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1"/>
  </p:sldMasterIdLst>
  <p:notesMasterIdLst>
    <p:notesMasterId r:id="rId21"/>
  </p:notesMasterIdLst>
  <p:sldIdLst>
    <p:sldId id="425" r:id="rId2"/>
    <p:sldId id="432" r:id="rId3"/>
    <p:sldId id="448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29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Krub" panose="00000500000000000000" pitchFamily="2" charset="-34"/>
      <p:regular r:id="rId26"/>
      <p:bold r:id="rId27"/>
      <p:italic r:id="rId28"/>
      <p:boldItalic r:id="rId29"/>
    </p:embeddedFont>
    <p:embeddedFont>
      <p:font typeface="Krub SemiBold" panose="00000700000000000000" pitchFamily="2" charset="-34"/>
      <p:bold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561"/>
    <a:srgbClr val="CBE2B0"/>
    <a:srgbClr val="E2E768"/>
    <a:srgbClr val="DCBDD9"/>
    <a:srgbClr val="FFDB8E"/>
    <a:srgbClr val="F1ABBD"/>
    <a:srgbClr val="F9F9F9"/>
    <a:srgbClr val="BC7D6D"/>
    <a:srgbClr val="FFFFFF"/>
    <a:srgbClr val="943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9725F-3C98-4C40-92FA-7D565E4B070A}" v="19" dt="2023-03-23T16:19:21.707"/>
    <p1510:client id="{F777ACFB-D80B-474C-8BDE-D34F63072079}" v="1" dt="2023-03-23T16:24:40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186" autoAdjust="0"/>
  </p:normalViewPr>
  <p:slideViewPr>
    <p:cSldViewPr snapToGrid="0">
      <p:cViewPr varScale="1">
        <p:scale>
          <a:sx n="110" d="100"/>
          <a:sy n="110" d="100"/>
        </p:scale>
        <p:origin x="10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F5AF9-A75C-4C9E-99D8-16CBD9A7AD32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22E2D-59F0-4B30-B1F5-3D72B027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8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616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728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888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53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71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859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8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59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30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5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5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71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6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99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81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944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8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89"/>
            <a:ext cx="9143998" cy="6857998"/>
          </a:xfrm>
          <a:prstGeom prst="rect">
            <a:avLst/>
          </a:prstGeom>
          <a:ln>
            <a:noFill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20000" y="2880000"/>
            <a:ext cx="5040000" cy="11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2pPr>
            <a:lvl3pPr marL="6858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3pPr>
            <a:lvl4pPr marL="10287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4pPr>
            <a:lvl5pPr marL="13716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20000" y="4320000"/>
            <a:ext cx="5040000" cy="5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3429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2pPr>
            <a:lvl3pPr marL="6858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3pPr>
            <a:lvl4pPr marL="10287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4pPr>
            <a:lvl5pPr marL="13716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85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ID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286"/>
            <a:ext cx="9143238" cy="685742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20000" y="2520000"/>
            <a:ext cx="5400000" cy="144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320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z="3000" dirty="0">
                <a:latin typeface="+mj-lt"/>
              </a:rPr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20000" y="6408000"/>
            <a:ext cx="4220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6561616-DB32-45F7-A995-82BDC91FD709}" type="slidenum">
              <a:rPr lang="en-GB" sz="1200" smtClean="0">
                <a:solidFill>
                  <a:schemeClr val="bg2"/>
                </a:solidFill>
              </a:rPr>
              <a:t>‹#›</a:t>
            </a:fld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7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ID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9999" y="252000"/>
            <a:ext cx="8424000" cy="432000"/>
          </a:xfrm>
          <a:prstGeom prst="rect">
            <a:avLst/>
          </a:prstGeom>
          <a:solidFill>
            <a:srgbClr val="98C561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20000" y="900000"/>
            <a:ext cx="792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20000" y="6408000"/>
            <a:ext cx="4220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6561616-DB32-45F7-A995-82BDC91FD709}" type="slidenum">
              <a:rPr lang="en-GB" sz="1200" smtClean="0">
                <a:solidFill>
                  <a:schemeClr val="bg2"/>
                </a:solidFill>
              </a:rPr>
              <a:t>‹#›</a:t>
            </a:fld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2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I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286"/>
            <a:ext cx="9143238" cy="685742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252000"/>
            <a:ext cx="8423619" cy="432000"/>
          </a:xfrm>
          <a:prstGeom prst="rect">
            <a:avLst/>
          </a:prstGeom>
          <a:solidFill>
            <a:srgbClr val="98C561"/>
          </a:solidFill>
        </p:spPr>
        <p:txBody>
          <a:bodyPr lIns="72000" tIns="0" rIns="360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999" y="900000"/>
            <a:ext cx="7812001" cy="43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20000" y="6408000"/>
            <a:ext cx="4220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6561616-DB32-45F7-A995-82BDC91FD70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6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ID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17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9999" y="252000"/>
            <a:ext cx="8424000" cy="432000"/>
          </a:xfrm>
          <a:prstGeom prst="rect">
            <a:avLst/>
          </a:prstGeom>
          <a:solidFill>
            <a:srgbClr val="98C561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 and questions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1152000"/>
            <a:ext cx="1440000" cy="28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7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955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00" r:id="rId2"/>
    <p:sldLayoutId id="2147483702" r:id="rId3"/>
    <p:sldLayoutId id="2147483719" r:id="rId4"/>
    <p:sldLayoutId id="2147483720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RAPID gate 2 schematics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March 2023</a:t>
            </a:r>
          </a:p>
        </p:txBody>
      </p:sp>
    </p:spTree>
    <p:extLst>
      <p:ext uri="{BB962C8B-B14F-4D97-AF65-F5344CB8AC3E}">
        <p14:creationId xmlns:p14="http://schemas.microsoft.com/office/powerpoint/2010/main" val="326414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363782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133297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184707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136488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420233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1515175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57880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1189858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4113388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67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69435-1EE2-644C-8E58-BAE0BC1CB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0000" y="900001"/>
            <a:ext cx="3240000" cy="521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9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36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131835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389596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46898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361180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404234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74442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91668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wat">
  <a:themeElements>
    <a:clrScheme name="Ofwat">
      <a:dk1>
        <a:sysClr val="windowText" lastClr="000000"/>
      </a:dk1>
      <a:lt1>
        <a:sysClr val="window" lastClr="FFFFFF"/>
      </a:lt1>
      <a:dk2>
        <a:srgbClr val="003595"/>
      </a:dk2>
      <a:lt2>
        <a:srgbClr val="DCECF5"/>
      </a:lt2>
      <a:accent1>
        <a:srgbClr val="0071CE"/>
      </a:accent1>
      <a:accent2>
        <a:srgbClr val="63656A"/>
      </a:accent2>
      <a:accent3>
        <a:srgbClr val="FFB81D"/>
      </a:accent3>
      <a:accent4>
        <a:srgbClr val="62A70F"/>
      </a:accent4>
      <a:accent5>
        <a:srgbClr val="FF8772"/>
      </a:accent5>
      <a:accent6>
        <a:srgbClr val="D60037"/>
      </a:accent6>
      <a:hlink>
        <a:srgbClr val="0071CE"/>
      </a:hlink>
      <a:folHlink>
        <a:srgbClr val="94368D"/>
      </a:folHlink>
    </a:clrScheme>
    <a:fontScheme name="Ofwat">
      <a:majorFont>
        <a:latin typeface="Krub SemiBold"/>
        <a:ea typeface=""/>
        <a:cs typeface=""/>
      </a:majorFont>
      <a:minorFont>
        <a:latin typeface="Kru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PID template.potx" id="{A81E2550-C9FA-4A2B-94DE-2F659E1EF8F0}" vid="{A48E3D48-156B-4B1A-9EC4-ADD703A6CF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57</Words>
  <Application>Microsoft Office PowerPoint</Application>
  <PresentationFormat>On-screen Show (4:3)</PresentationFormat>
  <Paragraphs>36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Krub</vt:lpstr>
      <vt:lpstr>Krub SemiBold</vt:lpstr>
      <vt:lpstr>Calibri</vt:lpstr>
      <vt:lpstr>Ofwat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Ofwat - Water Services Regulation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du Plessis</dc:creator>
  <cp:lastModifiedBy>Julie Douglas</cp:lastModifiedBy>
  <cp:revision>33</cp:revision>
  <dcterms:created xsi:type="dcterms:W3CDTF">2020-10-15T09:51:10Z</dcterms:created>
  <dcterms:modified xsi:type="dcterms:W3CDTF">2023-03-29T10:09:11Z</dcterms:modified>
</cp:coreProperties>
</file>