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4"/>
  </p:sldMasterIdLst>
  <p:notesMasterIdLst>
    <p:notesMasterId r:id="rId22"/>
  </p:notesMasterIdLst>
  <p:sldIdLst>
    <p:sldId id="425" r:id="rId5"/>
    <p:sldId id="432" r:id="rId6"/>
    <p:sldId id="448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1" r:id="rId15"/>
    <p:sldId id="442" r:id="rId16"/>
    <p:sldId id="443" r:id="rId17"/>
    <p:sldId id="444" r:id="rId18"/>
    <p:sldId id="445" r:id="rId19"/>
    <p:sldId id="446" r:id="rId20"/>
    <p:sldId id="429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rub" panose="00000500000000000000" pitchFamily="2" charset="-34"/>
      <p:regular r:id="rId27"/>
      <p:bold r:id="rId28"/>
      <p:italic r:id="rId29"/>
      <p:boldItalic r:id="rId30"/>
    </p:embeddedFont>
    <p:embeddedFont>
      <p:font typeface="Krub SemiBold" panose="00000700000000000000" pitchFamily="2" charset="-34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561"/>
    <a:srgbClr val="CBE2B0"/>
    <a:srgbClr val="E2E768"/>
    <a:srgbClr val="DCBDD9"/>
    <a:srgbClr val="FFDB8E"/>
    <a:srgbClr val="F1ABBD"/>
    <a:srgbClr val="F9F9F9"/>
    <a:srgbClr val="BC7D6D"/>
    <a:srgbClr val="FFFFFF"/>
    <a:srgbClr val="943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BA2F0-19FA-49F6-AD34-7029BD9BC225}" v="2" dt="2023-07-24T09:00:49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186" autoAdjust="0"/>
  </p:normalViewPr>
  <p:slideViewPr>
    <p:cSldViewPr snapToGrid="0">
      <p:cViewPr varScale="1">
        <p:scale>
          <a:sx n="103" d="100"/>
          <a:sy n="103" d="100"/>
        </p:scale>
        <p:origin x="1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5AF9-A75C-4C9E-99D8-16CBD9A7AD3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22E2D-59F0-4B30-B1F5-3D72B027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1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88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53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71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5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8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5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5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5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1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6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9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4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8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89"/>
            <a:ext cx="9143998" cy="6857998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0000" y="2880000"/>
            <a:ext cx="5040000" cy="11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20000" y="4320000"/>
            <a:ext cx="50400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5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286"/>
            <a:ext cx="9143238" cy="685742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20000" y="2520000"/>
            <a:ext cx="5400000" cy="144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z="3000" dirty="0">
                <a:latin typeface="+mj-lt"/>
              </a:rPr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0000" y="6408000"/>
            <a:ext cx="4220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6561616-DB32-45F7-A995-82BDC91FD709}" type="slidenum">
              <a:rPr lang="en-GB" sz="1200" smtClean="0">
                <a:solidFill>
                  <a:schemeClr val="bg2"/>
                </a:solidFill>
              </a:rPr>
              <a:t>‹#›</a:t>
            </a:fld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7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9999" y="252000"/>
            <a:ext cx="8424000" cy="432000"/>
          </a:xfrm>
          <a:prstGeom prst="rect">
            <a:avLst/>
          </a:prstGeom>
          <a:solidFill>
            <a:srgbClr val="98C561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20000" y="900000"/>
            <a:ext cx="792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000" y="6408000"/>
            <a:ext cx="4220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6561616-DB32-45F7-A995-82BDC91FD709}" type="slidenum">
              <a:rPr lang="en-GB" sz="1200" smtClean="0">
                <a:solidFill>
                  <a:schemeClr val="bg2"/>
                </a:solidFill>
              </a:rPr>
              <a:t>‹#›</a:t>
            </a:fld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286"/>
            <a:ext cx="9143238" cy="68574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52000"/>
            <a:ext cx="8423619" cy="432000"/>
          </a:xfrm>
          <a:prstGeom prst="rect">
            <a:avLst/>
          </a:prstGeom>
          <a:solidFill>
            <a:srgbClr val="98C561"/>
          </a:solidFill>
        </p:spPr>
        <p:txBody>
          <a:bodyPr lIns="72000" tIns="0" rIns="360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999" y="900000"/>
            <a:ext cx="7812001" cy="43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20000" y="6408000"/>
            <a:ext cx="4220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06561616-DB32-45F7-A995-82BDC91FD70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6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9999" y="252000"/>
            <a:ext cx="8424000" cy="432000"/>
          </a:xfrm>
          <a:prstGeom prst="rect">
            <a:avLst/>
          </a:prstGeom>
          <a:solidFill>
            <a:srgbClr val="98C561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 and questions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1152000"/>
            <a:ext cx="1440000" cy="28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7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5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00" r:id="rId2"/>
    <p:sldLayoutId id="2147483702" r:id="rId3"/>
    <p:sldLayoutId id="2147483719" r:id="rId4"/>
    <p:sldLayoutId id="214748372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RAPID gate 2 schematics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26414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363782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84707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36488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420233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6" name="Content Placeholder 5" descr="A map of a river&#10;&#10;Description automatically generated">
            <a:extLst>
              <a:ext uri="{FF2B5EF4-FFF2-40B4-BE49-F238E27FC236}">
                <a16:creationId xmlns:a16="http://schemas.microsoft.com/office/drawing/2014/main" id="{A7687FFB-ACB8-04AB-44F2-6F1D29A184F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0167"/>
            <a:ext cx="9144000" cy="5146955"/>
          </a:xfrm>
        </p:spPr>
      </p:pic>
    </p:spTree>
    <p:extLst>
      <p:ext uri="{BB962C8B-B14F-4D97-AF65-F5344CB8AC3E}">
        <p14:creationId xmlns:p14="http://schemas.microsoft.com/office/powerpoint/2010/main" val="151517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57880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18985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267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69435-1EE2-644C-8E58-BAE0BC1CB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000" y="900001"/>
            <a:ext cx="3240000" cy="52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9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36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131835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389596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46898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361180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40423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6" name="Content Placeholder 5" descr="A map of a country&#10;&#10;Description automatically generated">
            <a:extLst>
              <a:ext uri="{FF2B5EF4-FFF2-40B4-BE49-F238E27FC236}">
                <a16:creationId xmlns:a16="http://schemas.microsoft.com/office/drawing/2014/main" id="{B6F35300-037F-7AEA-25D5-C6A7EB37E8E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336"/>
            <a:ext cx="9143999" cy="5155247"/>
          </a:xfrm>
        </p:spPr>
      </p:pic>
    </p:spTree>
    <p:extLst>
      <p:ext uri="{BB962C8B-B14F-4D97-AF65-F5344CB8AC3E}">
        <p14:creationId xmlns:p14="http://schemas.microsoft.com/office/powerpoint/2010/main" val="74442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Gate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2FC10-6DA5-4985-ADCE-44119C98B2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0000"/>
            <a:ext cx="9144000" cy="5144191"/>
          </a:xfrm>
        </p:spPr>
      </p:pic>
    </p:spTree>
    <p:extLst>
      <p:ext uri="{BB962C8B-B14F-4D97-AF65-F5344CB8AC3E}">
        <p14:creationId xmlns:p14="http://schemas.microsoft.com/office/powerpoint/2010/main" val="91668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wat">
  <a:themeElements>
    <a:clrScheme name="Ofwat">
      <a:dk1>
        <a:sysClr val="windowText" lastClr="000000"/>
      </a:dk1>
      <a:lt1>
        <a:sysClr val="window" lastClr="FFFFFF"/>
      </a:lt1>
      <a:dk2>
        <a:srgbClr val="003595"/>
      </a:dk2>
      <a:lt2>
        <a:srgbClr val="DCECF5"/>
      </a:lt2>
      <a:accent1>
        <a:srgbClr val="0071CE"/>
      </a:accent1>
      <a:accent2>
        <a:srgbClr val="63656A"/>
      </a:accent2>
      <a:accent3>
        <a:srgbClr val="FFB81D"/>
      </a:accent3>
      <a:accent4>
        <a:srgbClr val="62A70F"/>
      </a:accent4>
      <a:accent5>
        <a:srgbClr val="FF8772"/>
      </a:accent5>
      <a:accent6>
        <a:srgbClr val="D60037"/>
      </a:accent6>
      <a:hlink>
        <a:srgbClr val="0071CE"/>
      </a:hlink>
      <a:folHlink>
        <a:srgbClr val="94368D"/>
      </a:folHlink>
    </a:clrScheme>
    <a:fontScheme name="Ofwat">
      <a:majorFont>
        <a:latin typeface="Krub SemiBold"/>
        <a:ea typeface=""/>
        <a:cs typeface=""/>
      </a:majorFont>
      <a:minorFont>
        <a:latin typeface="Kru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ID template.potx" id="{A81E2550-C9FA-4A2B-94DE-2F659E1EF8F0}" vid="{A48E3D48-156B-4B1A-9EC4-ADD703A6CF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41854e-4853-44f9-9e63-23b7acad5461" xsi:nil="true"/>
    <lcf76f155ced4ddcb4097134ff3c332f xmlns="169dcc24-7302-4e48-8aa3-85555baf49fc">
      <Terms xmlns="http://schemas.microsoft.com/office/infopath/2007/PartnerControls"/>
    </lcf76f155ced4ddcb4097134ff3c332f>
    <MediaLengthInSeconds xmlns="169dcc24-7302-4e48-8aa3-85555baf49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F4A77AAF1F0488166303C9031F8F1" ma:contentTypeVersion="14" ma:contentTypeDescription="Create a new document." ma:contentTypeScope="" ma:versionID="acfabd464fedef1f8fa51bc253838e81">
  <xsd:schema xmlns:xsd="http://www.w3.org/2001/XMLSchema" xmlns:xs="http://www.w3.org/2001/XMLSchema" xmlns:p="http://schemas.microsoft.com/office/2006/metadata/properties" xmlns:ns2="169dcc24-7302-4e48-8aa3-85555baf49fc" xmlns:ns3="7041854e-4853-44f9-9e63-23b7acad5461" xmlns:ns4="4f13b5b2-86da-48b4-aad2-2dc7c868eca7" targetNamespace="http://schemas.microsoft.com/office/2006/metadata/properties" ma:root="true" ma:fieldsID="c665b38b6a3f537ccf262c3440d6ab8c" ns2:_="" ns3:_="" ns4:_="">
    <xsd:import namespace="169dcc24-7302-4e48-8aa3-85555baf49fc"/>
    <xsd:import namespace="7041854e-4853-44f9-9e63-23b7acad5461"/>
    <xsd:import namespace="4f13b5b2-86da-48b4-aad2-2dc7c868ec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dcc24-7302-4e48-8aa3-85555baf4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0e5cfab-624c-4e44-8ff4-7cd112c8ab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1854e-4853-44f9-9e63-23b7acad546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2c8bb73-2ac7-411c-b488-9ea254809c00}" ma:internalName="TaxCatchAll" ma:showField="CatchAllData" ma:web="4f13b5b2-86da-48b4-aad2-2dc7c868ec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3b5b2-86da-48b4-aad2-2dc7c868eca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2A7462-1B76-4967-B9E2-450C487B4D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25337A-2827-4211-A777-037BBECD9705}">
  <ds:schemaRefs>
    <ds:schemaRef ds:uri="http://schemas.microsoft.com/office/2006/documentManagement/types"/>
    <ds:schemaRef ds:uri="4f13b5b2-86da-48b4-aad2-2dc7c868eca7"/>
    <ds:schemaRef ds:uri="http://purl.org/dc/elements/1.1/"/>
    <ds:schemaRef ds:uri="7041854e-4853-44f9-9e63-23b7acad5461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9dcc24-7302-4e48-8aa3-85555baf49f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A8A93A-AB3D-4426-8DB9-3766AACE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9dcc24-7302-4e48-8aa3-85555baf49fc"/>
    <ds:schemaRef ds:uri="7041854e-4853-44f9-9e63-23b7acad5461"/>
    <ds:schemaRef ds:uri="4f13b5b2-86da-48b4-aad2-2dc7c868e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53</Words>
  <Application>Microsoft Office PowerPoint</Application>
  <PresentationFormat>On-screen Show (4:3)</PresentationFormat>
  <Paragraphs>33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Ofwat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Ofwat - Water Services Regulation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du Plessis</dc:creator>
  <cp:lastModifiedBy>Fiona Lobley</cp:lastModifiedBy>
  <cp:revision>34</cp:revision>
  <dcterms:created xsi:type="dcterms:W3CDTF">2020-10-15T09:51:10Z</dcterms:created>
  <dcterms:modified xsi:type="dcterms:W3CDTF">2023-07-25T07:41:46Z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0x010100A0FF4A77AAF1F0488166303C9031F8F1</vt:lpwstr>
  </property>
  <property fmtid="{D5CDD505-2E9C-101B-9397-08002B2CF9AE}" pid="3" name="Order">
    <vt:r8>184200</vt:r8>
  </property>
  <property fmtid="{D5CDD505-2E9C-101B-9397-08002B2CF9AE}" pid="4" name="xd_Signature">
    <vt:bool>false</vt:bool>
  </property>
  <property fmtid="{D5CDD505-2E9C-101B-9397-08002B2CF9AE}" pid="5" name="GUID">
    <vt:lpwstr>17a8bf35-90ae-4988-9373-acfe6eba9b2b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