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2"/>
  </p:notesMasterIdLst>
  <p:handoutMasterIdLst>
    <p:handoutMasterId r:id="rId13"/>
  </p:handoutMasterIdLst>
  <p:sldIdLst>
    <p:sldId id="332" r:id="rId3"/>
    <p:sldId id="352" r:id="rId4"/>
    <p:sldId id="346" r:id="rId5"/>
    <p:sldId id="349" r:id="rId6"/>
    <p:sldId id="355" r:id="rId7"/>
    <p:sldId id="348" r:id="rId8"/>
    <p:sldId id="356" r:id="rId9"/>
    <p:sldId id="354" r:id="rId10"/>
    <p:sldId id="336" r:id="rId11"/>
  </p:sldIdLst>
  <p:sldSz cx="10691813" cy="7559675"/>
  <p:notesSz cx="6858000" cy="9144000"/>
  <p:defaultTextStyle>
    <a:defPPr>
      <a:defRPr lang="en-GB"/>
    </a:defPPr>
    <a:lvl1pPr marL="0" indent="0" algn="l" defTabSz="914342" rtl="0" eaLnBrk="1" latinLnBrk="0" hangingPunct="1">
      <a:spcBef>
        <a:spcPts val="200"/>
      </a:spcBef>
      <a:spcAft>
        <a:spcPts val="200"/>
      </a:spcAft>
      <a:buFont typeface="Arial" panose="05020102010507070707" pitchFamily="18" charset="2"/>
      <a:buNone/>
      <a:defRPr sz="1400" kern="1200">
        <a:solidFill>
          <a:schemeClr val="tx1"/>
        </a:solidFill>
        <a:latin typeface="+mn-lt"/>
        <a:ea typeface="+mn-ea"/>
        <a:cs typeface="+mn-cs"/>
      </a:defRPr>
    </a:lvl1pPr>
    <a:lvl2pPr marL="180975" indent="-180975" algn="l" defTabSz="914342" rtl="0" eaLnBrk="1" latinLnBrk="0" hangingPunct="1">
      <a:spcBef>
        <a:spcPts val="200"/>
      </a:spcBef>
      <a:spcAft>
        <a:spcPts val="200"/>
      </a:spcAft>
      <a:buClr>
        <a:schemeClr val="accent1"/>
      </a:buClr>
      <a:buFont typeface="Wingdings" panose="05000000000000000000" pitchFamily="2" charset="2"/>
      <a:buChar char="§"/>
      <a:defRPr lang="en-GB" sz="1400" kern="1200" noProof="0" dirty="0" smtClean="0">
        <a:solidFill>
          <a:schemeClr val="tx1"/>
        </a:solidFill>
        <a:latin typeface="+mn-lt"/>
        <a:ea typeface="+mn-ea"/>
        <a:cs typeface="+mn-cs"/>
      </a:defRPr>
    </a:lvl2pPr>
    <a:lvl3pPr marL="361950" indent="-180975" algn="l" defTabSz="914342" rtl="0" eaLnBrk="1" latinLnBrk="0" hangingPunct="1">
      <a:spcBef>
        <a:spcPts val="200"/>
      </a:spcBef>
      <a:spcAft>
        <a:spcPts val="200"/>
      </a:spcAft>
      <a:buClr>
        <a:schemeClr val="accent1"/>
      </a:buClr>
      <a:buFont typeface="Wingdings" panose="05000000000000000000" pitchFamily="2" charset="2"/>
      <a:buChar char=""/>
      <a:defRPr lang="en-GB" sz="1400" kern="1200" noProof="0" dirty="0" smtClean="0">
        <a:solidFill>
          <a:schemeClr val="tx1"/>
        </a:solidFill>
        <a:latin typeface="+mn-lt"/>
        <a:ea typeface="+mn-ea"/>
        <a:cs typeface="+mn-cs"/>
      </a:defRPr>
    </a:lvl3pPr>
    <a:lvl4pPr marL="542925" indent="-180975" algn="l" defTabSz="914342" rtl="0" eaLnBrk="1" latinLnBrk="0" hangingPunct="1">
      <a:spcBef>
        <a:spcPts val="200"/>
      </a:spcBef>
      <a:spcAft>
        <a:spcPts val="200"/>
      </a:spcAft>
      <a:buClr>
        <a:schemeClr val="accent1"/>
      </a:buClr>
      <a:buFont typeface="Arial" pitchFamily="34" charset="0"/>
      <a:buChar char="–"/>
      <a:defRPr lang="en-GB" sz="1400" kern="1200" baseline="0" noProof="0" dirty="0" smtClean="0">
        <a:solidFill>
          <a:schemeClr val="tx1"/>
        </a:solidFill>
        <a:latin typeface="+mn-lt"/>
        <a:ea typeface="+mn-ea"/>
        <a:cs typeface="+mn-cs"/>
      </a:defRPr>
    </a:lvl4pPr>
    <a:lvl5pPr marL="723900" indent="-180975" algn="l" defTabSz="914342" rtl="0" eaLnBrk="1" latinLnBrk="0" hangingPunct="1">
      <a:spcBef>
        <a:spcPts val="200"/>
      </a:spcBef>
      <a:spcAft>
        <a:spcPts val="200"/>
      </a:spcAft>
      <a:buClr>
        <a:schemeClr val="accent1"/>
      </a:buClr>
      <a:buFont typeface="Arial" pitchFamily="34" charset="0"/>
      <a:buChar char="–"/>
      <a:defRPr lang="en-GB" sz="1400" kern="1200" noProof="0" dirty="0" smtClean="0">
        <a:solidFill>
          <a:schemeClr val="tx1"/>
        </a:solidFill>
        <a:latin typeface="+mn-lt"/>
        <a:ea typeface="+mn-ea"/>
        <a:cs typeface="+mn-cs"/>
      </a:defRPr>
    </a:lvl5pPr>
    <a:lvl6pPr marL="904875" indent="-180975" algn="l" defTabSz="914342" rtl="0" eaLnBrk="1" latinLnBrk="0" hangingPunct="1">
      <a:spcBef>
        <a:spcPts val="200"/>
      </a:spcBef>
      <a:spcAft>
        <a:spcPts val="200"/>
      </a:spcAft>
      <a:buClr>
        <a:schemeClr val="accent1"/>
      </a:buClr>
      <a:buFont typeface="Arial" pitchFamily="34" charset="0"/>
      <a:buChar char="–"/>
      <a:defRPr lang="en-GB" sz="1400" kern="1200" noProof="0" dirty="0" smtClean="0">
        <a:solidFill>
          <a:schemeClr val="tx1"/>
        </a:solidFill>
        <a:latin typeface="+mn-lt"/>
        <a:ea typeface="+mn-ea"/>
        <a:cs typeface="+mn-cs"/>
      </a:defRPr>
    </a:lvl6pPr>
    <a:lvl7pPr marL="1085850" indent="-180975" algn="l" defTabSz="914342" rtl="0" eaLnBrk="1" latinLnBrk="0" hangingPunct="1">
      <a:spcBef>
        <a:spcPts val="200"/>
      </a:spcBef>
      <a:spcAft>
        <a:spcPts val="200"/>
      </a:spcAft>
      <a:buClr>
        <a:schemeClr val="accent1"/>
      </a:buClr>
      <a:buFont typeface="Arial" pitchFamily="34" charset="0"/>
      <a:buChar char="–"/>
      <a:defRPr lang="en-GB" sz="1400" kern="1200" noProof="0" dirty="0" smtClean="0">
        <a:solidFill>
          <a:schemeClr val="tx1"/>
        </a:solidFill>
        <a:latin typeface="+mn-lt"/>
        <a:ea typeface="+mn-ea"/>
        <a:cs typeface="+mn-cs"/>
      </a:defRPr>
    </a:lvl7pPr>
    <a:lvl8pPr marL="1266825" indent="-180975" algn="l" defTabSz="914342" rtl="0" eaLnBrk="1" latinLnBrk="0" hangingPunct="1">
      <a:spcBef>
        <a:spcPts val="200"/>
      </a:spcBef>
      <a:spcAft>
        <a:spcPts val="200"/>
      </a:spcAft>
      <a:buClr>
        <a:schemeClr val="accent1"/>
      </a:buClr>
      <a:buFont typeface="Arial" pitchFamily="34" charset="0"/>
      <a:buChar char="–"/>
      <a:defRPr lang="en-GB" sz="1400" kern="1200" baseline="0" noProof="0" dirty="0">
        <a:solidFill>
          <a:schemeClr val="tx1"/>
        </a:solidFill>
        <a:latin typeface="+mn-lt"/>
        <a:ea typeface="+mn-ea"/>
        <a:cs typeface="+mn-cs"/>
      </a:defRPr>
    </a:lvl8pPr>
    <a:lvl9pPr marL="1447800" indent="-180975" algn="l" defTabSz="914342" rtl="0" eaLnBrk="1" latinLnBrk="0" hangingPunct="1">
      <a:spcBef>
        <a:spcPts val="200"/>
      </a:spcBef>
      <a:spcAft>
        <a:spcPts val="200"/>
      </a:spcAft>
      <a:buClr>
        <a:schemeClr val="accent1"/>
      </a:buClr>
      <a:buFont typeface="Arial" pitchFamily="34" charset="0"/>
      <a:buChar char="–"/>
      <a:defRPr lang="en-GB" sz="1400" kern="1200" baseline="0" noProof="0" dirty="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2" userDrawn="1">
          <p15:clr>
            <a:srgbClr val="A4A3A4"/>
          </p15:clr>
        </p15:guide>
        <p15:guide id="2" orient="horz" pos="272" userDrawn="1">
          <p15:clr>
            <a:srgbClr val="A4A3A4"/>
          </p15:clr>
        </p15:guide>
        <p15:guide id="3" orient="horz" pos="1111" userDrawn="1">
          <p15:clr>
            <a:srgbClr val="A4A3A4"/>
          </p15:clr>
        </p15:guide>
        <p15:guide id="4" orient="horz" pos="907" userDrawn="1">
          <p15:clr>
            <a:srgbClr val="A4A3A4"/>
          </p15:clr>
        </p15:guide>
        <p15:guide id="5" orient="horz" pos="4195" userDrawn="1">
          <p15:clr>
            <a:srgbClr val="A4A3A4"/>
          </p15:clr>
        </p15:guide>
        <p15:guide id="6" orient="horz" pos="4286" userDrawn="1">
          <p15:clr>
            <a:srgbClr val="A4A3A4"/>
          </p15:clr>
        </p15:guide>
        <p15:guide id="7" orient="horz" pos="2880" userDrawn="1">
          <p15:clr>
            <a:srgbClr val="A4A3A4"/>
          </p15:clr>
        </p15:guide>
        <p15:guide id="8" pos="284" userDrawn="1">
          <p15:clr>
            <a:srgbClr val="A4A3A4"/>
          </p15:clr>
        </p15:guide>
        <p15:guide id="9" pos="6452" userDrawn="1">
          <p15:clr>
            <a:srgbClr val="A4A3A4"/>
          </p15:clr>
        </p15:guide>
        <p15:guide id="10" pos="3299" userDrawn="1">
          <p15:clr>
            <a:srgbClr val="A4A3A4"/>
          </p15:clr>
        </p15:guide>
        <p15:guide id="11" pos="3436" userDrawn="1">
          <p15:clr>
            <a:srgbClr val="A4A3A4"/>
          </p15:clr>
        </p15:guide>
        <p15:guide id="12" orient="horz" pos="2426" userDrawn="1">
          <p15:clr>
            <a:srgbClr val="A4A3A4"/>
          </p15:clr>
        </p15:guide>
        <p15:guide id="13" orient="horz" pos="2676" userDrawn="1">
          <p15:clr>
            <a:srgbClr val="A4A3A4"/>
          </p15:clr>
        </p15:guide>
        <p15:guide id="14" pos="4479" userDrawn="1">
          <p15:clr>
            <a:srgbClr val="A4A3A4"/>
          </p15:clr>
        </p15:guide>
        <p15:guide id="15" pos="434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ber Dale" initials="AD" lastIdx="1" clrIdx="0">
    <p:extLst>
      <p:ext uri="{19B8F6BF-5375-455C-9EA6-DF929625EA0E}">
        <p15:presenceInfo xmlns:p15="http://schemas.microsoft.com/office/powerpoint/2012/main" userId="S::amber.dale@frontier-economics.com::1ea143f6-d1d4-40e2-9f17-c743abb731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D0D2"/>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2792B9-03D4-49C8-9144-66A2A23B469D}" v="129" dt="2021-11-11T11:17:41.702"/>
    <p1510:client id="{DB9B0DC5-D8E2-4917-A847-F0DA7F2EBB3D}" v="1420" dt="2021-11-11T10:34:48.182"/>
  </p1510:revLst>
</p1510:revInfo>
</file>

<file path=ppt/tableStyles.xml><?xml version="1.0" encoding="utf-8"?>
<a:tblStyleLst xmlns:a="http://schemas.openxmlformats.org/drawingml/2006/main" def="{CEF6447A-24EA-4742-A8FB-1DF080B5CEF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EF6447A-24EA-4742-A8FB-1DF080B5CEFA}" styleName="Frontier Table">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w="6350" cmpd="sng">
              <a:solidFill>
                <a:schemeClr val="dk2"/>
              </a:solidFill>
            </a:ln>
          </a:insideH>
          <a:insideV>
            <a:ln>
              <a:noFill/>
            </a:ln>
          </a:insideV>
        </a:tcBdr>
        <a:fill>
          <a:noFill/>
        </a:fill>
      </a:tcStyle>
    </a:wholeTbl>
    <a:band1H>
      <a:tcStyle>
        <a:tcBdr/>
        <a:fill>
          <a:solidFill>
            <a:srgbClr val="F2F2F2"/>
          </a:solidFill>
        </a:fill>
      </a:tcStyle>
    </a:band1H>
    <a:firstCol>
      <a:tcTxStyle b="on">
        <a:fontRef idx="minor">
          <a:prstClr val="black"/>
        </a:fontRef>
        <a:schemeClr val="tx1"/>
      </a:tcTxStyle>
      <a:tcStyle>
        <a:tcBdr/>
      </a:tcStyle>
    </a:firstCol>
    <a:lastRow>
      <a:tcTxStyle b="on">
        <a:fontRef idx="minor">
          <a:prstClr val="black"/>
        </a:fontRef>
        <a:schemeClr val="accent3"/>
      </a:tcTxStyle>
      <a:tcStyle>
        <a:tcBdr>
          <a:top>
            <a:ln w="12700" cmpd="sng">
              <a:solidFill>
                <a:schemeClr val="accent3"/>
              </a:solidFill>
            </a:ln>
          </a:top>
        </a:tcBdr>
        <a:fill>
          <a:noFill/>
        </a:fill>
      </a:tcStyle>
    </a:lastRow>
    <a:firstRow>
      <a:tcTxStyle b="on">
        <a:fontRef idx="minor">
          <a:prstClr val="black"/>
        </a:fontRef>
        <a:schemeClr val="accent3"/>
      </a:tcTxStyle>
      <a:tcStyle>
        <a:tcBdr>
          <a:bottom>
            <a:ln w="12700" cmpd="sng">
              <a:solidFill>
                <a:schemeClr val="accent3"/>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792" autoAdjust="0"/>
  </p:normalViewPr>
  <p:slideViewPr>
    <p:cSldViewPr snapToGrid="0" showGuides="1">
      <p:cViewPr varScale="1">
        <p:scale>
          <a:sx n="83" d="100"/>
          <a:sy n="83" d="100"/>
        </p:scale>
        <p:origin x="645" y="36"/>
      </p:cViewPr>
      <p:guideLst>
        <p:guide orient="horz" pos="762"/>
        <p:guide orient="horz" pos="272"/>
        <p:guide orient="horz" pos="1111"/>
        <p:guide orient="horz" pos="907"/>
        <p:guide orient="horz" pos="4195"/>
        <p:guide orient="horz" pos="4286"/>
        <p:guide orient="horz" pos="2880"/>
        <p:guide pos="284"/>
        <p:guide pos="6452"/>
        <p:guide pos="3299"/>
        <p:guide pos="3436"/>
        <p:guide orient="horz" pos="2426"/>
        <p:guide orient="horz" pos="2676"/>
        <p:guide pos="4479"/>
        <p:guide pos="4343"/>
      </p:guideLst>
    </p:cSldViewPr>
  </p:slideViewPr>
  <p:outlineViewPr>
    <p:cViewPr>
      <p:scale>
        <a:sx n="33" d="100"/>
        <a:sy n="33" d="100"/>
      </p:scale>
      <p:origin x="0" y="-30648"/>
    </p:cViewPr>
  </p:outlineViewPr>
  <p:notesTextViewPr>
    <p:cViewPr>
      <p:scale>
        <a:sx n="100" d="100"/>
        <a:sy n="100" d="100"/>
      </p:scale>
      <p:origin x="0" y="0"/>
    </p:cViewPr>
  </p:notesTextViewPr>
  <p:sorterViewPr>
    <p:cViewPr>
      <p:scale>
        <a:sx n="66" d="100"/>
        <a:sy n="66" d="100"/>
      </p:scale>
      <p:origin x="0" y="-15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FAA3D11-C088-4ECC-9603-11F847F78C2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A2E8AE62-7DCE-482E-9C27-AB6A1E0DB66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E6FF450-E986-4A3E-B3BD-E5B0E21D8732}" type="datetimeFigureOut">
              <a:rPr lang="en-GB" smtClean="0"/>
              <a:t>03/07/2023</a:t>
            </a:fld>
            <a:endParaRPr lang="en-GB" dirty="0"/>
          </a:p>
        </p:txBody>
      </p:sp>
      <p:sp>
        <p:nvSpPr>
          <p:cNvPr id="4" name="Footer Placeholder 3">
            <a:extLst>
              <a:ext uri="{FF2B5EF4-FFF2-40B4-BE49-F238E27FC236}">
                <a16:creationId xmlns:a16="http://schemas.microsoft.com/office/drawing/2014/main" id="{2957BF5D-B850-4C01-9EED-E56B85B6962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FD33D5F1-7DE1-4935-B760-0F781C85C5B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DF32505-B419-413A-8230-CBE8DFDCC046}" type="slidenum">
              <a:rPr lang="en-GB" smtClean="0"/>
              <a:t>‹#›</a:t>
            </a:fld>
            <a:endParaRPr lang="en-GB" dirty="0"/>
          </a:p>
        </p:txBody>
      </p:sp>
    </p:spTree>
    <p:extLst>
      <p:ext uri="{BB962C8B-B14F-4D97-AF65-F5344CB8AC3E}">
        <p14:creationId xmlns:p14="http://schemas.microsoft.com/office/powerpoint/2010/main" val="6261528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3A274C-C9C6-4949-A8E9-450F7DE7AC13}" type="datetimeFigureOut">
              <a:rPr lang="en-GB" smtClean="0"/>
              <a:pPr/>
              <a:t>03/07/2023</a:t>
            </a:fld>
            <a:endParaRPr lang="en-GB" dirty="0"/>
          </a:p>
        </p:txBody>
      </p:sp>
      <p:sp>
        <p:nvSpPr>
          <p:cNvPr id="4" name="Slide Image Placeholder 3"/>
          <p:cNvSpPr>
            <a:spLocks noGrp="1" noRot="1" noChangeAspect="1"/>
          </p:cNvSpPr>
          <p:nvPr>
            <p:ph type="sldImg" idx="2"/>
          </p:nvPr>
        </p:nvSpPr>
        <p:spPr>
          <a:xfrm>
            <a:off x="1004888" y="685800"/>
            <a:ext cx="48482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1B492F-E6BA-4409-9212-AB9CAE5B4C56}" type="slidenum">
              <a:rPr lang="en-GB" smtClean="0"/>
              <a:pPr/>
              <a:t>‹#›</a:t>
            </a:fld>
            <a:endParaRPr lang="en-GB" dirty="0"/>
          </a:p>
        </p:txBody>
      </p:sp>
    </p:spTree>
    <p:extLst>
      <p:ext uri="{BB962C8B-B14F-4D97-AF65-F5344CB8AC3E}">
        <p14:creationId xmlns:p14="http://schemas.microsoft.com/office/powerpoint/2010/main" val="4177476931"/>
      </p:ext>
    </p:extLst>
  </p:cSld>
  <p:clrMap bg1="lt1" tx1="dk1" bg2="lt2" tx2="dk2" accent1="accent1" accent2="accent2" accent3="accent3" accent4="accent4" accent5="accent5" accent6="accent6" hlink="hlink" folHlink="folHlink"/>
  <p:notesStyle>
    <a:lvl1pPr marL="0" algn="l" defTabSz="914175" rtl="0" eaLnBrk="1" latinLnBrk="0" hangingPunct="1">
      <a:defRPr sz="1198" kern="1200">
        <a:solidFill>
          <a:schemeClr val="tx1"/>
        </a:solidFill>
        <a:latin typeface="+mn-lt"/>
        <a:ea typeface="+mn-ea"/>
        <a:cs typeface="+mn-cs"/>
      </a:defRPr>
    </a:lvl1pPr>
    <a:lvl2pPr marL="457087" algn="l" defTabSz="914175" rtl="0" eaLnBrk="1" latinLnBrk="0" hangingPunct="1">
      <a:defRPr sz="1198" kern="1200">
        <a:solidFill>
          <a:schemeClr val="tx1"/>
        </a:solidFill>
        <a:latin typeface="+mn-lt"/>
        <a:ea typeface="+mn-ea"/>
        <a:cs typeface="+mn-cs"/>
      </a:defRPr>
    </a:lvl2pPr>
    <a:lvl3pPr marL="914175" algn="l" defTabSz="914175" rtl="0" eaLnBrk="1" latinLnBrk="0" hangingPunct="1">
      <a:defRPr sz="1198" kern="1200">
        <a:solidFill>
          <a:schemeClr val="tx1"/>
        </a:solidFill>
        <a:latin typeface="+mn-lt"/>
        <a:ea typeface="+mn-ea"/>
        <a:cs typeface="+mn-cs"/>
      </a:defRPr>
    </a:lvl3pPr>
    <a:lvl4pPr marL="1371261" algn="l" defTabSz="914175" rtl="0" eaLnBrk="1" latinLnBrk="0" hangingPunct="1">
      <a:defRPr sz="1198" kern="1200">
        <a:solidFill>
          <a:schemeClr val="tx1"/>
        </a:solidFill>
        <a:latin typeface="+mn-lt"/>
        <a:ea typeface="+mn-ea"/>
        <a:cs typeface="+mn-cs"/>
      </a:defRPr>
    </a:lvl4pPr>
    <a:lvl5pPr marL="1828349" algn="l" defTabSz="914175" rtl="0" eaLnBrk="1" latinLnBrk="0" hangingPunct="1">
      <a:defRPr sz="1198" kern="1200">
        <a:solidFill>
          <a:schemeClr val="tx1"/>
        </a:solidFill>
        <a:latin typeface="+mn-lt"/>
        <a:ea typeface="+mn-ea"/>
        <a:cs typeface="+mn-cs"/>
      </a:defRPr>
    </a:lvl5pPr>
    <a:lvl6pPr marL="2285436" algn="l" defTabSz="914175" rtl="0" eaLnBrk="1" latinLnBrk="0" hangingPunct="1">
      <a:defRPr sz="1198" kern="1200">
        <a:solidFill>
          <a:schemeClr val="tx1"/>
        </a:solidFill>
        <a:latin typeface="+mn-lt"/>
        <a:ea typeface="+mn-ea"/>
        <a:cs typeface="+mn-cs"/>
      </a:defRPr>
    </a:lvl6pPr>
    <a:lvl7pPr marL="2742523" algn="l" defTabSz="914175" rtl="0" eaLnBrk="1" latinLnBrk="0" hangingPunct="1">
      <a:defRPr sz="1198" kern="1200">
        <a:solidFill>
          <a:schemeClr val="tx1"/>
        </a:solidFill>
        <a:latin typeface="+mn-lt"/>
        <a:ea typeface="+mn-ea"/>
        <a:cs typeface="+mn-cs"/>
      </a:defRPr>
    </a:lvl7pPr>
    <a:lvl8pPr marL="3199610" algn="l" defTabSz="914175" rtl="0" eaLnBrk="1" latinLnBrk="0" hangingPunct="1">
      <a:defRPr sz="1198" kern="1200">
        <a:solidFill>
          <a:schemeClr val="tx1"/>
        </a:solidFill>
        <a:latin typeface="+mn-lt"/>
        <a:ea typeface="+mn-ea"/>
        <a:cs typeface="+mn-cs"/>
      </a:defRPr>
    </a:lvl8pPr>
    <a:lvl9pPr marL="3656697" algn="l" defTabSz="914175" rtl="0" eaLnBrk="1" latinLnBrk="0" hangingPunct="1">
      <a:defRPr sz="11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B1B492F-E6BA-4409-9212-AB9CAE5B4C56}" type="slidenum">
              <a:rPr lang="en-GB" smtClean="0"/>
              <a:pPr/>
              <a:t>1</a:t>
            </a:fld>
            <a:endParaRPr lang="en-GB" dirty="0"/>
          </a:p>
        </p:txBody>
      </p:sp>
    </p:spTree>
    <p:extLst>
      <p:ext uri="{BB962C8B-B14F-4D97-AF65-F5344CB8AC3E}">
        <p14:creationId xmlns:p14="http://schemas.microsoft.com/office/powerpoint/2010/main" val="1791150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B1B492F-E6BA-4409-9212-AB9CAE5B4C56}" type="slidenum">
              <a:rPr lang="en-GB" smtClean="0"/>
              <a:pPr/>
              <a:t>3</a:t>
            </a:fld>
            <a:endParaRPr lang="en-GB" dirty="0"/>
          </a:p>
        </p:txBody>
      </p:sp>
    </p:spTree>
    <p:extLst>
      <p:ext uri="{BB962C8B-B14F-4D97-AF65-F5344CB8AC3E}">
        <p14:creationId xmlns:p14="http://schemas.microsoft.com/office/powerpoint/2010/main" val="3641172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B1B492F-E6BA-4409-9212-AB9CAE5B4C56}" type="slidenum">
              <a:rPr lang="en-GB" smtClean="0"/>
              <a:pPr/>
              <a:t>4</a:t>
            </a:fld>
            <a:endParaRPr lang="en-GB" dirty="0"/>
          </a:p>
        </p:txBody>
      </p:sp>
    </p:spTree>
    <p:extLst>
      <p:ext uri="{BB962C8B-B14F-4D97-AF65-F5344CB8AC3E}">
        <p14:creationId xmlns:p14="http://schemas.microsoft.com/office/powerpoint/2010/main" val="3422946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B1B492F-E6BA-4409-9212-AB9CAE5B4C56}" type="slidenum">
              <a:rPr lang="en-GB" smtClean="0"/>
              <a:pPr/>
              <a:t>5</a:t>
            </a:fld>
            <a:endParaRPr lang="en-GB" dirty="0"/>
          </a:p>
        </p:txBody>
      </p:sp>
    </p:spTree>
    <p:extLst>
      <p:ext uri="{BB962C8B-B14F-4D97-AF65-F5344CB8AC3E}">
        <p14:creationId xmlns:p14="http://schemas.microsoft.com/office/powerpoint/2010/main" val="3824129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B1B492F-E6BA-4409-9212-AB9CAE5B4C56}" type="slidenum">
              <a:rPr lang="en-GB" smtClean="0"/>
              <a:pPr/>
              <a:t>6</a:t>
            </a:fld>
            <a:endParaRPr lang="en-GB" dirty="0"/>
          </a:p>
        </p:txBody>
      </p:sp>
    </p:spTree>
    <p:extLst>
      <p:ext uri="{BB962C8B-B14F-4D97-AF65-F5344CB8AC3E}">
        <p14:creationId xmlns:p14="http://schemas.microsoft.com/office/powerpoint/2010/main" val="4034752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B1B492F-E6BA-4409-9212-AB9CAE5B4C56}" type="slidenum">
              <a:rPr lang="en-GB" smtClean="0"/>
              <a:pPr/>
              <a:t>7</a:t>
            </a:fld>
            <a:endParaRPr lang="en-GB" dirty="0"/>
          </a:p>
        </p:txBody>
      </p:sp>
    </p:spTree>
    <p:extLst>
      <p:ext uri="{BB962C8B-B14F-4D97-AF65-F5344CB8AC3E}">
        <p14:creationId xmlns:p14="http://schemas.microsoft.com/office/powerpoint/2010/main" val="1876708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B1B492F-E6BA-4409-9212-AB9CAE5B4C56}" type="slidenum">
              <a:rPr lang="en-GB" smtClean="0"/>
              <a:pPr/>
              <a:t>8</a:t>
            </a:fld>
            <a:endParaRPr lang="en-GB" dirty="0"/>
          </a:p>
        </p:txBody>
      </p:sp>
    </p:spTree>
    <p:extLst>
      <p:ext uri="{BB962C8B-B14F-4D97-AF65-F5344CB8AC3E}">
        <p14:creationId xmlns:p14="http://schemas.microsoft.com/office/powerpoint/2010/main" val="2929750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B1B492F-E6BA-4409-9212-AB9CAE5B4C56}" type="slidenum">
              <a:rPr lang="en-GB" smtClean="0"/>
              <a:pPr/>
              <a:t>9</a:t>
            </a:fld>
            <a:endParaRPr lang="en-GB" dirty="0"/>
          </a:p>
        </p:txBody>
      </p:sp>
    </p:spTree>
    <p:extLst>
      <p:ext uri="{BB962C8B-B14F-4D97-AF65-F5344CB8AC3E}">
        <p14:creationId xmlns:p14="http://schemas.microsoft.com/office/powerpoint/2010/main" val="25710717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hadedBox"/>
          <p:cNvSpPr>
            <a:spLocks/>
          </p:cNvSpPr>
          <p:nvPr userDrawn="1"/>
        </p:nvSpPr>
        <p:spPr bwMode="gray">
          <a:xfrm>
            <a:off x="0" y="5723675"/>
            <a:ext cx="10693400" cy="183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pPr>
              <a:spcBef>
                <a:spcPts val="600"/>
              </a:spcBef>
            </a:pPr>
            <a:endParaRPr lang="en-GB" sz="2200" b="1" noProof="0" dirty="0">
              <a:solidFill>
                <a:schemeClr val="tx1"/>
              </a:solidFill>
            </a:endParaRPr>
          </a:p>
        </p:txBody>
      </p:sp>
      <p:grpSp>
        <p:nvGrpSpPr>
          <p:cNvPr id="5" name="Icons" hidden="1"/>
          <p:cNvGrpSpPr/>
          <p:nvPr userDrawn="1"/>
        </p:nvGrpSpPr>
        <p:grpSpPr>
          <a:xfrm>
            <a:off x="-6486033" y="5854449"/>
            <a:ext cx="26040980" cy="1660707"/>
            <a:chOff x="-6486033" y="5854449"/>
            <a:chExt cx="26040980" cy="1660707"/>
          </a:xfrm>
        </p:grpSpPr>
        <p:sp>
          <p:nvSpPr>
            <p:cNvPr id="149" name="Icon"/>
            <p:cNvSpPr>
              <a:spLocks noEditPoints="1"/>
            </p:cNvSpPr>
            <p:nvPr/>
          </p:nvSpPr>
          <p:spPr bwMode="auto">
            <a:xfrm>
              <a:off x="-5215346" y="5923928"/>
              <a:ext cx="447529" cy="307730"/>
            </a:xfrm>
            <a:custGeom>
              <a:avLst/>
              <a:gdLst>
                <a:gd name="T0" fmla="*/ 65 w 122"/>
                <a:gd name="T1" fmla="*/ 80 h 96"/>
                <a:gd name="T2" fmla="*/ 89 w 122"/>
                <a:gd name="T3" fmla="*/ 9 h 96"/>
                <a:gd name="T4" fmla="*/ 113 w 122"/>
                <a:gd name="T5" fmla="*/ 23 h 96"/>
                <a:gd name="T6" fmla="*/ 32 w 122"/>
                <a:gd name="T7" fmla="*/ 70 h 96"/>
                <a:gd name="T8" fmla="*/ 8 w 122"/>
                <a:gd name="T9" fmla="*/ 23 h 96"/>
                <a:gd name="T10" fmla="*/ 51 w 122"/>
                <a:gd name="T11" fmla="*/ 17 h 96"/>
                <a:gd name="T12" fmla="*/ 56 w 122"/>
                <a:gd name="T13" fmla="*/ 80 h 96"/>
                <a:gd name="T14" fmla="*/ 89 w 122"/>
                <a:gd name="T15" fmla="*/ 0 h 96"/>
                <a:gd name="T16" fmla="*/ 57 w 122"/>
                <a:gd name="T17" fmla="*/ 10 h 96"/>
                <a:gd name="T18" fmla="*/ 0 w 122"/>
                <a:gd name="T19" fmla="*/ 20 h 96"/>
                <a:gd name="T20" fmla="*/ 8 w 122"/>
                <a:gd name="T21" fmla="*/ 94 h 96"/>
                <a:gd name="T22" fmla="*/ 32 w 122"/>
                <a:gd name="T23" fmla="*/ 79 h 96"/>
                <a:gd name="T24" fmla="*/ 57 w 122"/>
                <a:gd name="T25" fmla="*/ 93 h 96"/>
                <a:gd name="T26" fmla="*/ 65 w 122"/>
                <a:gd name="T27" fmla="*/ 94 h 96"/>
                <a:gd name="T28" fmla="*/ 107 w 122"/>
                <a:gd name="T29" fmla="*/ 87 h 96"/>
                <a:gd name="T30" fmla="*/ 114 w 122"/>
                <a:gd name="T31" fmla="*/ 94 h 96"/>
                <a:gd name="T32" fmla="*/ 122 w 122"/>
                <a:gd name="T33" fmla="*/ 92 h 96"/>
                <a:gd name="T34" fmla="*/ 14 w 122"/>
                <a:gd name="T35" fmla="*/ 27 h 96"/>
                <a:gd name="T36" fmla="*/ 33 w 122"/>
                <a:gd name="T37" fmla="*/ 29 h 96"/>
                <a:gd name="T38" fmla="*/ 48 w 122"/>
                <a:gd name="T39" fmla="*/ 33 h 96"/>
                <a:gd name="T40" fmla="*/ 48 w 122"/>
                <a:gd name="T41" fmla="*/ 33 h 96"/>
                <a:gd name="T42" fmla="*/ 33 w 122"/>
                <a:gd name="T43" fmla="*/ 22 h 96"/>
                <a:gd name="T44" fmla="*/ 33 w 122"/>
                <a:gd name="T45" fmla="*/ 44 h 96"/>
                <a:gd name="T46" fmla="*/ 48 w 122"/>
                <a:gd name="T47" fmla="*/ 48 h 96"/>
                <a:gd name="T48" fmla="*/ 49 w 122"/>
                <a:gd name="T49" fmla="*/ 46 h 96"/>
                <a:gd name="T50" fmla="*/ 14 w 122"/>
                <a:gd name="T51" fmla="*/ 42 h 96"/>
                <a:gd name="T52" fmla="*/ 18 w 122"/>
                <a:gd name="T53" fmla="*/ 48 h 96"/>
                <a:gd name="T54" fmla="*/ 18 w 122"/>
                <a:gd name="T55" fmla="*/ 62 h 96"/>
                <a:gd name="T56" fmla="*/ 33 w 122"/>
                <a:gd name="T57" fmla="*/ 59 h 96"/>
                <a:gd name="T58" fmla="*/ 48 w 122"/>
                <a:gd name="T59" fmla="*/ 63 h 96"/>
                <a:gd name="T60" fmla="*/ 48 w 122"/>
                <a:gd name="T61" fmla="*/ 63 h 96"/>
                <a:gd name="T62" fmla="*/ 33 w 122"/>
                <a:gd name="T63" fmla="*/ 52 h 96"/>
                <a:gd name="T64" fmla="*/ 106 w 122"/>
                <a:gd name="T65" fmla="*/ 31 h 96"/>
                <a:gd name="T66" fmla="*/ 75 w 122"/>
                <a:gd name="T67" fmla="*/ 32 h 96"/>
                <a:gd name="T68" fmla="*/ 102 w 122"/>
                <a:gd name="T69" fmla="*/ 31 h 96"/>
                <a:gd name="T70" fmla="*/ 105 w 122"/>
                <a:gd name="T71" fmla="*/ 33 h 96"/>
                <a:gd name="T72" fmla="*/ 71 w 122"/>
                <a:gd name="T73" fmla="*/ 27 h 96"/>
                <a:gd name="T74" fmla="*/ 75 w 122"/>
                <a:gd name="T75" fmla="*/ 48 h 96"/>
                <a:gd name="T76" fmla="*/ 104 w 122"/>
                <a:gd name="T77" fmla="*/ 47 h 96"/>
                <a:gd name="T78" fmla="*/ 105 w 122"/>
                <a:gd name="T79" fmla="*/ 48 h 96"/>
                <a:gd name="T80" fmla="*/ 90 w 122"/>
                <a:gd name="T81" fmla="*/ 37 h 96"/>
                <a:gd name="T82" fmla="*/ 75 w 122"/>
                <a:gd name="T83" fmla="*/ 47 h 96"/>
                <a:gd name="T84" fmla="*/ 75 w 122"/>
                <a:gd name="T85" fmla="*/ 62 h 96"/>
                <a:gd name="T86" fmla="*/ 90 w 122"/>
                <a:gd name="T87" fmla="*/ 59 h 96"/>
                <a:gd name="T88" fmla="*/ 105 w 122"/>
                <a:gd name="T89" fmla="*/ 63 h 96"/>
                <a:gd name="T90" fmla="*/ 105 w 122"/>
                <a:gd name="T91" fmla="*/ 63 h 96"/>
                <a:gd name="T92" fmla="*/ 90 w 122"/>
                <a:gd name="T93" fmla="*/ 5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2" h="96">
                  <a:moveTo>
                    <a:pt x="113" y="80"/>
                  </a:moveTo>
                  <a:cubicBezTo>
                    <a:pt x="108" y="75"/>
                    <a:pt x="100" y="70"/>
                    <a:pt x="89" y="70"/>
                  </a:cubicBezTo>
                  <a:cubicBezTo>
                    <a:pt x="78" y="70"/>
                    <a:pt x="70" y="75"/>
                    <a:pt x="65" y="80"/>
                  </a:cubicBezTo>
                  <a:cubicBezTo>
                    <a:pt x="65" y="23"/>
                    <a:pt x="65" y="23"/>
                    <a:pt x="65" y="23"/>
                  </a:cubicBezTo>
                  <a:cubicBezTo>
                    <a:pt x="66" y="22"/>
                    <a:pt x="68" y="19"/>
                    <a:pt x="71" y="16"/>
                  </a:cubicBezTo>
                  <a:cubicBezTo>
                    <a:pt x="75" y="13"/>
                    <a:pt x="81" y="9"/>
                    <a:pt x="89" y="9"/>
                  </a:cubicBezTo>
                  <a:cubicBezTo>
                    <a:pt x="97" y="9"/>
                    <a:pt x="103" y="13"/>
                    <a:pt x="107" y="17"/>
                  </a:cubicBezTo>
                  <a:cubicBezTo>
                    <a:pt x="110" y="19"/>
                    <a:pt x="111" y="20"/>
                    <a:pt x="112" y="22"/>
                  </a:cubicBezTo>
                  <a:cubicBezTo>
                    <a:pt x="113" y="22"/>
                    <a:pt x="113" y="23"/>
                    <a:pt x="113" y="23"/>
                  </a:cubicBezTo>
                  <a:lnTo>
                    <a:pt x="113" y="80"/>
                  </a:lnTo>
                  <a:close/>
                  <a:moveTo>
                    <a:pt x="56" y="80"/>
                  </a:moveTo>
                  <a:cubicBezTo>
                    <a:pt x="51" y="75"/>
                    <a:pt x="43" y="70"/>
                    <a:pt x="32" y="70"/>
                  </a:cubicBezTo>
                  <a:cubicBezTo>
                    <a:pt x="32" y="70"/>
                    <a:pt x="32" y="70"/>
                    <a:pt x="32" y="70"/>
                  </a:cubicBezTo>
                  <a:cubicBezTo>
                    <a:pt x="22" y="70"/>
                    <a:pt x="14" y="75"/>
                    <a:pt x="8" y="79"/>
                  </a:cubicBezTo>
                  <a:cubicBezTo>
                    <a:pt x="8" y="23"/>
                    <a:pt x="8" y="23"/>
                    <a:pt x="8" y="23"/>
                  </a:cubicBezTo>
                  <a:cubicBezTo>
                    <a:pt x="9" y="22"/>
                    <a:pt x="11" y="19"/>
                    <a:pt x="14" y="16"/>
                  </a:cubicBezTo>
                  <a:cubicBezTo>
                    <a:pt x="19" y="13"/>
                    <a:pt x="24" y="9"/>
                    <a:pt x="32" y="9"/>
                  </a:cubicBezTo>
                  <a:cubicBezTo>
                    <a:pt x="40" y="9"/>
                    <a:pt x="46" y="13"/>
                    <a:pt x="51" y="17"/>
                  </a:cubicBezTo>
                  <a:cubicBezTo>
                    <a:pt x="53" y="19"/>
                    <a:pt x="54" y="20"/>
                    <a:pt x="55" y="22"/>
                  </a:cubicBezTo>
                  <a:cubicBezTo>
                    <a:pt x="56" y="22"/>
                    <a:pt x="56" y="23"/>
                    <a:pt x="56" y="23"/>
                  </a:cubicBezTo>
                  <a:lnTo>
                    <a:pt x="56" y="80"/>
                  </a:lnTo>
                  <a:close/>
                  <a:moveTo>
                    <a:pt x="121" y="20"/>
                  </a:moveTo>
                  <a:cubicBezTo>
                    <a:pt x="121" y="19"/>
                    <a:pt x="119" y="15"/>
                    <a:pt x="113" y="10"/>
                  </a:cubicBezTo>
                  <a:cubicBezTo>
                    <a:pt x="108" y="5"/>
                    <a:pt x="100" y="0"/>
                    <a:pt x="89" y="0"/>
                  </a:cubicBezTo>
                  <a:cubicBezTo>
                    <a:pt x="78" y="0"/>
                    <a:pt x="70" y="5"/>
                    <a:pt x="65" y="10"/>
                  </a:cubicBezTo>
                  <a:cubicBezTo>
                    <a:pt x="63" y="11"/>
                    <a:pt x="62" y="13"/>
                    <a:pt x="61" y="14"/>
                  </a:cubicBezTo>
                  <a:cubicBezTo>
                    <a:pt x="60" y="13"/>
                    <a:pt x="58" y="11"/>
                    <a:pt x="57" y="10"/>
                  </a:cubicBezTo>
                  <a:cubicBezTo>
                    <a:pt x="51" y="5"/>
                    <a:pt x="43" y="0"/>
                    <a:pt x="32" y="0"/>
                  </a:cubicBezTo>
                  <a:cubicBezTo>
                    <a:pt x="21" y="0"/>
                    <a:pt x="13" y="5"/>
                    <a:pt x="8" y="10"/>
                  </a:cubicBezTo>
                  <a:cubicBezTo>
                    <a:pt x="3" y="15"/>
                    <a:pt x="0" y="19"/>
                    <a:pt x="0" y="20"/>
                  </a:cubicBezTo>
                  <a:cubicBezTo>
                    <a:pt x="0" y="22"/>
                    <a:pt x="0" y="22"/>
                    <a:pt x="0" y="22"/>
                  </a:cubicBezTo>
                  <a:cubicBezTo>
                    <a:pt x="0" y="92"/>
                    <a:pt x="0" y="92"/>
                    <a:pt x="0" y="92"/>
                  </a:cubicBezTo>
                  <a:cubicBezTo>
                    <a:pt x="8" y="94"/>
                    <a:pt x="8" y="94"/>
                    <a:pt x="8" y="94"/>
                  </a:cubicBezTo>
                  <a:cubicBezTo>
                    <a:pt x="8" y="94"/>
                    <a:pt x="8" y="94"/>
                    <a:pt x="8" y="94"/>
                  </a:cubicBezTo>
                  <a:cubicBezTo>
                    <a:pt x="8" y="94"/>
                    <a:pt x="10" y="90"/>
                    <a:pt x="14" y="86"/>
                  </a:cubicBezTo>
                  <a:cubicBezTo>
                    <a:pt x="19" y="83"/>
                    <a:pt x="24" y="79"/>
                    <a:pt x="32" y="79"/>
                  </a:cubicBezTo>
                  <a:cubicBezTo>
                    <a:pt x="40" y="79"/>
                    <a:pt x="46" y="83"/>
                    <a:pt x="51" y="87"/>
                  </a:cubicBezTo>
                  <a:cubicBezTo>
                    <a:pt x="53" y="88"/>
                    <a:pt x="54" y="90"/>
                    <a:pt x="55" y="92"/>
                  </a:cubicBezTo>
                  <a:cubicBezTo>
                    <a:pt x="56" y="92"/>
                    <a:pt x="56" y="93"/>
                    <a:pt x="57" y="93"/>
                  </a:cubicBezTo>
                  <a:cubicBezTo>
                    <a:pt x="57" y="94"/>
                    <a:pt x="57" y="94"/>
                    <a:pt x="57" y="94"/>
                  </a:cubicBezTo>
                  <a:cubicBezTo>
                    <a:pt x="58" y="95"/>
                    <a:pt x="59" y="96"/>
                    <a:pt x="61" y="96"/>
                  </a:cubicBezTo>
                  <a:cubicBezTo>
                    <a:pt x="63" y="96"/>
                    <a:pt x="64" y="95"/>
                    <a:pt x="65" y="94"/>
                  </a:cubicBezTo>
                  <a:cubicBezTo>
                    <a:pt x="65" y="93"/>
                    <a:pt x="67" y="90"/>
                    <a:pt x="71" y="86"/>
                  </a:cubicBezTo>
                  <a:cubicBezTo>
                    <a:pt x="75" y="83"/>
                    <a:pt x="81" y="79"/>
                    <a:pt x="89" y="79"/>
                  </a:cubicBezTo>
                  <a:cubicBezTo>
                    <a:pt x="97" y="79"/>
                    <a:pt x="103" y="83"/>
                    <a:pt x="107" y="87"/>
                  </a:cubicBezTo>
                  <a:cubicBezTo>
                    <a:pt x="110" y="88"/>
                    <a:pt x="111" y="90"/>
                    <a:pt x="112" y="92"/>
                  </a:cubicBezTo>
                  <a:cubicBezTo>
                    <a:pt x="113" y="92"/>
                    <a:pt x="113" y="93"/>
                    <a:pt x="113" y="93"/>
                  </a:cubicBezTo>
                  <a:cubicBezTo>
                    <a:pt x="114" y="94"/>
                    <a:pt x="114" y="94"/>
                    <a:pt x="114" y="94"/>
                  </a:cubicBezTo>
                  <a:cubicBezTo>
                    <a:pt x="114" y="94"/>
                    <a:pt x="114" y="94"/>
                    <a:pt x="114" y="94"/>
                  </a:cubicBezTo>
                  <a:cubicBezTo>
                    <a:pt x="114" y="94"/>
                    <a:pt x="114" y="94"/>
                    <a:pt x="114" y="94"/>
                  </a:cubicBezTo>
                  <a:cubicBezTo>
                    <a:pt x="122" y="92"/>
                    <a:pt x="122" y="92"/>
                    <a:pt x="122" y="92"/>
                  </a:cubicBezTo>
                  <a:cubicBezTo>
                    <a:pt x="122" y="22"/>
                    <a:pt x="122" y="22"/>
                    <a:pt x="122" y="22"/>
                  </a:cubicBezTo>
                  <a:lnTo>
                    <a:pt x="121" y="20"/>
                  </a:lnTo>
                  <a:close/>
                  <a:moveTo>
                    <a:pt x="14" y="27"/>
                  </a:moveTo>
                  <a:cubicBezTo>
                    <a:pt x="18" y="32"/>
                    <a:pt x="18" y="32"/>
                    <a:pt x="18" y="32"/>
                  </a:cubicBezTo>
                  <a:cubicBezTo>
                    <a:pt x="18" y="33"/>
                    <a:pt x="18" y="33"/>
                    <a:pt x="18" y="33"/>
                  </a:cubicBezTo>
                  <a:cubicBezTo>
                    <a:pt x="18" y="33"/>
                    <a:pt x="23" y="29"/>
                    <a:pt x="33" y="29"/>
                  </a:cubicBezTo>
                  <a:cubicBezTo>
                    <a:pt x="38" y="29"/>
                    <a:pt x="42" y="30"/>
                    <a:pt x="44" y="31"/>
                  </a:cubicBezTo>
                  <a:cubicBezTo>
                    <a:pt x="46" y="32"/>
                    <a:pt x="47" y="32"/>
                    <a:pt x="47" y="32"/>
                  </a:cubicBezTo>
                  <a:cubicBezTo>
                    <a:pt x="48" y="33"/>
                    <a:pt x="48" y="33"/>
                    <a:pt x="48" y="33"/>
                  </a:cubicBezTo>
                  <a:cubicBezTo>
                    <a:pt x="48" y="33"/>
                    <a:pt x="48" y="33"/>
                    <a:pt x="48" y="33"/>
                  </a:cubicBezTo>
                  <a:cubicBezTo>
                    <a:pt x="48" y="33"/>
                    <a:pt x="48" y="33"/>
                    <a:pt x="48" y="33"/>
                  </a:cubicBezTo>
                  <a:cubicBezTo>
                    <a:pt x="48" y="33"/>
                    <a:pt x="48" y="33"/>
                    <a:pt x="48" y="33"/>
                  </a:cubicBezTo>
                  <a:cubicBezTo>
                    <a:pt x="49" y="31"/>
                    <a:pt x="49" y="31"/>
                    <a:pt x="49" y="31"/>
                  </a:cubicBezTo>
                  <a:cubicBezTo>
                    <a:pt x="52" y="27"/>
                    <a:pt x="52" y="27"/>
                    <a:pt x="52" y="27"/>
                  </a:cubicBezTo>
                  <a:cubicBezTo>
                    <a:pt x="52" y="27"/>
                    <a:pt x="45" y="22"/>
                    <a:pt x="33" y="22"/>
                  </a:cubicBezTo>
                  <a:cubicBezTo>
                    <a:pt x="21" y="22"/>
                    <a:pt x="14" y="27"/>
                    <a:pt x="14" y="27"/>
                  </a:cubicBezTo>
                  <a:moveTo>
                    <a:pt x="18" y="48"/>
                  </a:moveTo>
                  <a:cubicBezTo>
                    <a:pt x="18" y="48"/>
                    <a:pt x="23" y="44"/>
                    <a:pt x="33" y="44"/>
                  </a:cubicBezTo>
                  <a:cubicBezTo>
                    <a:pt x="38" y="44"/>
                    <a:pt x="42" y="45"/>
                    <a:pt x="44" y="46"/>
                  </a:cubicBezTo>
                  <a:cubicBezTo>
                    <a:pt x="46" y="47"/>
                    <a:pt x="47" y="47"/>
                    <a:pt x="47" y="47"/>
                  </a:cubicBezTo>
                  <a:cubicBezTo>
                    <a:pt x="48" y="48"/>
                    <a:pt x="48" y="48"/>
                    <a:pt x="48" y="48"/>
                  </a:cubicBezTo>
                  <a:cubicBezTo>
                    <a:pt x="48" y="48"/>
                    <a:pt x="48" y="48"/>
                    <a:pt x="48" y="48"/>
                  </a:cubicBezTo>
                  <a:cubicBezTo>
                    <a:pt x="48" y="48"/>
                    <a:pt x="48" y="48"/>
                    <a:pt x="48" y="48"/>
                  </a:cubicBezTo>
                  <a:cubicBezTo>
                    <a:pt x="49" y="46"/>
                    <a:pt x="49" y="46"/>
                    <a:pt x="49" y="46"/>
                  </a:cubicBezTo>
                  <a:cubicBezTo>
                    <a:pt x="52" y="42"/>
                    <a:pt x="52" y="42"/>
                    <a:pt x="52" y="42"/>
                  </a:cubicBezTo>
                  <a:cubicBezTo>
                    <a:pt x="52" y="42"/>
                    <a:pt x="45" y="37"/>
                    <a:pt x="33" y="37"/>
                  </a:cubicBezTo>
                  <a:cubicBezTo>
                    <a:pt x="21" y="37"/>
                    <a:pt x="14" y="42"/>
                    <a:pt x="14" y="42"/>
                  </a:cubicBezTo>
                  <a:cubicBezTo>
                    <a:pt x="18" y="48"/>
                    <a:pt x="18" y="48"/>
                    <a:pt x="18" y="48"/>
                  </a:cubicBezTo>
                  <a:cubicBezTo>
                    <a:pt x="18" y="47"/>
                    <a:pt x="18" y="47"/>
                    <a:pt x="18" y="47"/>
                  </a:cubicBezTo>
                  <a:lnTo>
                    <a:pt x="18" y="48"/>
                  </a:lnTo>
                  <a:close/>
                  <a:moveTo>
                    <a:pt x="14" y="57"/>
                  </a:moveTo>
                  <a:cubicBezTo>
                    <a:pt x="18" y="62"/>
                    <a:pt x="18" y="62"/>
                    <a:pt x="18" y="62"/>
                  </a:cubicBezTo>
                  <a:cubicBezTo>
                    <a:pt x="18" y="62"/>
                    <a:pt x="18" y="62"/>
                    <a:pt x="18" y="62"/>
                  </a:cubicBezTo>
                  <a:cubicBezTo>
                    <a:pt x="18" y="63"/>
                    <a:pt x="18" y="63"/>
                    <a:pt x="18" y="63"/>
                  </a:cubicBezTo>
                  <a:cubicBezTo>
                    <a:pt x="18" y="63"/>
                    <a:pt x="18" y="63"/>
                    <a:pt x="18" y="63"/>
                  </a:cubicBezTo>
                  <a:cubicBezTo>
                    <a:pt x="18" y="62"/>
                    <a:pt x="23" y="59"/>
                    <a:pt x="33" y="59"/>
                  </a:cubicBezTo>
                  <a:cubicBezTo>
                    <a:pt x="38" y="59"/>
                    <a:pt x="42" y="60"/>
                    <a:pt x="44" y="61"/>
                  </a:cubicBezTo>
                  <a:cubicBezTo>
                    <a:pt x="46" y="61"/>
                    <a:pt x="47" y="62"/>
                    <a:pt x="47" y="62"/>
                  </a:cubicBezTo>
                  <a:cubicBezTo>
                    <a:pt x="48" y="62"/>
                    <a:pt x="48" y="62"/>
                    <a:pt x="48" y="63"/>
                  </a:cubicBezTo>
                  <a:cubicBezTo>
                    <a:pt x="48" y="63"/>
                    <a:pt x="48" y="63"/>
                    <a:pt x="48" y="63"/>
                  </a:cubicBezTo>
                  <a:cubicBezTo>
                    <a:pt x="48" y="63"/>
                    <a:pt x="48" y="63"/>
                    <a:pt x="48" y="63"/>
                  </a:cubicBezTo>
                  <a:cubicBezTo>
                    <a:pt x="48" y="63"/>
                    <a:pt x="48" y="63"/>
                    <a:pt x="48" y="63"/>
                  </a:cubicBezTo>
                  <a:cubicBezTo>
                    <a:pt x="49" y="61"/>
                    <a:pt x="49" y="61"/>
                    <a:pt x="49" y="61"/>
                  </a:cubicBezTo>
                  <a:cubicBezTo>
                    <a:pt x="52" y="57"/>
                    <a:pt x="52" y="57"/>
                    <a:pt x="52" y="57"/>
                  </a:cubicBezTo>
                  <a:cubicBezTo>
                    <a:pt x="52" y="57"/>
                    <a:pt x="45" y="52"/>
                    <a:pt x="33" y="52"/>
                  </a:cubicBezTo>
                  <a:cubicBezTo>
                    <a:pt x="21" y="52"/>
                    <a:pt x="14" y="57"/>
                    <a:pt x="14" y="57"/>
                  </a:cubicBezTo>
                  <a:moveTo>
                    <a:pt x="105" y="33"/>
                  </a:moveTo>
                  <a:cubicBezTo>
                    <a:pt x="106" y="31"/>
                    <a:pt x="106" y="31"/>
                    <a:pt x="106" y="31"/>
                  </a:cubicBezTo>
                  <a:cubicBezTo>
                    <a:pt x="105" y="33"/>
                    <a:pt x="105" y="33"/>
                    <a:pt x="105" y="33"/>
                  </a:cubicBezTo>
                  <a:cubicBezTo>
                    <a:pt x="105" y="33"/>
                    <a:pt x="105" y="33"/>
                    <a:pt x="105" y="33"/>
                  </a:cubicBezTo>
                  <a:moveTo>
                    <a:pt x="75" y="32"/>
                  </a:moveTo>
                  <a:cubicBezTo>
                    <a:pt x="75" y="33"/>
                    <a:pt x="75" y="33"/>
                    <a:pt x="75" y="33"/>
                  </a:cubicBezTo>
                  <a:cubicBezTo>
                    <a:pt x="75" y="33"/>
                    <a:pt x="80" y="29"/>
                    <a:pt x="90" y="29"/>
                  </a:cubicBezTo>
                  <a:cubicBezTo>
                    <a:pt x="95" y="29"/>
                    <a:pt x="99" y="30"/>
                    <a:pt x="102" y="31"/>
                  </a:cubicBezTo>
                  <a:cubicBezTo>
                    <a:pt x="103" y="32"/>
                    <a:pt x="104" y="32"/>
                    <a:pt x="104" y="32"/>
                  </a:cubicBezTo>
                  <a:cubicBezTo>
                    <a:pt x="105" y="33"/>
                    <a:pt x="105" y="33"/>
                    <a:pt x="105" y="33"/>
                  </a:cubicBezTo>
                  <a:cubicBezTo>
                    <a:pt x="105" y="33"/>
                    <a:pt x="105" y="33"/>
                    <a:pt x="105" y="33"/>
                  </a:cubicBezTo>
                  <a:cubicBezTo>
                    <a:pt x="109" y="27"/>
                    <a:pt x="109" y="27"/>
                    <a:pt x="109" y="27"/>
                  </a:cubicBezTo>
                  <a:cubicBezTo>
                    <a:pt x="109" y="27"/>
                    <a:pt x="102" y="22"/>
                    <a:pt x="90" y="22"/>
                  </a:cubicBezTo>
                  <a:cubicBezTo>
                    <a:pt x="78" y="22"/>
                    <a:pt x="71" y="27"/>
                    <a:pt x="71" y="27"/>
                  </a:cubicBezTo>
                  <a:cubicBezTo>
                    <a:pt x="75" y="33"/>
                    <a:pt x="75" y="33"/>
                    <a:pt x="75" y="33"/>
                  </a:cubicBezTo>
                  <a:lnTo>
                    <a:pt x="75" y="32"/>
                  </a:lnTo>
                  <a:close/>
                  <a:moveTo>
                    <a:pt x="75" y="48"/>
                  </a:moveTo>
                  <a:cubicBezTo>
                    <a:pt x="75" y="48"/>
                    <a:pt x="80" y="44"/>
                    <a:pt x="90" y="44"/>
                  </a:cubicBezTo>
                  <a:cubicBezTo>
                    <a:pt x="95" y="44"/>
                    <a:pt x="99" y="45"/>
                    <a:pt x="102" y="46"/>
                  </a:cubicBezTo>
                  <a:cubicBezTo>
                    <a:pt x="103" y="47"/>
                    <a:pt x="104" y="47"/>
                    <a:pt x="104" y="47"/>
                  </a:cubicBezTo>
                  <a:cubicBezTo>
                    <a:pt x="105" y="48"/>
                    <a:pt x="105" y="48"/>
                    <a:pt x="105" y="48"/>
                  </a:cubicBezTo>
                  <a:cubicBezTo>
                    <a:pt x="105" y="48"/>
                    <a:pt x="105" y="48"/>
                    <a:pt x="105" y="48"/>
                  </a:cubicBezTo>
                  <a:cubicBezTo>
                    <a:pt x="105" y="48"/>
                    <a:pt x="105" y="48"/>
                    <a:pt x="105" y="48"/>
                  </a:cubicBezTo>
                  <a:cubicBezTo>
                    <a:pt x="106" y="46"/>
                    <a:pt x="106" y="46"/>
                    <a:pt x="106" y="46"/>
                  </a:cubicBezTo>
                  <a:cubicBezTo>
                    <a:pt x="109" y="42"/>
                    <a:pt x="109" y="42"/>
                    <a:pt x="109" y="42"/>
                  </a:cubicBezTo>
                  <a:cubicBezTo>
                    <a:pt x="109" y="42"/>
                    <a:pt x="102" y="37"/>
                    <a:pt x="90" y="37"/>
                  </a:cubicBezTo>
                  <a:cubicBezTo>
                    <a:pt x="78" y="37"/>
                    <a:pt x="71" y="42"/>
                    <a:pt x="71" y="42"/>
                  </a:cubicBezTo>
                  <a:cubicBezTo>
                    <a:pt x="75" y="48"/>
                    <a:pt x="75" y="48"/>
                    <a:pt x="75" y="48"/>
                  </a:cubicBezTo>
                  <a:cubicBezTo>
                    <a:pt x="75" y="47"/>
                    <a:pt x="75" y="47"/>
                    <a:pt x="75" y="47"/>
                  </a:cubicBezTo>
                  <a:lnTo>
                    <a:pt x="75" y="48"/>
                  </a:lnTo>
                  <a:close/>
                  <a:moveTo>
                    <a:pt x="71" y="57"/>
                  </a:moveTo>
                  <a:cubicBezTo>
                    <a:pt x="75" y="62"/>
                    <a:pt x="75" y="62"/>
                    <a:pt x="75" y="62"/>
                  </a:cubicBezTo>
                  <a:cubicBezTo>
                    <a:pt x="75" y="63"/>
                    <a:pt x="75" y="63"/>
                    <a:pt x="75" y="63"/>
                  </a:cubicBezTo>
                  <a:cubicBezTo>
                    <a:pt x="75" y="63"/>
                    <a:pt x="75" y="63"/>
                    <a:pt x="75" y="63"/>
                  </a:cubicBezTo>
                  <a:cubicBezTo>
                    <a:pt x="76" y="62"/>
                    <a:pt x="80" y="59"/>
                    <a:pt x="90" y="59"/>
                  </a:cubicBezTo>
                  <a:cubicBezTo>
                    <a:pt x="95" y="59"/>
                    <a:pt x="99" y="60"/>
                    <a:pt x="102" y="61"/>
                  </a:cubicBezTo>
                  <a:cubicBezTo>
                    <a:pt x="103" y="61"/>
                    <a:pt x="104" y="62"/>
                    <a:pt x="104" y="62"/>
                  </a:cubicBezTo>
                  <a:cubicBezTo>
                    <a:pt x="105" y="62"/>
                    <a:pt x="105" y="62"/>
                    <a:pt x="105" y="63"/>
                  </a:cubicBezTo>
                  <a:cubicBezTo>
                    <a:pt x="105" y="63"/>
                    <a:pt x="105" y="63"/>
                    <a:pt x="105" y="63"/>
                  </a:cubicBezTo>
                  <a:cubicBezTo>
                    <a:pt x="105" y="63"/>
                    <a:pt x="105" y="63"/>
                    <a:pt x="105" y="63"/>
                  </a:cubicBezTo>
                  <a:cubicBezTo>
                    <a:pt x="105" y="63"/>
                    <a:pt x="105" y="63"/>
                    <a:pt x="105" y="63"/>
                  </a:cubicBezTo>
                  <a:cubicBezTo>
                    <a:pt x="106" y="61"/>
                    <a:pt x="106" y="61"/>
                    <a:pt x="106" y="61"/>
                  </a:cubicBezTo>
                  <a:cubicBezTo>
                    <a:pt x="109" y="57"/>
                    <a:pt x="109" y="57"/>
                    <a:pt x="109" y="57"/>
                  </a:cubicBezTo>
                  <a:cubicBezTo>
                    <a:pt x="109" y="57"/>
                    <a:pt x="102" y="52"/>
                    <a:pt x="90" y="52"/>
                  </a:cubicBezTo>
                  <a:cubicBezTo>
                    <a:pt x="78" y="52"/>
                    <a:pt x="71" y="57"/>
                    <a:pt x="71" y="57"/>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50" name="Icon"/>
            <p:cNvSpPr>
              <a:spLocks noEditPoints="1"/>
            </p:cNvSpPr>
            <p:nvPr/>
          </p:nvSpPr>
          <p:spPr bwMode="auto">
            <a:xfrm>
              <a:off x="-2103138" y="5871680"/>
              <a:ext cx="370871" cy="412227"/>
            </a:xfrm>
            <a:custGeom>
              <a:avLst/>
              <a:gdLst>
                <a:gd name="T0" fmla="*/ 12 w 115"/>
                <a:gd name="T1" fmla="*/ 128 h 128"/>
                <a:gd name="T2" fmla="*/ 0 w 115"/>
                <a:gd name="T3" fmla="*/ 116 h 128"/>
                <a:gd name="T4" fmla="*/ 12 w 115"/>
                <a:gd name="T5" fmla="*/ 95 h 128"/>
                <a:gd name="T6" fmla="*/ 24 w 115"/>
                <a:gd name="T7" fmla="*/ 116 h 128"/>
                <a:gd name="T8" fmla="*/ 12 w 115"/>
                <a:gd name="T9" fmla="*/ 128 h 128"/>
                <a:gd name="T10" fmla="*/ 97 w 115"/>
                <a:gd name="T11" fmla="*/ 41 h 128"/>
                <a:gd name="T12" fmla="*/ 95 w 115"/>
                <a:gd name="T13" fmla="*/ 59 h 128"/>
                <a:gd name="T14" fmla="*/ 115 w 115"/>
                <a:gd name="T15" fmla="*/ 59 h 128"/>
                <a:gd name="T16" fmla="*/ 115 w 115"/>
                <a:gd name="T17" fmla="*/ 59 h 128"/>
                <a:gd name="T18" fmla="*/ 115 w 115"/>
                <a:gd name="T19" fmla="*/ 41 h 128"/>
                <a:gd name="T20" fmla="*/ 97 w 115"/>
                <a:gd name="T21" fmla="*/ 41 h 128"/>
                <a:gd name="T22" fmla="*/ 42 w 115"/>
                <a:gd name="T23" fmla="*/ 42 h 128"/>
                <a:gd name="T24" fmla="*/ 3 w 115"/>
                <a:gd name="T25" fmla="*/ 83 h 128"/>
                <a:gd name="T26" fmla="*/ 3 w 115"/>
                <a:gd name="T27" fmla="*/ 91 h 128"/>
                <a:gd name="T28" fmla="*/ 20 w 115"/>
                <a:gd name="T29" fmla="*/ 91 h 128"/>
                <a:gd name="T30" fmla="*/ 20 w 115"/>
                <a:gd name="T31" fmla="*/ 84 h 128"/>
                <a:gd name="T32" fmla="*/ 44 w 115"/>
                <a:gd name="T33" fmla="*/ 59 h 128"/>
                <a:gd name="T34" fmla="*/ 42 w 115"/>
                <a:gd name="T35" fmla="*/ 42 h 128"/>
                <a:gd name="T36" fmla="*/ 96 w 115"/>
                <a:gd name="T37" fmla="*/ 5 h 128"/>
                <a:gd name="T38" fmla="*/ 76 w 115"/>
                <a:gd name="T39" fmla="*/ 5 h 128"/>
                <a:gd name="T40" fmla="*/ 76 w 115"/>
                <a:gd name="T41" fmla="*/ 3 h 128"/>
                <a:gd name="T42" fmla="*/ 73 w 115"/>
                <a:gd name="T43" fmla="*/ 0 h 128"/>
                <a:gd name="T44" fmla="*/ 65 w 115"/>
                <a:gd name="T45" fmla="*/ 0 h 128"/>
                <a:gd name="T46" fmla="*/ 63 w 115"/>
                <a:gd name="T47" fmla="*/ 3 h 128"/>
                <a:gd name="T48" fmla="*/ 63 w 115"/>
                <a:gd name="T49" fmla="*/ 5 h 128"/>
                <a:gd name="T50" fmla="*/ 43 w 115"/>
                <a:gd name="T51" fmla="*/ 5 h 128"/>
                <a:gd name="T52" fmla="*/ 38 w 115"/>
                <a:gd name="T53" fmla="*/ 11 h 128"/>
                <a:gd name="T54" fmla="*/ 43 w 115"/>
                <a:gd name="T55" fmla="*/ 16 h 128"/>
                <a:gd name="T56" fmla="*/ 63 w 115"/>
                <a:gd name="T57" fmla="*/ 16 h 128"/>
                <a:gd name="T58" fmla="*/ 63 w 115"/>
                <a:gd name="T59" fmla="*/ 23 h 128"/>
                <a:gd name="T60" fmla="*/ 63 w 115"/>
                <a:gd name="T61" fmla="*/ 23 h 128"/>
                <a:gd name="T62" fmla="*/ 52 w 115"/>
                <a:gd name="T63" fmla="*/ 23 h 128"/>
                <a:gd name="T64" fmla="*/ 52 w 115"/>
                <a:gd name="T65" fmla="*/ 74 h 128"/>
                <a:gd name="T66" fmla="*/ 87 w 115"/>
                <a:gd name="T67" fmla="*/ 74 h 128"/>
                <a:gd name="T68" fmla="*/ 87 w 115"/>
                <a:gd name="T69" fmla="*/ 23 h 128"/>
                <a:gd name="T70" fmla="*/ 76 w 115"/>
                <a:gd name="T71" fmla="*/ 23 h 128"/>
                <a:gd name="T72" fmla="*/ 76 w 115"/>
                <a:gd name="T73" fmla="*/ 23 h 128"/>
                <a:gd name="T74" fmla="*/ 76 w 115"/>
                <a:gd name="T75" fmla="*/ 16 h 128"/>
                <a:gd name="T76" fmla="*/ 96 w 115"/>
                <a:gd name="T77" fmla="*/ 16 h 128"/>
                <a:gd name="T78" fmla="*/ 101 w 115"/>
                <a:gd name="T79" fmla="*/ 11 h 128"/>
                <a:gd name="T80" fmla="*/ 96 w 115"/>
                <a:gd name="T81" fmla="*/ 5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5" h="128">
                  <a:moveTo>
                    <a:pt x="12" y="128"/>
                  </a:moveTo>
                  <a:cubicBezTo>
                    <a:pt x="5" y="128"/>
                    <a:pt x="0" y="123"/>
                    <a:pt x="0" y="116"/>
                  </a:cubicBezTo>
                  <a:cubicBezTo>
                    <a:pt x="0" y="109"/>
                    <a:pt x="8" y="103"/>
                    <a:pt x="12" y="95"/>
                  </a:cubicBezTo>
                  <a:cubicBezTo>
                    <a:pt x="15" y="103"/>
                    <a:pt x="24" y="109"/>
                    <a:pt x="24" y="116"/>
                  </a:cubicBezTo>
                  <a:cubicBezTo>
                    <a:pt x="24" y="123"/>
                    <a:pt x="18" y="128"/>
                    <a:pt x="12" y="128"/>
                  </a:cubicBezTo>
                  <a:moveTo>
                    <a:pt x="97" y="41"/>
                  </a:moveTo>
                  <a:cubicBezTo>
                    <a:pt x="97" y="47"/>
                    <a:pt x="96" y="53"/>
                    <a:pt x="95" y="59"/>
                  </a:cubicBezTo>
                  <a:cubicBezTo>
                    <a:pt x="115" y="59"/>
                    <a:pt x="115" y="59"/>
                    <a:pt x="115" y="59"/>
                  </a:cubicBezTo>
                  <a:cubicBezTo>
                    <a:pt x="115" y="59"/>
                    <a:pt x="115" y="59"/>
                    <a:pt x="115" y="59"/>
                  </a:cubicBezTo>
                  <a:cubicBezTo>
                    <a:pt x="115" y="41"/>
                    <a:pt x="115" y="41"/>
                    <a:pt x="115" y="41"/>
                  </a:cubicBezTo>
                  <a:lnTo>
                    <a:pt x="97" y="41"/>
                  </a:lnTo>
                  <a:close/>
                  <a:moveTo>
                    <a:pt x="42" y="42"/>
                  </a:moveTo>
                  <a:cubicBezTo>
                    <a:pt x="20" y="43"/>
                    <a:pt x="3" y="61"/>
                    <a:pt x="3" y="83"/>
                  </a:cubicBezTo>
                  <a:cubicBezTo>
                    <a:pt x="3" y="91"/>
                    <a:pt x="3" y="91"/>
                    <a:pt x="3" y="91"/>
                  </a:cubicBezTo>
                  <a:cubicBezTo>
                    <a:pt x="20" y="91"/>
                    <a:pt x="20" y="91"/>
                    <a:pt x="20" y="91"/>
                  </a:cubicBezTo>
                  <a:cubicBezTo>
                    <a:pt x="20" y="84"/>
                    <a:pt x="20" y="84"/>
                    <a:pt x="20" y="84"/>
                  </a:cubicBezTo>
                  <a:cubicBezTo>
                    <a:pt x="20" y="71"/>
                    <a:pt x="31" y="60"/>
                    <a:pt x="44" y="59"/>
                  </a:cubicBezTo>
                  <a:cubicBezTo>
                    <a:pt x="43" y="53"/>
                    <a:pt x="42" y="47"/>
                    <a:pt x="42" y="42"/>
                  </a:cubicBezTo>
                  <a:moveTo>
                    <a:pt x="96" y="5"/>
                  </a:moveTo>
                  <a:cubicBezTo>
                    <a:pt x="76" y="5"/>
                    <a:pt x="76" y="5"/>
                    <a:pt x="76" y="5"/>
                  </a:cubicBezTo>
                  <a:cubicBezTo>
                    <a:pt x="76" y="3"/>
                    <a:pt x="76" y="3"/>
                    <a:pt x="76" y="3"/>
                  </a:cubicBezTo>
                  <a:cubicBezTo>
                    <a:pt x="76" y="2"/>
                    <a:pt x="75" y="0"/>
                    <a:pt x="73" y="0"/>
                  </a:cubicBezTo>
                  <a:cubicBezTo>
                    <a:pt x="65" y="0"/>
                    <a:pt x="65" y="0"/>
                    <a:pt x="65" y="0"/>
                  </a:cubicBezTo>
                  <a:cubicBezTo>
                    <a:pt x="64" y="0"/>
                    <a:pt x="63" y="2"/>
                    <a:pt x="63" y="3"/>
                  </a:cubicBezTo>
                  <a:cubicBezTo>
                    <a:pt x="63" y="5"/>
                    <a:pt x="63" y="5"/>
                    <a:pt x="63" y="5"/>
                  </a:cubicBezTo>
                  <a:cubicBezTo>
                    <a:pt x="43" y="5"/>
                    <a:pt x="43" y="5"/>
                    <a:pt x="43" y="5"/>
                  </a:cubicBezTo>
                  <a:cubicBezTo>
                    <a:pt x="40" y="5"/>
                    <a:pt x="38" y="8"/>
                    <a:pt x="38" y="11"/>
                  </a:cubicBezTo>
                  <a:cubicBezTo>
                    <a:pt x="38" y="13"/>
                    <a:pt x="40" y="16"/>
                    <a:pt x="43" y="16"/>
                  </a:cubicBezTo>
                  <a:cubicBezTo>
                    <a:pt x="63" y="16"/>
                    <a:pt x="63" y="16"/>
                    <a:pt x="63" y="16"/>
                  </a:cubicBezTo>
                  <a:cubicBezTo>
                    <a:pt x="63" y="23"/>
                    <a:pt x="63" y="23"/>
                    <a:pt x="63" y="23"/>
                  </a:cubicBezTo>
                  <a:cubicBezTo>
                    <a:pt x="63" y="23"/>
                    <a:pt x="63" y="23"/>
                    <a:pt x="63" y="23"/>
                  </a:cubicBezTo>
                  <a:cubicBezTo>
                    <a:pt x="52" y="23"/>
                    <a:pt x="52" y="23"/>
                    <a:pt x="52" y="23"/>
                  </a:cubicBezTo>
                  <a:cubicBezTo>
                    <a:pt x="43" y="36"/>
                    <a:pt x="47" y="55"/>
                    <a:pt x="52" y="74"/>
                  </a:cubicBezTo>
                  <a:cubicBezTo>
                    <a:pt x="87" y="74"/>
                    <a:pt x="87" y="74"/>
                    <a:pt x="87" y="74"/>
                  </a:cubicBezTo>
                  <a:cubicBezTo>
                    <a:pt x="92" y="55"/>
                    <a:pt x="96" y="36"/>
                    <a:pt x="87" y="23"/>
                  </a:cubicBezTo>
                  <a:cubicBezTo>
                    <a:pt x="76" y="23"/>
                    <a:pt x="76" y="23"/>
                    <a:pt x="76" y="23"/>
                  </a:cubicBezTo>
                  <a:cubicBezTo>
                    <a:pt x="76" y="23"/>
                    <a:pt x="76" y="23"/>
                    <a:pt x="76" y="23"/>
                  </a:cubicBezTo>
                  <a:cubicBezTo>
                    <a:pt x="76" y="16"/>
                    <a:pt x="76" y="16"/>
                    <a:pt x="76" y="16"/>
                  </a:cubicBezTo>
                  <a:cubicBezTo>
                    <a:pt x="96" y="16"/>
                    <a:pt x="96" y="16"/>
                    <a:pt x="96" y="16"/>
                  </a:cubicBezTo>
                  <a:cubicBezTo>
                    <a:pt x="99" y="16"/>
                    <a:pt x="101" y="13"/>
                    <a:pt x="101" y="11"/>
                  </a:cubicBezTo>
                  <a:cubicBezTo>
                    <a:pt x="101" y="8"/>
                    <a:pt x="99" y="5"/>
                    <a:pt x="96" y="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51" name="Icon"/>
            <p:cNvSpPr>
              <a:spLocks noEditPoints="1"/>
            </p:cNvSpPr>
            <p:nvPr/>
          </p:nvSpPr>
          <p:spPr bwMode="auto">
            <a:xfrm>
              <a:off x="-6486033" y="5899957"/>
              <a:ext cx="430350" cy="355672"/>
            </a:xfrm>
            <a:custGeom>
              <a:avLst/>
              <a:gdLst>
                <a:gd name="T0" fmla="*/ 49 w 285"/>
                <a:gd name="T1" fmla="*/ 43 h 235"/>
                <a:gd name="T2" fmla="*/ 49 w 285"/>
                <a:gd name="T3" fmla="*/ 235 h 235"/>
                <a:gd name="T4" fmla="*/ 34 w 285"/>
                <a:gd name="T5" fmla="*/ 235 h 235"/>
                <a:gd name="T6" fmla="*/ 0 w 285"/>
                <a:gd name="T7" fmla="*/ 202 h 235"/>
                <a:gd name="T8" fmla="*/ 0 w 285"/>
                <a:gd name="T9" fmla="*/ 77 h 235"/>
                <a:gd name="T10" fmla="*/ 34 w 285"/>
                <a:gd name="T11" fmla="*/ 43 h 235"/>
                <a:gd name="T12" fmla="*/ 49 w 285"/>
                <a:gd name="T13" fmla="*/ 43 h 235"/>
                <a:gd name="T14" fmla="*/ 221 w 285"/>
                <a:gd name="T15" fmla="*/ 43 h 235"/>
                <a:gd name="T16" fmla="*/ 221 w 285"/>
                <a:gd name="T17" fmla="*/ 235 h 235"/>
                <a:gd name="T18" fmla="*/ 64 w 285"/>
                <a:gd name="T19" fmla="*/ 235 h 235"/>
                <a:gd name="T20" fmla="*/ 63 w 285"/>
                <a:gd name="T21" fmla="*/ 43 h 235"/>
                <a:gd name="T22" fmla="*/ 102 w 285"/>
                <a:gd name="T23" fmla="*/ 43 h 235"/>
                <a:gd name="T24" fmla="*/ 102 w 285"/>
                <a:gd name="T25" fmla="*/ 17 h 235"/>
                <a:gd name="T26" fmla="*/ 119 w 285"/>
                <a:gd name="T27" fmla="*/ 0 h 235"/>
                <a:gd name="T28" fmla="*/ 165 w 285"/>
                <a:gd name="T29" fmla="*/ 0 h 235"/>
                <a:gd name="T30" fmla="*/ 182 w 285"/>
                <a:gd name="T31" fmla="*/ 17 h 235"/>
                <a:gd name="T32" fmla="*/ 182 w 285"/>
                <a:gd name="T33" fmla="*/ 43 h 235"/>
                <a:gd name="T34" fmla="*/ 221 w 285"/>
                <a:gd name="T35" fmla="*/ 43 h 235"/>
                <a:gd name="T36" fmla="*/ 116 w 285"/>
                <a:gd name="T37" fmla="*/ 43 h 235"/>
                <a:gd name="T38" fmla="*/ 168 w 285"/>
                <a:gd name="T39" fmla="*/ 43 h 235"/>
                <a:gd name="T40" fmla="*/ 168 w 285"/>
                <a:gd name="T41" fmla="*/ 16 h 235"/>
                <a:gd name="T42" fmla="*/ 116 w 285"/>
                <a:gd name="T43" fmla="*/ 16 h 235"/>
                <a:gd name="T44" fmla="*/ 116 w 285"/>
                <a:gd name="T45" fmla="*/ 43 h 235"/>
                <a:gd name="T46" fmla="*/ 195 w 285"/>
                <a:gd name="T47" fmla="*/ 137 h 235"/>
                <a:gd name="T48" fmla="*/ 160 w 285"/>
                <a:gd name="T49" fmla="*/ 102 h 235"/>
                <a:gd name="T50" fmla="*/ 160 w 285"/>
                <a:gd name="T51" fmla="*/ 102 h 235"/>
                <a:gd name="T52" fmla="*/ 143 w 285"/>
                <a:gd name="T53" fmla="*/ 102 h 235"/>
                <a:gd name="T54" fmla="*/ 143 w 285"/>
                <a:gd name="T55" fmla="*/ 120 h 235"/>
                <a:gd name="T56" fmla="*/ 143 w 285"/>
                <a:gd name="T57" fmla="*/ 120 h 235"/>
                <a:gd name="T58" fmla="*/ 157 w 285"/>
                <a:gd name="T59" fmla="*/ 133 h 235"/>
                <a:gd name="T60" fmla="*/ 100 w 285"/>
                <a:gd name="T61" fmla="*/ 133 h 235"/>
                <a:gd name="T62" fmla="*/ 100 w 285"/>
                <a:gd name="T63" fmla="*/ 133 h 235"/>
                <a:gd name="T64" fmla="*/ 91 w 285"/>
                <a:gd name="T65" fmla="*/ 137 h 235"/>
                <a:gd name="T66" fmla="*/ 91 w 285"/>
                <a:gd name="T67" fmla="*/ 154 h 235"/>
                <a:gd name="T68" fmla="*/ 100 w 285"/>
                <a:gd name="T69" fmla="*/ 158 h 235"/>
                <a:gd name="T70" fmla="*/ 100 w 285"/>
                <a:gd name="T71" fmla="*/ 158 h 235"/>
                <a:gd name="T72" fmla="*/ 157 w 285"/>
                <a:gd name="T73" fmla="*/ 158 h 235"/>
                <a:gd name="T74" fmla="*/ 143 w 285"/>
                <a:gd name="T75" fmla="*/ 171 h 235"/>
                <a:gd name="T76" fmla="*/ 143 w 285"/>
                <a:gd name="T77" fmla="*/ 172 h 235"/>
                <a:gd name="T78" fmla="*/ 143 w 285"/>
                <a:gd name="T79" fmla="*/ 172 h 235"/>
                <a:gd name="T80" fmla="*/ 143 w 285"/>
                <a:gd name="T81" fmla="*/ 189 h 235"/>
                <a:gd name="T82" fmla="*/ 160 w 285"/>
                <a:gd name="T83" fmla="*/ 189 h 235"/>
                <a:gd name="T84" fmla="*/ 162 w 285"/>
                <a:gd name="T85" fmla="*/ 187 h 235"/>
                <a:gd name="T86" fmla="*/ 195 w 285"/>
                <a:gd name="T87" fmla="*/ 154 h 235"/>
                <a:gd name="T88" fmla="*/ 195 w 285"/>
                <a:gd name="T89" fmla="*/ 137 h 235"/>
                <a:gd name="T90" fmla="*/ 251 w 285"/>
                <a:gd name="T91" fmla="*/ 43 h 235"/>
                <a:gd name="T92" fmla="*/ 236 w 285"/>
                <a:gd name="T93" fmla="*/ 43 h 235"/>
                <a:gd name="T94" fmla="*/ 235 w 285"/>
                <a:gd name="T95" fmla="*/ 217 h 235"/>
                <a:gd name="T96" fmla="*/ 235 w 285"/>
                <a:gd name="T97" fmla="*/ 235 h 235"/>
                <a:gd name="T98" fmla="*/ 252 w 285"/>
                <a:gd name="T99" fmla="*/ 235 h 235"/>
                <a:gd name="T100" fmla="*/ 285 w 285"/>
                <a:gd name="T101" fmla="*/ 201 h 235"/>
                <a:gd name="T102" fmla="*/ 285 w 285"/>
                <a:gd name="T103" fmla="*/ 76 h 235"/>
                <a:gd name="T104" fmla="*/ 251 w 285"/>
                <a:gd name="T105" fmla="*/ 43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5" h="235">
                  <a:moveTo>
                    <a:pt x="49" y="43"/>
                  </a:moveTo>
                  <a:cubicBezTo>
                    <a:pt x="49" y="235"/>
                    <a:pt x="49" y="235"/>
                    <a:pt x="49" y="235"/>
                  </a:cubicBezTo>
                  <a:cubicBezTo>
                    <a:pt x="34" y="235"/>
                    <a:pt x="34" y="235"/>
                    <a:pt x="34" y="235"/>
                  </a:cubicBezTo>
                  <a:cubicBezTo>
                    <a:pt x="0" y="235"/>
                    <a:pt x="0" y="202"/>
                    <a:pt x="0" y="202"/>
                  </a:cubicBezTo>
                  <a:cubicBezTo>
                    <a:pt x="0" y="77"/>
                    <a:pt x="0" y="77"/>
                    <a:pt x="0" y="77"/>
                  </a:cubicBezTo>
                  <a:cubicBezTo>
                    <a:pt x="0" y="44"/>
                    <a:pt x="34" y="43"/>
                    <a:pt x="34" y="43"/>
                  </a:cubicBezTo>
                  <a:lnTo>
                    <a:pt x="49" y="43"/>
                  </a:lnTo>
                  <a:close/>
                  <a:moveTo>
                    <a:pt x="221" y="43"/>
                  </a:moveTo>
                  <a:cubicBezTo>
                    <a:pt x="221" y="235"/>
                    <a:pt x="221" y="235"/>
                    <a:pt x="221" y="235"/>
                  </a:cubicBezTo>
                  <a:cubicBezTo>
                    <a:pt x="64" y="235"/>
                    <a:pt x="64" y="235"/>
                    <a:pt x="64" y="235"/>
                  </a:cubicBezTo>
                  <a:cubicBezTo>
                    <a:pt x="63" y="43"/>
                    <a:pt x="63" y="43"/>
                    <a:pt x="63" y="43"/>
                  </a:cubicBezTo>
                  <a:cubicBezTo>
                    <a:pt x="102" y="43"/>
                    <a:pt x="102" y="43"/>
                    <a:pt x="102" y="43"/>
                  </a:cubicBezTo>
                  <a:cubicBezTo>
                    <a:pt x="102" y="17"/>
                    <a:pt x="102" y="17"/>
                    <a:pt x="102" y="17"/>
                  </a:cubicBezTo>
                  <a:cubicBezTo>
                    <a:pt x="102" y="0"/>
                    <a:pt x="119" y="0"/>
                    <a:pt x="119" y="0"/>
                  </a:cubicBezTo>
                  <a:cubicBezTo>
                    <a:pt x="165" y="0"/>
                    <a:pt x="165" y="0"/>
                    <a:pt x="165" y="0"/>
                  </a:cubicBezTo>
                  <a:cubicBezTo>
                    <a:pt x="182" y="0"/>
                    <a:pt x="182" y="17"/>
                    <a:pt x="182" y="17"/>
                  </a:cubicBezTo>
                  <a:cubicBezTo>
                    <a:pt x="182" y="43"/>
                    <a:pt x="182" y="43"/>
                    <a:pt x="182" y="43"/>
                  </a:cubicBezTo>
                  <a:lnTo>
                    <a:pt x="221" y="43"/>
                  </a:lnTo>
                  <a:close/>
                  <a:moveTo>
                    <a:pt x="116" y="43"/>
                  </a:moveTo>
                  <a:cubicBezTo>
                    <a:pt x="168" y="43"/>
                    <a:pt x="168" y="43"/>
                    <a:pt x="168" y="43"/>
                  </a:cubicBezTo>
                  <a:cubicBezTo>
                    <a:pt x="168" y="16"/>
                    <a:pt x="168" y="16"/>
                    <a:pt x="168" y="16"/>
                  </a:cubicBezTo>
                  <a:cubicBezTo>
                    <a:pt x="116" y="16"/>
                    <a:pt x="116" y="16"/>
                    <a:pt x="116" y="16"/>
                  </a:cubicBezTo>
                  <a:lnTo>
                    <a:pt x="116" y="43"/>
                  </a:lnTo>
                  <a:close/>
                  <a:moveTo>
                    <a:pt x="195" y="137"/>
                  </a:moveTo>
                  <a:cubicBezTo>
                    <a:pt x="160" y="102"/>
                    <a:pt x="160" y="102"/>
                    <a:pt x="160" y="102"/>
                  </a:cubicBezTo>
                  <a:cubicBezTo>
                    <a:pt x="160" y="102"/>
                    <a:pt x="160" y="102"/>
                    <a:pt x="160" y="102"/>
                  </a:cubicBezTo>
                  <a:cubicBezTo>
                    <a:pt x="155" y="98"/>
                    <a:pt x="148" y="98"/>
                    <a:pt x="143" y="102"/>
                  </a:cubicBezTo>
                  <a:cubicBezTo>
                    <a:pt x="138" y="107"/>
                    <a:pt x="138" y="115"/>
                    <a:pt x="143" y="120"/>
                  </a:cubicBezTo>
                  <a:cubicBezTo>
                    <a:pt x="143" y="120"/>
                    <a:pt x="143" y="120"/>
                    <a:pt x="143" y="120"/>
                  </a:cubicBezTo>
                  <a:cubicBezTo>
                    <a:pt x="157" y="133"/>
                    <a:pt x="157" y="133"/>
                    <a:pt x="157" y="133"/>
                  </a:cubicBezTo>
                  <a:cubicBezTo>
                    <a:pt x="100" y="133"/>
                    <a:pt x="100" y="133"/>
                    <a:pt x="100" y="133"/>
                  </a:cubicBezTo>
                  <a:cubicBezTo>
                    <a:pt x="100" y="133"/>
                    <a:pt x="100" y="133"/>
                    <a:pt x="100" y="133"/>
                  </a:cubicBezTo>
                  <a:cubicBezTo>
                    <a:pt x="97" y="133"/>
                    <a:pt x="94" y="134"/>
                    <a:pt x="91" y="137"/>
                  </a:cubicBezTo>
                  <a:cubicBezTo>
                    <a:pt x="86" y="142"/>
                    <a:pt x="86" y="149"/>
                    <a:pt x="91" y="154"/>
                  </a:cubicBezTo>
                  <a:cubicBezTo>
                    <a:pt x="94" y="157"/>
                    <a:pt x="97" y="158"/>
                    <a:pt x="100" y="158"/>
                  </a:cubicBezTo>
                  <a:cubicBezTo>
                    <a:pt x="100" y="158"/>
                    <a:pt x="100" y="158"/>
                    <a:pt x="100" y="158"/>
                  </a:cubicBezTo>
                  <a:cubicBezTo>
                    <a:pt x="157" y="158"/>
                    <a:pt x="157" y="158"/>
                    <a:pt x="157" y="158"/>
                  </a:cubicBezTo>
                  <a:cubicBezTo>
                    <a:pt x="143" y="171"/>
                    <a:pt x="143" y="171"/>
                    <a:pt x="143" y="171"/>
                  </a:cubicBezTo>
                  <a:cubicBezTo>
                    <a:pt x="143" y="172"/>
                    <a:pt x="143" y="172"/>
                    <a:pt x="143" y="172"/>
                  </a:cubicBezTo>
                  <a:cubicBezTo>
                    <a:pt x="143" y="172"/>
                    <a:pt x="143" y="172"/>
                    <a:pt x="143" y="172"/>
                  </a:cubicBezTo>
                  <a:cubicBezTo>
                    <a:pt x="138" y="177"/>
                    <a:pt x="138" y="184"/>
                    <a:pt x="143" y="189"/>
                  </a:cubicBezTo>
                  <a:cubicBezTo>
                    <a:pt x="148" y="194"/>
                    <a:pt x="155" y="194"/>
                    <a:pt x="160" y="189"/>
                  </a:cubicBezTo>
                  <a:cubicBezTo>
                    <a:pt x="161" y="188"/>
                    <a:pt x="161" y="188"/>
                    <a:pt x="162" y="187"/>
                  </a:cubicBezTo>
                  <a:cubicBezTo>
                    <a:pt x="195" y="154"/>
                    <a:pt x="195" y="154"/>
                    <a:pt x="195" y="154"/>
                  </a:cubicBezTo>
                  <a:cubicBezTo>
                    <a:pt x="199" y="149"/>
                    <a:pt x="199" y="141"/>
                    <a:pt x="195" y="137"/>
                  </a:cubicBezTo>
                  <a:close/>
                  <a:moveTo>
                    <a:pt x="251" y="43"/>
                  </a:moveTo>
                  <a:cubicBezTo>
                    <a:pt x="236" y="43"/>
                    <a:pt x="236" y="43"/>
                    <a:pt x="236" y="43"/>
                  </a:cubicBezTo>
                  <a:cubicBezTo>
                    <a:pt x="235" y="217"/>
                    <a:pt x="235" y="217"/>
                    <a:pt x="235" y="217"/>
                  </a:cubicBezTo>
                  <a:cubicBezTo>
                    <a:pt x="235" y="235"/>
                    <a:pt x="235" y="235"/>
                    <a:pt x="235" y="235"/>
                  </a:cubicBezTo>
                  <a:cubicBezTo>
                    <a:pt x="252" y="235"/>
                    <a:pt x="252" y="235"/>
                    <a:pt x="252" y="235"/>
                  </a:cubicBezTo>
                  <a:cubicBezTo>
                    <a:pt x="252" y="235"/>
                    <a:pt x="285" y="235"/>
                    <a:pt x="285" y="201"/>
                  </a:cubicBezTo>
                  <a:cubicBezTo>
                    <a:pt x="285" y="76"/>
                    <a:pt x="285" y="76"/>
                    <a:pt x="285" y="76"/>
                  </a:cubicBezTo>
                  <a:cubicBezTo>
                    <a:pt x="285" y="76"/>
                    <a:pt x="285" y="43"/>
                    <a:pt x="251" y="4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52" name="Icon"/>
            <p:cNvSpPr>
              <a:spLocks noEditPoints="1"/>
            </p:cNvSpPr>
            <p:nvPr/>
          </p:nvSpPr>
          <p:spPr bwMode="auto">
            <a:xfrm>
              <a:off x="-5853926" y="5889794"/>
              <a:ext cx="436823" cy="375999"/>
            </a:xfrm>
            <a:custGeom>
              <a:avLst/>
              <a:gdLst>
                <a:gd name="T0" fmla="*/ 64 w 298"/>
                <a:gd name="T1" fmla="*/ 96 h 256"/>
                <a:gd name="T2" fmla="*/ 112 w 298"/>
                <a:gd name="T3" fmla="*/ 9 h 256"/>
                <a:gd name="T4" fmla="*/ 132 w 298"/>
                <a:gd name="T5" fmla="*/ 4 h 256"/>
                <a:gd name="T6" fmla="*/ 138 w 298"/>
                <a:gd name="T7" fmla="*/ 24 h 256"/>
                <a:gd name="T8" fmla="*/ 90 w 298"/>
                <a:gd name="T9" fmla="*/ 111 h 256"/>
                <a:gd name="T10" fmla="*/ 69 w 298"/>
                <a:gd name="T11" fmla="*/ 118 h 256"/>
                <a:gd name="T12" fmla="*/ 161 w 298"/>
                <a:gd name="T13" fmla="*/ 24 h 256"/>
                <a:gd name="T14" fmla="*/ 208 w 298"/>
                <a:gd name="T15" fmla="*/ 112 h 256"/>
                <a:gd name="T16" fmla="*/ 228 w 298"/>
                <a:gd name="T17" fmla="*/ 119 h 256"/>
                <a:gd name="T18" fmla="*/ 234 w 298"/>
                <a:gd name="T19" fmla="*/ 98 h 256"/>
                <a:gd name="T20" fmla="*/ 188 w 298"/>
                <a:gd name="T21" fmla="*/ 10 h 256"/>
                <a:gd name="T22" fmla="*/ 168 w 298"/>
                <a:gd name="T23" fmla="*/ 4 h 256"/>
                <a:gd name="T24" fmla="*/ 297 w 298"/>
                <a:gd name="T25" fmla="*/ 115 h 256"/>
                <a:gd name="T26" fmla="*/ 245 w 298"/>
                <a:gd name="T27" fmla="*/ 100 h 256"/>
                <a:gd name="T28" fmla="*/ 232 w 298"/>
                <a:gd name="T29" fmla="*/ 126 h 256"/>
                <a:gd name="T30" fmla="*/ 202 w 298"/>
                <a:gd name="T31" fmla="*/ 116 h 256"/>
                <a:gd name="T32" fmla="*/ 193 w 298"/>
                <a:gd name="T33" fmla="*/ 99 h 256"/>
                <a:gd name="T34" fmla="*/ 157 w 298"/>
                <a:gd name="T35" fmla="*/ 99 h 256"/>
                <a:gd name="T36" fmla="*/ 156 w 298"/>
                <a:gd name="T37" fmla="*/ 99 h 256"/>
                <a:gd name="T38" fmla="*/ 105 w 298"/>
                <a:gd name="T39" fmla="*/ 98 h 256"/>
                <a:gd name="T40" fmla="*/ 96 w 298"/>
                <a:gd name="T41" fmla="*/ 115 h 256"/>
                <a:gd name="T42" fmla="*/ 65 w 298"/>
                <a:gd name="T43" fmla="*/ 124 h 256"/>
                <a:gd name="T44" fmla="*/ 16 w 298"/>
                <a:gd name="T45" fmla="*/ 97 h 256"/>
                <a:gd name="T46" fmla="*/ 15 w 298"/>
                <a:gd name="T47" fmla="*/ 97 h 256"/>
                <a:gd name="T48" fmla="*/ 15 w 298"/>
                <a:gd name="T49" fmla="*/ 128 h 256"/>
                <a:gd name="T50" fmla="*/ 15 w 298"/>
                <a:gd name="T51" fmla="*/ 128 h 256"/>
                <a:gd name="T52" fmla="*/ 43 w 298"/>
                <a:gd name="T53" fmla="*/ 234 h 256"/>
                <a:gd name="T54" fmla="*/ 138 w 298"/>
                <a:gd name="T55" fmla="*/ 255 h 256"/>
                <a:gd name="T56" fmla="*/ 230 w 298"/>
                <a:gd name="T57" fmla="*/ 256 h 256"/>
                <a:gd name="T58" fmla="*/ 277 w 298"/>
                <a:gd name="T59" fmla="*/ 130 h 256"/>
                <a:gd name="T60" fmla="*/ 283 w 298"/>
                <a:gd name="T61" fmla="*/ 130 h 256"/>
                <a:gd name="T62" fmla="*/ 79 w 298"/>
                <a:gd name="T63" fmla="*/ 234 h 256"/>
                <a:gd name="T64" fmla="*/ 69 w 298"/>
                <a:gd name="T65" fmla="*/ 223 h 256"/>
                <a:gd name="T66" fmla="*/ 70 w 298"/>
                <a:gd name="T67" fmla="*/ 165 h 256"/>
                <a:gd name="T68" fmla="*/ 80 w 298"/>
                <a:gd name="T69" fmla="*/ 156 h 256"/>
                <a:gd name="T70" fmla="*/ 90 w 298"/>
                <a:gd name="T71" fmla="*/ 166 h 256"/>
                <a:gd name="T72" fmla="*/ 89 w 298"/>
                <a:gd name="T73" fmla="*/ 224 h 256"/>
                <a:gd name="T74" fmla="*/ 79 w 298"/>
                <a:gd name="T75" fmla="*/ 234 h 256"/>
                <a:gd name="T76" fmla="*/ 115 w 298"/>
                <a:gd name="T77" fmla="*/ 224 h 256"/>
                <a:gd name="T78" fmla="*/ 115 w 298"/>
                <a:gd name="T79" fmla="*/ 224 h 256"/>
                <a:gd name="T80" fmla="*/ 115 w 298"/>
                <a:gd name="T81" fmla="*/ 166 h 256"/>
                <a:gd name="T82" fmla="*/ 135 w 298"/>
                <a:gd name="T83" fmla="*/ 166 h 256"/>
                <a:gd name="T84" fmla="*/ 135 w 298"/>
                <a:gd name="T85" fmla="*/ 224 h 256"/>
                <a:gd name="T86" fmla="*/ 135 w 298"/>
                <a:gd name="T87" fmla="*/ 224 h 256"/>
                <a:gd name="T88" fmla="*/ 170 w 298"/>
                <a:gd name="T89" fmla="*/ 235 h 256"/>
                <a:gd name="T90" fmla="*/ 160 w 298"/>
                <a:gd name="T91" fmla="*/ 224 h 256"/>
                <a:gd name="T92" fmla="*/ 161 w 298"/>
                <a:gd name="T93" fmla="*/ 166 h 256"/>
                <a:gd name="T94" fmla="*/ 171 w 298"/>
                <a:gd name="T95" fmla="*/ 157 h 256"/>
                <a:gd name="T96" fmla="*/ 181 w 298"/>
                <a:gd name="T97" fmla="*/ 166 h 256"/>
                <a:gd name="T98" fmla="*/ 180 w 298"/>
                <a:gd name="T99" fmla="*/ 225 h 256"/>
                <a:gd name="T100" fmla="*/ 170 w 298"/>
                <a:gd name="T101" fmla="*/ 235 h 256"/>
                <a:gd name="T102" fmla="*/ 206 w 298"/>
                <a:gd name="T103" fmla="*/ 225 h 256"/>
                <a:gd name="T104" fmla="*/ 206 w 298"/>
                <a:gd name="T105" fmla="*/ 225 h 256"/>
                <a:gd name="T106" fmla="*/ 207 w 298"/>
                <a:gd name="T107" fmla="*/ 167 h 256"/>
                <a:gd name="T108" fmla="*/ 226 w 298"/>
                <a:gd name="T109" fmla="*/ 167 h 256"/>
                <a:gd name="T110" fmla="*/ 226 w 298"/>
                <a:gd name="T111" fmla="*/ 225 h 256"/>
                <a:gd name="T112" fmla="*/ 226 w 298"/>
                <a:gd name="T113" fmla="*/ 225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98" h="256">
                  <a:moveTo>
                    <a:pt x="63" y="97"/>
                  </a:moveTo>
                  <a:cubicBezTo>
                    <a:pt x="63" y="97"/>
                    <a:pt x="63" y="97"/>
                    <a:pt x="64" y="96"/>
                  </a:cubicBezTo>
                  <a:cubicBezTo>
                    <a:pt x="64" y="96"/>
                    <a:pt x="64" y="96"/>
                    <a:pt x="64" y="96"/>
                  </a:cubicBezTo>
                  <a:cubicBezTo>
                    <a:pt x="112" y="9"/>
                    <a:pt x="112" y="9"/>
                    <a:pt x="112" y="9"/>
                  </a:cubicBezTo>
                  <a:cubicBezTo>
                    <a:pt x="112" y="9"/>
                    <a:pt x="112" y="9"/>
                    <a:pt x="112" y="9"/>
                  </a:cubicBezTo>
                  <a:cubicBezTo>
                    <a:pt x="116" y="2"/>
                    <a:pt x="125" y="0"/>
                    <a:pt x="132" y="4"/>
                  </a:cubicBezTo>
                  <a:cubicBezTo>
                    <a:pt x="139" y="8"/>
                    <a:pt x="142" y="17"/>
                    <a:pt x="138" y="24"/>
                  </a:cubicBezTo>
                  <a:cubicBezTo>
                    <a:pt x="138" y="24"/>
                    <a:pt x="138" y="24"/>
                    <a:pt x="138" y="24"/>
                  </a:cubicBezTo>
                  <a:cubicBezTo>
                    <a:pt x="90" y="111"/>
                    <a:pt x="90" y="111"/>
                    <a:pt x="90" y="111"/>
                  </a:cubicBezTo>
                  <a:cubicBezTo>
                    <a:pt x="90" y="111"/>
                    <a:pt x="90" y="111"/>
                    <a:pt x="90" y="111"/>
                  </a:cubicBezTo>
                  <a:cubicBezTo>
                    <a:pt x="90" y="111"/>
                    <a:pt x="90" y="111"/>
                    <a:pt x="90" y="112"/>
                  </a:cubicBezTo>
                  <a:cubicBezTo>
                    <a:pt x="86" y="119"/>
                    <a:pt x="76" y="122"/>
                    <a:pt x="69" y="118"/>
                  </a:cubicBezTo>
                  <a:cubicBezTo>
                    <a:pt x="62" y="113"/>
                    <a:pt x="59" y="104"/>
                    <a:pt x="63" y="97"/>
                  </a:cubicBezTo>
                  <a:close/>
                  <a:moveTo>
                    <a:pt x="161" y="24"/>
                  </a:moveTo>
                  <a:cubicBezTo>
                    <a:pt x="207" y="112"/>
                    <a:pt x="207" y="112"/>
                    <a:pt x="207" y="112"/>
                  </a:cubicBezTo>
                  <a:cubicBezTo>
                    <a:pt x="208" y="112"/>
                    <a:pt x="208" y="112"/>
                    <a:pt x="208" y="112"/>
                  </a:cubicBezTo>
                  <a:cubicBezTo>
                    <a:pt x="208" y="112"/>
                    <a:pt x="208" y="113"/>
                    <a:pt x="208" y="113"/>
                  </a:cubicBezTo>
                  <a:cubicBezTo>
                    <a:pt x="212" y="120"/>
                    <a:pt x="221" y="123"/>
                    <a:pt x="228" y="119"/>
                  </a:cubicBezTo>
                  <a:cubicBezTo>
                    <a:pt x="236" y="115"/>
                    <a:pt x="238" y="106"/>
                    <a:pt x="234" y="99"/>
                  </a:cubicBezTo>
                  <a:cubicBezTo>
                    <a:pt x="234" y="98"/>
                    <a:pt x="234" y="98"/>
                    <a:pt x="234" y="98"/>
                  </a:cubicBezTo>
                  <a:cubicBezTo>
                    <a:pt x="234" y="98"/>
                    <a:pt x="234" y="98"/>
                    <a:pt x="234" y="98"/>
                  </a:cubicBezTo>
                  <a:cubicBezTo>
                    <a:pt x="188" y="10"/>
                    <a:pt x="188" y="10"/>
                    <a:pt x="188" y="10"/>
                  </a:cubicBezTo>
                  <a:cubicBezTo>
                    <a:pt x="188" y="10"/>
                    <a:pt x="188" y="10"/>
                    <a:pt x="188" y="10"/>
                  </a:cubicBezTo>
                  <a:cubicBezTo>
                    <a:pt x="184" y="3"/>
                    <a:pt x="175" y="0"/>
                    <a:pt x="168" y="4"/>
                  </a:cubicBezTo>
                  <a:cubicBezTo>
                    <a:pt x="160" y="8"/>
                    <a:pt x="157" y="17"/>
                    <a:pt x="161" y="24"/>
                  </a:cubicBezTo>
                  <a:close/>
                  <a:moveTo>
                    <a:pt x="297" y="115"/>
                  </a:moveTo>
                  <a:cubicBezTo>
                    <a:pt x="298" y="107"/>
                    <a:pt x="291" y="100"/>
                    <a:pt x="283" y="100"/>
                  </a:cubicBezTo>
                  <a:cubicBezTo>
                    <a:pt x="245" y="100"/>
                    <a:pt x="245" y="100"/>
                    <a:pt x="245" y="100"/>
                  </a:cubicBezTo>
                  <a:cubicBezTo>
                    <a:pt x="242" y="100"/>
                    <a:pt x="242" y="100"/>
                    <a:pt x="242" y="100"/>
                  </a:cubicBezTo>
                  <a:cubicBezTo>
                    <a:pt x="246" y="110"/>
                    <a:pt x="241" y="121"/>
                    <a:pt x="232" y="126"/>
                  </a:cubicBezTo>
                  <a:cubicBezTo>
                    <a:pt x="221" y="132"/>
                    <a:pt x="208" y="127"/>
                    <a:pt x="202" y="117"/>
                  </a:cubicBezTo>
                  <a:cubicBezTo>
                    <a:pt x="202" y="117"/>
                    <a:pt x="202" y="116"/>
                    <a:pt x="202" y="116"/>
                  </a:cubicBezTo>
                  <a:cubicBezTo>
                    <a:pt x="202" y="116"/>
                    <a:pt x="202" y="116"/>
                    <a:pt x="202" y="116"/>
                  </a:cubicBezTo>
                  <a:cubicBezTo>
                    <a:pt x="193" y="99"/>
                    <a:pt x="193" y="99"/>
                    <a:pt x="193" y="99"/>
                  </a:cubicBezTo>
                  <a:cubicBezTo>
                    <a:pt x="157" y="99"/>
                    <a:pt x="157" y="99"/>
                    <a:pt x="157" y="99"/>
                  </a:cubicBezTo>
                  <a:cubicBezTo>
                    <a:pt x="157" y="99"/>
                    <a:pt x="157" y="99"/>
                    <a:pt x="157" y="99"/>
                  </a:cubicBezTo>
                  <a:cubicBezTo>
                    <a:pt x="156" y="99"/>
                    <a:pt x="156" y="99"/>
                    <a:pt x="156" y="99"/>
                  </a:cubicBezTo>
                  <a:cubicBezTo>
                    <a:pt x="156" y="99"/>
                    <a:pt x="156" y="99"/>
                    <a:pt x="156" y="99"/>
                  </a:cubicBezTo>
                  <a:cubicBezTo>
                    <a:pt x="156" y="99"/>
                    <a:pt x="156" y="99"/>
                    <a:pt x="156" y="99"/>
                  </a:cubicBezTo>
                  <a:cubicBezTo>
                    <a:pt x="105" y="98"/>
                    <a:pt x="105" y="98"/>
                    <a:pt x="105" y="98"/>
                  </a:cubicBezTo>
                  <a:cubicBezTo>
                    <a:pt x="96" y="115"/>
                    <a:pt x="96" y="115"/>
                    <a:pt x="96" y="115"/>
                  </a:cubicBezTo>
                  <a:cubicBezTo>
                    <a:pt x="96" y="115"/>
                    <a:pt x="96" y="115"/>
                    <a:pt x="96" y="115"/>
                  </a:cubicBezTo>
                  <a:cubicBezTo>
                    <a:pt x="96" y="115"/>
                    <a:pt x="95" y="115"/>
                    <a:pt x="95" y="116"/>
                  </a:cubicBezTo>
                  <a:cubicBezTo>
                    <a:pt x="89" y="126"/>
                    <a:pt x="76" y="130"/>
                    <a:pt x="65" y="124"/>
                  </a:cubicBezTo>
                  <a:cubicBezTo>
                    <a:pt x="56" y="119"/>
                    <a:pt x="52" y="108"/>
                    <a:pt x="55" y="98"/>
                  </a:cubicBezTo>
                  <a:cubicBezTo>
                    <a:pt x="16" y="97"/>
                    <a:pt x="16" y="97"/>
                    <a:pt x="16" y="97"/>
                  </a:cubicBezTo>
                  <a:cubicBezTo>
                    <a:pt x="16" y="98"/>
                    <a:pt x="16" y="98"/>
                    <a:pt x="16" y="98"/>
                  </a:cubicBezTo>
                  <a:cubicBezTo>
                    <a:pt x="16" y="98"/>
                    <a:pt x="15" y="97"/>
                    <a:pt x="15" y="97"/>
                  </a:cubicBezTo>
                  <a:cubicBezTo>
                    <a:pt x="7" y="97"/>
                    <a:pt x="0" y="104"/>
                    <a:pt x="0" y="112"/>
                  </a:cubicBezTo>
                  <a:cubicBezTo>
                    <a:pt x="0" y="121"/>
                    <a:pt x="7" y="128"/>
                    <a:pt x="15" y="128"/>
                  </a:cubicBezTo>
                  <a:cubicBezTo>
                    <a:pt x="15" y="128"/>
                    <a:pt x="15" y="128"/>
                    <a:pt x="15" y="128"/>
                  </a:cubicBezTo>
                  <a:cubicBezTo>
                    <a:pt x="15" y="128"/>
                    <a:pt x="15" y="128"/>
                    <a:pt x="15" y="128"/>
                  </a:cubicBezTo>
                  <a:cubicBezTo>
                    <a:pt x="20" y="128"/>
                    <a:pt x="20" y="128"/>
                    <a:pt x="20" y="128"/>
                  </a:cubicBezTo>
                  <a:cubicBezTo>
                    <a:pt x="24" y="143"/>
                    <a:pt x="42" y="229"/>
                    <a:pt x="43" y="234"/>
                  </a:cubicBezTo>
                  <a:cubicBezTo>
                    <a:pt x="45" y="241"/>
                    <a:pt x="51" y="254"/>
                    <a:pt x="65" y="255"/>
                  </a:cubicBezTo>
                  <a:cubicBezTo>
                    <a:pt x="75" y="255"/>
                    <a:pt x="115" y="255"/>
                    <a:pt x="138" y="255"/>
                  </a:cubicBezTo>
                  <a:cubicBezTo>
                    <a:pt x="138" y="255"/>
                    <a:pt x="146" y="255"/>
                    <a:pt x="156" y="255"/>
                  </a:cubicBezTo>
                  <a:cubicBezTo>
                    <a:pt x="180" y="256"/>
                    <a:pt x="220" y="256"/>
                    <a:pt x="230" y="256"/>
                  </a:cubicBezTo>
                  <a:cubicBezTo>
                    <a:pt x="244" y="256"/>
                    <a:pt x="250" y="243"/>
                    <a:pt x="252" y="236"/>
                  </a:cubicBezTo>
                  <a:cubicBezTo>
                    <a:pt x="253" y="231"/>
                    <a:pt x="273" y="146"/>
                    <a:pt x="277" y="130"/>
                  </a:cubicBezTo>
                  <a:cubicBezTo>
                    <a:pt x="283" y="130"/>
                    <a:pt x="283" y="130"/>
                    <a:pt x="283" y="130"/>
                  </a:cubicBezTo>
                  <a:cubicBezTo>
                    <a:pt x="283" y="130"/>
                    <a:pt x="283" y="130"/>
                    <a:pt x="283" y="130"/>
                  </a:cubicBezTo>
                  <a:cubicBezTo>
                    <a:pt x="291" y="130"/>
                    <a:pt x="297" y="124"/>
                    <a:pt x="297" y="115"/>
                  </a:cubicBezTo>
                  <a:close/>
                  <a:moveTo>
                    <a:pt x="79" y="234"/>
                  </a:moveTo>
                  <a:cubicBezTo>
                    <a:pt x="74" y="234"/>
                    <a:pt x="69" y="229"/>
                    <a:pt x="69" y="224"/>
                  </a:cubicBezTo>
                  <a:cubicBezTo>
                    <a:pt x="69" y="224"/>
                    <a:pt x="69" y="224"/>
                    <a:pt x="69" y="223"/>
                  </a:cubicBezTo>
                  <a:cubicBezTo>
                    <a:pt x="69" y="223"/>
                    <a:pt x="69" y="223"/>
                    <a:pt x="69" y="223"/>
                  </a:cubicBezTo>
                  <a:cubicBezTo>
                    <a:pt x="70" y="165"/>
                    <a:pt x="70" y="165"/>
                    <a:pt x="70" y="165"/>
                  </a:cubicBezTo>
                  <a:cubicBezTo>
                    <a:pt x="70" y="165"/>
                    <a:pt x="70" y="165"/>
                    <a:pt x="70" y="165"/>
                  </a:cubicBezTo>
                  <a:cubicBezTo>
                    <a:pt x="70" y="160"/>
                    <a:pt x="75" y="156"/>
                    <a:pt x="80" y="156"/>
                  </a:cubicBezTo>
                  <a:cubicBezTo>
                    <a:pt x="85" y="156"/>
                    <a:pt x="90" y="160"/>
                    <a:pt x="90" y="166"/>
                  </a:cubicBezTo>
                  <a:cubicBezTo>
                    <a:pt x="90" y="166"/>
                    <a:pt x="90" y="166"/>
                    <a:pt x="90" y="166"/>
                  </a:cubicBezTo>
                  <a:cubicBezTo>
                    <a:pt x="89" y="224"/>
                    <a:pt x="89" y="224"/>
                    <a:pt x="89" y="224"/>
                  </a:cubicBezTo>
                  <a:cubicBezTo>
                    <a:pt x="89" y="224"/>
                    <a:pt x="89" y="224"/>
                    <a:pt x="89" y="224"/>
                  </a:cubicBezTo>
                  <a:cubicBezTo>
                    <a:pt x="89" y="224"/>
                    <a:pt x="89" y="224"/>
                    <a:pt x="89" y="224"/>
                  </a:cubicBezTo>
                  <a:cubicBezTo>
                    <a:pt x="89" y="230"/>
                    <a:pt x="85" y="234"/>
                    <a:pt x="79" y="234"/>
                  </a:cubicBezTo>
                  <a:close/>
                  <a:moveTo>
                    <a:pt x="125" y="234"/>
                  </a:moveTo>
                  <a:cubicBezTo>
                    <a:pt x="119" y="234"/>
                    <a:pt x="115" y="230"/>
                    <a:pt x="115" y="224"/>
                  </a:cubicBezTo>
                  <a:cubicBezTo>
                    <a:pt x="115" y="224"/>
                    <a:pt x="115" y="224"/>
                    <a:pt x="115" y="224"/>
                  </a:cubicBezTo>
                  <a:cubicBezTo>
                    <a:pt x="115" y="224"/>
                    <a:pt x="115" y="224"/>
                    <a:pt x="115" y="224"/>
                  </a:cubicBezTo>
                  <a:cubicBezTo>
                    <a:pt x="115" y="166"/>
                    <a:pt x="115" y="166"/>
                    <a:pt x="115" y="166"/>
                  </a:cubicBezTo>
                  <a:cubicBezTo>
                    <a:pt x="115" y="166"/>
                    <a:pt x="115" y="166"/>
                    <a:pt x="115" y="166"/>
                  </a:cubicBezTo>
                  <a:cubicBezTo>
                    <a:pt x="116" y="160"/>
                    <a:pt x="120" y="156"/>
                    <a:pt x="126" y="156"/>
                  </a:cubicBezTo>
                  <a:cubicBezTo>
                    <a:pt x="131" y="156"/>
                    <a:pt x="135" y="161"/>
                    <a:pt x="135" y="166"/>
                  </a:cubicBezTo>
                  <a:cubicBezTo>
                    <a:pt x="135" y="166"/>
                    <a:pt x="135" y="166"/>
                    <a:pt x="135" y="166"/>
                  </a:cubicBezTo>
                  <a:cubicBezTo>
                    <a:pt x="135" y="224"/>
                    <a:pt x="135" y="224"/>
                    <a:pt x="135" y="224"/>
                  </a:cubicBezTo>
                  <a:cubicBezTo>
                    <a:pt x="135" y="224"/>
                    <a:pt x="135" y="224"/>
                    <a:pt x="135" y="224"/>
                  </a:cubicBezTo>
                  <a:cubicBezTo>
                    <a:pt x="135" y="224"/>
                    <a:pt x="135" y="224"/>
                    <a:pt x="135" y="224"/>
                  </a:cubicBezTo>
                  <a:cubicBezTo>
                    <a:pt x="135" y="230"/>
                    <a:pt x="130" y="234"/>
                    <a:pt x="125" y="234"/>
                  </a:cubicBezTo>
                  <a:close/>
                  <a:moveTo>
                    <a:pt x="170" y="235"/>
                  </a:moveTo>
                  <a:cubicBezTo>
                    <a:pt x="165" y="235"/>
                    <a:pt x="160" y="230"/>
                    <a:pt x="160" y="225"/>
                  </a:cubicBezTo>
                  <a:cubicBezTo>
                    <a:pt x="160" y="225"/>
                    <a:pt x="160" y="224"/>
                    <a:pt x="160" y="224"/>
                  </a:cubicBezTo>
                  <a:cubicBezTo>
                    <a:pt x="160" y="224"/>
                    <a:pt x="160" y="224"/>
                    <a:pt x="160" y="224"/>
                  </a:cubicBezTo>
                  <a:cubicBezTo>
                    <a:pt x="161" y="166"/>
                    <a:pt x="161" y="166"/>
                    <a:pt x="161" y="166"/>
                  </a:cubicBezTo>
                  <a:cubicBezTo>
                    <a:pt x="161" y="166"/>
                    <a:pt x="161" y="166"/>
                    <a:pt x="161" y="166"/>
                  </a:cubicBezTo>
                  <a:cubicBezTo>
                    <a:pt x="161" y="161"/>
                    <a:pt x="166" y="157"/>
                    <a:pt x="171" y="157"/>
                  </a:cubicBezTo>
                  <a:cubicBezTo>
                    <a:pt x="176" y="157"/>
                    <a:pt x="181" y="161"/>
                    <a:pt x="181" y="166"/>
                  </a:cubicBezTo>
                  <a:cubicBezTo>
                    <a:pt x="181" y="166"/>
                    <a:pt x="181" y="166"/>
                    <a:pt x="181" y="166"/>
                  </a:cubicBezTo>
                  <a:cubicBezTo>
                    <a:pt x="180" y="225"/>
                    <a:pt x="180" y="225"/>
                    <a:pt x="180" y="225"/>
                  </a:cubicBezTo>
                  <a:cubicBezTo>
                    <a:pt x="180" y="225"/>
                    <a:pt x="180" y="225"/>
                    <a:pt x="180" y="225"/>
                  </a:cubicBezTo>
                  <a:cubicBezTo>
                    <a:pt x="180" y="225"/>
                    <a:pt x="180" y="225"/>
                    <a:pt x="180" y="225"/>
                  </a:cubicBezTo>
                  <a:cubicBezTo>
                    <a:pt x="180" y="230"/>
                    <a:pt x="176" y="235"/>
                    <a:pt x="170" y="235"/>
                  </a:cubicBezTo>
                  <a:close/>
                  <a:moveTo>
                    <a:pt x="216" y="235"/>
                  </a:moveTo>
                  <a:cubicBezTo>
                    <a:pt x="210" y="235"/>
                    <a:pt x="206" y="231"/>
                    <a:pt x="206" y="225"/>
                  </a:cubicBezTo>
                  <a:cubicBezTo>
                    <a:pt x="206" y="225"/>
                    <a:pt x="206" y="225"/>
                    <a:pt x="206" y="225"/>
                  </a:cubicBezTo>
                  <a:cubicBezTo>
                    <a:pt x="206" y="225"/>
                    <a:pt x="206" y="225"/>
                    <a:pt x="206" y="225"/>
                  </a:cubicBezTo>
                  <a:cubicBezTo>
                    <a:pt x="207" y="167"/>
                    <a:pt x="207" y="167"/>
                    <a:pt x="207" y="167"/>
                  </a:cubicBezTo>
                  <a:cubicBezTo>
                    <a:pt x="207" y="167"/>
                    <a:pt x="207" y="167"/>
                    <a:pt x="207" y="167"/>
                  </a:cubicBezTo>
                  <a:cubicBezTo>
                    <a:pt x="207" y="161"/>
                    <a:pt x="211" y="157"/>
                    <a:pt x="217" y="157"/>
                  </a:cubicBezTo>
                  <a:cubicBezTo>
                    <a:pt x="222" y="157"/>
                    <a:pt x="226" y="161"/>
                    <a:pt x="226" y="167"/>
                  </a:cubicBezTo>
                  <a:cubicBezTo>
                    <a:pt x="226" y="167"/>
                    <a:pt x="226" y="167"/>
                    <a:pt x="226" y="167"/>
                  </a:cubicBezTo>
                  <a:cubicBezTo>
                    <a:pt x="226" y="225"/>
                    <a:pt x="226" y="225"/>
                    <a:pt x="226" y="225"/>
                  </a:cubicBezTo>
                  <a:cubicBezTo>
                    <a:pt x="226" y="225"/>
                    <a:pt x="226" y="225"/>
                    <a:pt x="226" y="225"/>
                  </a:cubicBezTo>
                  <a:cubicBezTo>
                    <a:pt x="226" y="225"/>
                    <a:pt x="226" y="225"/>
                    <a:pt x="226" y="225"/>
                  </a:cubicBezTo>
                  <a:cubicBezTo>
                    <a:pt x="226" y="231"/>
                    <a:pt x="221" y="235"/>
                    <a:pt x="216" y="23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53" name="Icon"/>
            <p:cNvSpPr>
              <a:spLocks noEditPoints="1"/>
            </p:cNvSpPr>
            <p:nvPr/>
          </p:nvSpPr>
          <p:spPr bwMode="auto">
            <a:xfrm>
              <a:off x="-4566060" y="5865467"/>
              <a:ext cx="143063" cy="424653"/>
            </a:xfrm>
            <a:custGeom>
              <a:avLst/>
              <a:gdLst>
                <a:gd name="T0" fmla="*/ 107 w 144"/>
                <a:gd name="T1" fmla="*/ 32 h 433"/>
                <a:gd name="T2" fmla="*/ 107 w 144"/>
                <a:gd name="T3" fmla="*/ 32 h 433"/>
                <a:gd name="T4" fmla="*/ 103 w 144"/>
                <a:gd name="T5" fmla="*/ 5 h 433"/>
                <a:gd name="T6" fmla="*/ 78 w 144"/>
                <a:gd name="T7" fmla="*/ 0 h 433"/>
                <a:gd name="T8" fmla="*/ 76 w 144"/>
                <a:gd name="T9" fmla="*/ 0 h 433"/>
                <a:gd name="T10" fmla="*/ 70 w 144"/>
                <a:gd name="T11" fmla="*/ 0 h 433"/>
                <a:gd name="T12" fmla="*/ 66 w 144"/>
                <a:gd name="T13" fmla="*/ 1 h 433"/>
                <a:gd name="T14" fmla="*/ 62 w 144"/>
                <a:gd name="T15" fmla="*/ 1 h 433"/>
                <a:gd name="T16" fmla="*/ 58 w 144"/>
                <a:gd name="T17" fmla="*/ 1 h 433"/>
                <a:gd name="T18" fmla="*/ 56 w 144"/>
                <a:gd name="T19" fmla="*/ 2 h 433"/>
                <a:gd name="T20" fmla="*/ 53 w 144"/>
                <a:gd name="T21" fmla="*/ 3 h 433"/>
                <a:gd name="T22" fmla="*/ 51 w 144"/>
                <a:gd name="T23" fmla="*/ 3 h 433"/>
                <a:gd name="T24" fmla="*/ 49 w 144"/>
                <a:gd name="T25" fmla="*/ 4 h 433"/>
                <a:gd name="T26" fmla="*/ 45 w 144"/>
                <a:gd name="T27" fmla="*/ 31 h 433"/>
                <a:gd name="T28" fmla="*/ 43 w 144"/>
                <a:gd name="T29" fmla="*/ 32 h 433"/>
                <a:gd name="T30" fmla="*/ 40 w 144"/>
                <a:gd name="T31" fmla="*/ 39 h 433"/>
                <a:gd name="T32" fmla="*/ 41 w 144"/>
                <a:gd name="T33" fmla="*/ 40 h 433"/>
                <a:gd name="T34" fmla="*/ 47 w 144"/>
                <a:gd name="T35" fmla="*/ 46 h 433"/>
                <a:gd name="T36" fmla="*/ 27 w 144"/>
                <a:gd name="T37" fmla="*/ 89 h 433"/>
                <a:gd name="T38" fmla="*/ 8 w 144"/>
                <a:gd name="T39" fmla="*/ 124 h 433"/>
                <a:gd name="T40" fmla="*/ 3 w 144"/>
                <a:gd name="T41" fmla="*/ 145 h 433"/>
                <a:gd name="T42" fmla="*/ 6 w 144"/>
                <a:gd name="T43" fmla="*/ 151 h 433"/>
                <a:gd name="T44" fmla="*/ 4 w 144"/>
                <a:gd name="T45" fmla="*/ 256 h 433"/>
                <a:gd name="T46" fmla="*/ 2 w 144"/>
                <a:gd name="T47" fmla="*/ 266 h 433"/>
                <a:gd name="T48" fmla="*/ 2 w 144"/>
                <a:gd name="T49" fmla="*/ 272 h 433"/>
                <a:gd name="T50" fmla="*/ 4 w 144"/>
                <a:gd name="T51" fmla="*/ 273 h 433"/>
                <a:gd name="T52" fmla="*/ 5 w 144"/>
                <a:gd name="T53" fmla="*/ 276 h 433"/>
                <a:gd name="T54" fmla="*/ 12 w 144"/>
                <a:gd name="T55" fmla="*/ 319 h 433"/>
                <a:gd name="T56" fmla="*/ 5 w 144"/>
                <a:gd name="T57" fmla="*/ 359 h 433"/>
                <a:gd name="T58" fmla="*/ 1 w 144"/>
                <a:gd name="T59" fmla="*/ 368 h 433"/>
                <a:gd name="T60" fmla="*/ 0 w 144"/>
                <a:gd name="T61" fmla="*/ 382 h 433"/>
                <a:gd name="T62" fmla="*/ 29 w 144"/>
                <a:gd name="T63" fmla="*/ 430 h 433"/>
                <a:gd name="T64" fmla="*/ 44 w 144"/>
                <a:gd name="T65" fmla="*/ 429 h 433"/>
                <a:gd name="T66" fmla="*/ 55 w 144"/>
                <a:gd name="T67" fmla="*/ 424 h 433"/>
                <a:gd name="T68" fmla="*/ 68 w 144"/>
                <a:gd name="T69" fmla="*/ 433 h 433"/>
                <a:gd name="T70" fmla="*/ 88 w 144"/>
                <a:gd name="T71" fmla="*/ 427 h 433"/>
                <a:gd name="T72" fmla="*/ 102 w 144"/>
                <a:gd name="T73" fmla="*/ 432 h 433"/>
                <a:gd name="T74" fmla="*/ 103 w 144"/>
                <a:gd name="T75" fmla="*/ 432 h 433"/>
                <a:gd name="T76" fmla="*/ 139 w 144"/>
                <a:gd name="T77" fmla="*/ 383 h 433"/>
                <a:gd name="T78" fmla="*/ 139 w 144"/>
                <a:gd name="T79" fmla="*/ 374 h 433"/>
                <a:gd name="T80" fmla="*/ 138 w 144"/>
                <a:gd name="T81" fmla="*/ 371 h 433"/>
                <a:gd name="T82" fmla="*/ 136 w 144"/>
                <a:gd name="T83" fmla="*/ 369 h 433"/>
                <a:gd name="T84" fmla="*/ 129 w 144"/>
                <a:gd name="T85" fmla="*/ 318 h 433"/>
                <a:gd name="T86" fmla="*/ 129 w 144"/>
                <a:gd name="T87" fmla="*/ 317 h 433"/>
                <a:gd name="T88" fmla="*/ 138 w 144"/>
                <a:gd name="T89" fmla="*/ 276 h 433"/>
                <a:gd name="T90" fmla="*/ 140 w 144"/>
                <a:gd name="T91" fmla="*/ 275 h 433"/>
                <a:gd name="T92" fmla="*/ 141 w 144"/>
                <a:gd name="T93" fmla="*/ 272 h 433"/>
                <a:gd name="T94" fmla="*/ 141 w 144"/>
                <a:gd name="T95" fmla="*/ 264 h 433"/>
                <a:gd name="T96" fmla="*/ 139 w 144"/>
                <a:gd name="T97" fmla="*/ 258 h 433"/>
                <a:gd name="T98" fmla="*/ 144 w 144"/>
                <a:gd name="T99" fmla="*/ 148 h 433"/>
                <a:gd name="T100" fmla="*/ 140 w 144"/>
                <a:gd name="T101" fmla="*/ 124 h 433"/>
                <a:gd name="T102" fmla="*/ 118 w 144"/>
                <a:gd name="T103" fmla="*/ 84 h 433"/>
                <a:gd name="T104" fmla="*/ 104 w 144"/>
                <a:gd name="T105" fmla="*/ 43 h 433"/>
                <a:gd name="T106" fmla="*/ 111 w 144"/>
                <a:gd name="T107" fmla="*/ 39 h 433"/>
                <a:gd name="T108" fmla="*/ 108 w 144"/>
                <a:gd name="T109" fmla="*/ 33 h 433"/>
                <a:gd name="T110" fmla="*/ 109 w 144"/>
                <a:gd name="T111" fmla="*/ 80 h 433"/>
                <a:gd name="T112" fmla="*/ 133 w 144"/>
                <a:gd name="T113" fmla="*/ 122 h 433"/>
                <a:gd name="T114" fmla="*/ 32 w 144"/>
                <a:gd name="T115" fmla="*/ 92 h 433"/>
                <a:gd name="T116" fmla="*/ 53 w 144"/>
                <a:gd name="T117" fmla="*/ 46 h 433"/>
                <a:gd name="T118" fmla="*/ 52 w 144"/>
                <a:gd name="T119" fmla="*/ 38 h 433"/>
                <a:gd name="T120" fmla="*/ 98 w 144"/>
                <a:gd name="T121" fmla="*/ 40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4" h="433">
                  <a:moveTo>
                    <a:pt x="108" y="33"/>
                  </a:moveTo>
                  <a:cubicBezTo>
                    <a:pt x="108" y="33"/>
                    <a:pt x="107" y="32"/>
                    <a:pt x="107" y="32"/>
                  </a:cubicBezTo>
                  <a:cubicBezTo>
                    <a:pt x="106" y="32"/>
                    <a:pt x="106" y="32"/>
                    <a:pt x="106" y="32"/>
                  </a:cubicBezTo>
                  <a:cubicBezTo>
                    <a:pt x="106" y="32"/>
                    <a:pt x="107" y="32"/>
                    <a:pt x="107" y="32"/>
                  </a:cubicBezTo>
                  <a:cubicBezTo>
                    <a:pt x="107" y="21"/>
                    <a:pt x="106" y="12"/>
                    <a:pt x="103" y="5"/>
                  </a:cubicBezTo>
                  <a:cubicBezTo>
                    <a:pt x="103" y="5"/>
                    <a:pt x="103" y="5"/>
                    <a:pt x="103" y="5"/>
                  </a:cubicBezTo>
                  <a:cubicBezTo>
                    <a:pt x="103" y="5"/>
                    <a:pt x="103" y="5"/>
                    <a:pt x="102" y="5"/>
                  </a:cubicBezTo>
                  <a:cubicBezTo>
                    <a:pt x="99" y="3"/>
                    <a:pt x="89" y="1"/>
                    <a:pt x="78" y="0"/>
                  </a:cubicBezTo>
                  <a:cubicBezTo>
                    <a:pt x="77" y="0"/>
                    <a:pt x="77" y="0"/>
                    <a:pt x="76" y="0"/>
                  </a:cubicBezTo>
                  <a:cubicBezTo>
                    <a:pt x="76" y="0"/>
                    <a:pt x="76" y="0"/>
                    <a:pt x="76" y="0"/>
                  </a:cubicBezTo>
                  <a:cubicBezTo>
                    <a:pt x="75" y="0"/>
                    <a:pt x="75" y="0"/>
                    <a:pt x="75" y="0"/>
                  </a:cubicBezTo>
                  <a:cubicBezTo>
                    <a:pt x="73" y="0"/>
                    <a:pt x="72" y="0"/>
                    <a:pt x="70" y="0"/>
                  </a:cubicBezTo>
                  <a:cubicBezTo>
                    <a:pt x="70" y="0"/>
                    <a:pt x="70" y="0"/>
                    <a:pt x="69" y="0"/>
                  </a:cubicBezTo>
                  <a:cubicBezTo>
                    <a:pt x="68" y="0"/>
                    <a:pt x="67" y="0"/>
                    <a:pt x="66" y="1"/>
                  </a:cubicBezTo>
                  <a:cubicBezTo>
                    <a:pt x="66" y="1"/>
                    <a:pt x="66" y="1"/>
                    <a:pt x="65" y="1"/>
                  </a:cubicBezTo>
                  <a:cubicBezTo>
                    <a:pt x="64" y="1"/>
                    <a:pt x="63" y="1"/>
                    <a:pt x="62" y="1"/>
                  </a:cubicBezTo>
                  <a:cubicBezTo>
                    <a:pt x="62" y="1"/>
                    <a:pt x="62" y="1"/>
                    <a:pt x="62" y="1"/>
                  </a:cubicBezTo>
                  <a:cubicBezTo>
                    <a:pt x="61" y="1"/>
                    <a:pt x="59" y="1"/>
                    <a:pt x="58" y="1"/>
                  </a:cubicBezTo>
                  <a:cubicBezTo>
                    <a:pt x="58" y="1"/>
                    <a:pt x="58" y="1"/>
                    <a:pt x="58" y="1"/>
                  </a:cubicBezTo>
                  <a:cubicBezTo>
                    <a:pt x="57" y="2"/>
                    <a:pt x="56" y="2"/>
                    <a:pt x="56" y="2"/>
                  </a:cubicBezTo>
                  <a:cubicBezTo>
                    <a:pt x="55" y="2"/>
                    <a:pt x="55" y="2"/>
                    <a:pt x="55" y="2"/>
                  </a:cubicBezTo>
                  <a:cubicBezTo>
                    <a:pt x="54" y="2"/>
                    <a:pt x="54" y="2"/>
                    <a:pt x="53" y="3"/>
                  </a:cubicBezTo>
                  <a:cubicBezTo>
                    <a:pt x="53" y="3"/>
                    <a:pt x="52" y="3"/>
                    <a:pt x="52" y="3"/>
                  </a:cubicBezTo>
                  <a:cubicBezTo>
                    <a:pt x="52" y="3"/>
                    <a:pt x="51" y="3"/>
                    <a:pt x="51" y="3"/>
                  </a:cubicBezTo>
                  <a:cubicBezTo>
                    <a:pt x="51" y="3"/>
                    <a:pt x="51" y="3"/>
                    <a:pt x="50" y="4"/>
                  </a:cubicBezTo>
                  <a:cubicBezTo>
                    <a:pt x="50" y="4"/>
                    <a:pt x="49" y="4"/>
                    <a:pt x="49" y="4"/>
                  </a:cubicBezTo>
                  <a:cubicBezTo>
                    <a:pt x="46" y="11"/>
                    <a:pt x="45" y="19"/>
                    <a:pt x="45" y="30"/>
                  </a:cubicBezTo>
                  <a:cubicBezTo>
                    <a:pt x="45" y="31"/>
                    <a:pt x="45" y="31"/>
                    <a:pt x="45" y="31"/>
                  </a:cubicBezTo>
                  <a:cubicBezTo>
                    <a:pt x="45" y="31"/>
                    <a:pt x="45" y="31"/>
                    <a:pt x="45" y="31"/>
                  </a:cubicBezTo>
                  <a:cubicBezTo>
                    <a:pt x="44" y="31"/>
                    <a:pt x="44" y="31"/>
                    <a:pt x="43" y="32"/>
                  </a:cubicBezTo>
                  <a:cubicBezTo>
                    <a:pt x="42" y="33"/>
                    <a:pt x="38" y="35"/>
                    <a:pt x="40" y="38"/>
                  </a:cubicBezTo>
                  <a:cubicBezTo>
                    <a:pt x="40" y="38"/>
                    <a:pt x="40" y="38"/>
                    <a:pt x="40" y="39"/>
                  </a:cubicBezTo>
                  <a:cubicBezTo>
                    <a:pt x="40" y="39"/>
                    <a:pt x="41" y="39"/>
                    <a:pt x="41" y="39"/>
                  </a:cubicBezTo>
                  <a:cubicBezTo>
                    <a:pt x="41" y="39"/>
                    <a:pt x="41" y="40"/>
                    <a:pt x="41" y="40"/>
                  </a:cubicBezTo>
                  <a:cubicBezTo>
                    <a:pt x="42" y="41"/>
                    <a:pt x="44" y="41"/>
                    <a:pt x="47" y="42"/>
                  </a:cubicBezTo>
                  <a:cubicBezTo>
                    <a:pt x="47" y="43"/>
                    <a:pt x="47" y="44"/>
                    <a:pt x="47" y="46"/>
                  </a:cubicBezTo>
                  <a:cubicBezTo>
                    <a:pt x="46" y="56"/>
                    <a:pt x="41" y="66"/>
                    <a:pt x="36" y="75"/>
                  </a:cubicBezTo>
                  <a:cubicBezTo>
                    <a:pt x="33" y="79"/>
                    <a:pt x="30" y="84"/>
                    <a:pt x="27" y="89"/>
                  </a:cubicBezTo>
                  <a:cubicBezTo>
                    <a:pt x="18" y="102"/>
                    <a:pt x="12" y="112"/>
                    <a:pt x="8" y="121"/>
                  </a:cubicBezTo>
                  <a:cubicBezTo>
                    <a:pt x="7" y="122"/>
                    <a:pt x="7" y="123"/>
                    <a:pt x="8" y="124"/>
                  </a:cubicBezTo>
                  <a:cubicBezTo>
                    <a:pt x="8" y="125"/>
                    <a:pt x="9" y="125"/>
                    <a:pt x="9" y="125"/>
                  </a:cubicBezTo>
                  <a:cubicBezTo>
                    <a:pt x="6" y="133"/>
                    <a:pt x="4" y="140"/>
                    <a:pt x="3" y="145"/>
                  </a:cubicBezTo>
                  <a:cubicBezTo>
                    <a:pt x="3" y="147"/>
                    <a:pt x="4" y="148"/>
                    <a:pt x="4" y="149"/>
                  </a:cubicBezTo>
                  <a:cubicBezTo>
                    <a:pt x="5" y="151"/>
                    <a:pt x="6" y="151"/>
                    <a:pt x="6" y="151"/>
                  </a:cubicBezTo>
                  <a:cubicBezTo>
                    <a:pt x="6" y="151"/>
                    <a:pt x="5" y="210"/>
                    <a:pt x="5" y="239"/>
                  </a:cubicBezTo>
                  <a:cubicBezTo>
                    <a:pt x="5" y="249"/>
                    <a:pt x="5" y="255"/>
                    <a:pt x="4" y="256"/>
                  </a:cubicBezTo>
                  <a:cubicBezTo>
                    <a:pt x="2" y="257"/>
                    <a:pt x="2" y="258"/>
                    <a:pt x="2" y="262"/>
                  </a:cubicBezTo>
                  <a:cubicBezTo>
                    <a:pt x="2" y="263"/>
                    <a:pt x="2" y="265"/>
                    <a:pt x="2" y="266"/>
                  </a:cubicBezTo>
                  <a:cubicBezTo>
                    <a:pt x="2" y="268"/>
                    <a:pt x="2" y="270"/>
                    <a:pt x="2" y="272"/>
                  </a:cubicBezTo>
                  <a:cubicBezTo>
                    <a:pt x="2" y="272"/>
                    <a:pt x="2" y="272"/>
                    <a:pt x="2" y="272"/>
                  </a:cubicBezTo>
                  <a:cubicBezTo>
                    <a:pt x="3" y="273"/>
                    <a:pt x="3" y="273"/>
                    <a:pt x="4" y="273"/>
                  </a:cubicBezTo>
                  <a:cubicBezTo>
                    <a:pt x="4" y="273"/>
                    <a:pt x="4" y="273"/>
                    <a:pt x="4" y="273"/>
                  </a:cubicBezTo>
                  <a:cubicBezTo>
                    <a:pt x="4" y="273"/>
                    <a:pt x="4" y="273"/>
                    <a:pt x="4" y="273"/>
                  </a:cubicBezTo>
                  <a:cubicBezTo>
                    <a:pt x="4" y="274"/>
                    <a:pt x="5" y="275"/>
                    <a:pt x="5" y="276"/>
                  </a:cubicBezTo>
                  <a:cubicBezTo>
                    <a:pt x="7" y="283"/>
                    <a:pt x="12" y="300"/>
                    <a:pt x="12" y="316"/>
                  </a:cubicBezTo>
                  <a:cubicBezTo>
                    <a:pt x="12" y="317"/>
                    <a:pt x="12" y="318"/>
                    <a:pt x="12" y="319"/>
                  </a:cubicBezTo>
                  <a:cubicBezTo>
                    <a:pt x="11" y="326"/>
                    <a:pt x="10" y="332"/>
                    <a:pt x="9" y="339"/>
                  </a:cubicBezTo>
                  <a:cubicBezTo>
                    <a:pt x="8" y="347"/>
                    <a:pt x="6" y="354"/>
                    <a:pt x="5" y="359"/>
                  </a:cubicBezTo>
                  <a:cubicBezTo>
                    <a:pt x="4" y="363"/>
                    <a:pt x="3" y="366"/>
                    <a:pt x="3" y="367"/>
                  </a:cubicBezTo>
                  <a:cubicBezTo>
                    <a:pt x="1" y="367"/>
                    <a:pt x="1" y="368"/>
                    <a:pt x="1" y="368"/>
                  </a:cubicBezTo>
                  <a:cubicBezTo>
                    <a:pt x="0" y="372"/>
                    <a:pt x="0" y="379"/>
                    <a:pt x="0" y="381"/>
                  </a:cubicBezTo>
                  <a:cubicBezTo>
                    <a:pt x="0" y="381"/>
                    <a:pt x="0" y="381"/>
                    <a:pt x="0" y="382"/>
                  </a:cubicBezTo>
                  <a:cubicBezTo>
                    <a:pt x="2" y="390"/>
                    <a:pt x="14" y="423"/>
                    <a:pt x="19" y="427"/>
                  </a:cubicBezTo>
                  <a:cubicBezTo>
                    <a:pt x="22" y="429"/>
                    <a:pt x="25" y="430"/>
                    <a:pt x="29" y="430"/>
                  </a:cubicBezTo>
                  <a:cubicBezTo>
                    <a:pt x="34" y="431"/>
                    <a:pt x="39" y="431"/>
                    <a:pt x="42" y="430"/>
                  </a:cubicBezTo>
                  <a:cubicBezTo>
                    <a:pt x="43" y="430"/>
                    <a:pt x="43" y="429"/>
                    <a:pt x="44" y="429"/>
                  </a:cubicBezTo>
                  <a:cubicBezTo>
                    <a:pt x="47" y="428"/>
                    <a:pt x="49" y="427"/>
                    <a:pt x="51" y="425"/>
                  </a:cubicBezTo>
                  <a:cubicBezTo>
                    <a:pt x="53" y="425"/>
                    <a:pt x="54" y="424"/>
                    <a:pt x="55" y="424"/>
                  </a:cubicBezTo>
                  <a:cubicBezTo>
                    <a:pt x="55" y="426"/>
                    <a:pt x="57" y="427"/>
                    <a:pt x="58" y="429"/>
                  </a:cubicBezTo>
                  <a:cubicBezTo>
                    <a:pt x="61" y="431"/>
                    <a:pt x="64" y="433"/>
                    <a:pt x="68" y="433"/>
                  </a:cubicBezTo>
                  <a:cubicBezTo>
                    <a:pt x="75" y="433"/>
                    <a:pt x="80" y="429"/>
                    <a:pt x="82" y="424"/>
                  </a:cubicBezTo>
                  <a:cubicBezTo>
                    <a:pt x="84" y="425"/>
                    <a:pt x="86" y="426"/>
                    <a:pt x="88" y="427"/>
                  </a:cubicBezTo>
                  <a:cubicBezTo>
                    <a:pt x="91" y="429"/>
                    <a:pt x="93" y="430"/>
                    <a:pt x="95" y="431"/>
                  </a:cubicBezTo>
                  <a:cubicBezTo>
                    <a:pt x="97" y="431"/>
                    <a:pt x="99" y="432"/>
                    <a:pt x="102" y="432"/>
                  </a:cubicBezTo>
                  <a:cubicBezTo>
                    <a:pt x="102" y="432"/>
                    <a:pt x="102" y="432"/>
                    <a:pt x="102" y="432"/>
                  </a:cubicBezTo>
                  <a:cubicBezTo>
                    <a:pt x="103" y="432"/>
                    <a:pt x="103" y="432"/>
                    <a:pt x="103" y="432"/>
                  </a:cubicBezTo>
                  <a:cubicBezTo>
                    <a:pt x="108" y="432"/>
                    <a:pt x="114" y="432"/>
                    <a:pt x="118" y="429"/>
                  </a:cubicBezTo>
                  <a:cubicBezTo>
                    <a:pt x="123" y="425"/>
                    <a:pt x="137" y="391"/>
                    <a:pt x="139" y="383"/>
                  </a:cubicBezTo>
                  <a:cubicBezTo>
                    <a:pt x="139" y="383"/>
                    <a:pt x="139" y="382"/>
                    <a:pt x="139" y="382"/>
                  </a:cubicBezTo>
                  <a:cubicBezTo>
                    <a:pt x="139" y="379"/>
                    <a:pt x="139" y="376"/>
                    <a:pt x="139" y="374"/>
                  </a:cubicBezTo>
                  <a:cubicBezTo>
                    <a:pt x="139" y="373"/>
                    <a:pt x="139" y="372"/>
                    <a:pt x="138" y="371"/>
                  </a:cubicBezTo>
                  <a:cubicBezTo>
                    <a:pt x="138" y="371"/>
                    <a:pt x="138" y="371"/>
                    <a:pt x="138" y="371"/>
                  </a:cubicBezTo>
                  <a:cubicBezTo>
                    <a:pt x="138" y="370"/>
                    <a:pt x="138" y="369"/>
                    <a:pt x="136" y="369"/>
                  </a:cubicBezTo>
                  <a:cubicBezTo>
                    <a:pt x="136" y="369"/>
                    <a:pt x="136" y="369"/>
                    <a:pt x="136" y="369"/>
                  </a:cubicBezTo>
                  <a:cubicBezTo>
                    <a:pt x="136" y="368"/>
                    <a:pt x="130" y="341"/>
                    <a:pt x="129" y="322"/>
                  </a:cubicBezTo>
                  <a:cubicBezTo>
                    <a:pt x="129" y="320"/>
                    <a:pt x="129" y="319"/>
                    <a:pt x="129" y="318"/>
                  </a:cubicBezTo>
                  <a:cubicBezTo>
                    <a:pt x="129" y="318"/>
                    <a:pt x="129" y="318"/>
                    <a:pt x="129" y="318"/>
                  </a:cubicBezTo>
                  <a:cubicBezTo>
                    <a:pt x="129" y="318"/>
                    <a:pt x="129" y="318"/>
                    <a:pt x="129" y="317"/>
                  </a:cubicBezTo>
                  <a:cubicBezTo>
                    <a:pt x="130" y="308"/>
                    <a:pt x="132" y="299"/>
                    <a:pt x="134" y="291"/>
                  </a:cubicBezTo>
                  <a:cubicBezTo>
                    <a:pt x="136" y="284"/>
                    <a:pt x="138" y="278"/>
                    <a:pt x="138" y="276"/>
                  </a:cubicBezTo>
                  <a:cubicBezTo>
                    <a:pt x="138" y="276"/>
                    <a:pt x="139" y="276"/>
                    <a:pt x="139" y="276"/>
                  </a:cubicBezTo>
                  <a:cubicBezTo>
                    <a:pt x="139" y="276"/>
                    <a:pt x="140" y="275"/>
                    <a:pt x="140" y="275"/>
                  </a:cubicBezTo>
                  <a:cubicBezTo>
                    <a:pt x="140" y="275"/>
                    <a:pt x="140" y="274"/>
                    <a:pt x="140" y="274"/>
                  </a:cubicBezTo>
                  <a:cubicBezTo>
                    <a:pt x="141" y="274"/>
                    <a:pt x="141" y="273"/>
                    <a:pt x="141" y="272"/>
                  </a:cubicBezTo>
                  <a:cubicBezTo>
                    <a:pt x="141" y="271"/>
                    <a:pt x="141" y="270"/>
                    <a:pt x="141" y="268"/>
                  </a:cubicBezTo>
                  <a:cubicBezTo>
                    <a:pt x="141" y="267"/>
                    <a:pt x="141" y="266"/>
                    <a:pt x="141" y="264"/>
                  </a:cubicBezTo>
                  <a:cubicBezTo>
                    <a:pt x="141" y="263"/>
                    <a:pt x="141" y="262"/>
                    <a:pt x="141" y="261"/>
                  </a:cubicBezTo>
                  <a:cubicBezTo>
                    <a:pt x="141" y="260"/>
                    <a:pt x="140" y="259"/>
                    <a:pt x="139" y="258"/>
                  </a:cubicBezTo>
                  <a:cubicBezTo>
                    <a:pt x="138" y="256"/>
                    <a:pt x="141" y="154"/>
                    <a:pt x="141" y="154"/>
                  </a:cubicBezTo>
                  <a:cubicBezTo>
                    <a:pt x="141" y="154"/>
                    <a:pt x="143" y="152"/>
                    <a:pt x="144" y="148"/>
                  </a:cubicBezTo>
                  <a:cubicBezTo>
                    <a:pt x="144" y="142"/>
                    <a:pt x="142" y="135"/>
                    <a:pt x="139" y="128"/>
                  </a:cubicBezTo>
                  <a:cubicBezTo>
                    <a:pt x="140" y="127"/>
                    <a:pt x="141" y="126"/>
                    <a:pt x="140" y="124"/>
                  </a:cubicBezTo>
                  <a:cubicBezTo>
                    <a:pt x="140" y="124"/>
                    <a:pt x="140" y="123"/>
                    <a:pt x="140" y="123"/>
                  </a:cubicBezTo>
                  <a:cubicBezTo>
                    <a:pt x="135" y="112"/>
                    <a:pt x="128" y="99"/>
                    <a:pt x="118" y="84"/>
                  </a:cubicBezTo>
                  <a:cubicBezTo>
                    <a:pt x="117" y="81"/>
                    <a:pt x="115" y="79"/>
                    <a:pt x="114" y="77"/>
                  </a:cubicBezTo>
                  <a:cubicBezTo>
                    <a:pt x="108" y="65"/>
                    <a:pt x="103" y="54"/>
                    <a:pt x="104" y="43"/>
                  </a:cubicBezTo>
                  <a:cubicBezTo>
                    <a:pt x="106" y="43"/>
                    <a:pt x="108" y="42"/>
                    <a:pt x="109" y="41"/>
                  </a:cubicBezTo>
                  <a:cubicBezTo>
                    <a:pt x="110" y="41"/>
                    <a:pt x="111" y="40"/>
                    <a:pt x="111" y="39"/>
                  </a:cubicBezTo>
                  <a:cubicBezTo>
                    <a:pt x="112" y="37"/>
                    <a:pt x="112" y="35"/>
                    <a:pt x="109" y="34"/>
                  </a:cubicBezTo>
                  <a:cubicBezTo>
                    <a:pt x="109" y="33"/>
                    <a:pt x="108" y="33"/>
                    <a:pt x="108" y="33"/>
                  </a:cubicBezTo>
                  <a:close/>
                  <a:moveTo>
                    <a:pt x="98" y="40"/>
                  </a:moveTo>
                  <a:cubicBezTo>
                    <a:pt x="96" y="53"/>
                    <a:pt x="102" y="67"/>
                    <a:pt x="109" y="80"/>
                  </a:cubicBezTo>
                  <a:cubicBezTo>
                    <a:pt x="110" y="82"/>
                    <a:pt x="112" y="85"/>
                    <a:pt x="113" y="87"/>
                  </a:cubicBezTo>
                  <a:cubicBezTo>
                    <a:pt x="122" y="101"/>
                    <a:pt x="128" y="112"/>
                    <a:pt x="133" y="122"/>
                  </a:cubicBezTo>
                  <a:cubicBezTo>
                    <a:pt x="16" y="120"/>
                    <a:pt x="16" y="120"/>
                    <a:pt x="16" y="120"/>
                  </a:cubicBezTo>
                  <a:cubicBezTo>
                    <a:pt x="20" y="112"/>
                    <a:pt x="25" y="103"/>
                    <a:pt x="32" y="92"/>
                  </a:cubicBezTo>
                  <a:cubicBezTo>
                    <a:pt x="35" y="87"/>
                    <a:pt x="38" y="83"/>
                    <a:pt x="41" y="79"/>
                  </a:cubicBezTo>
                  <a:cubicBezTo>
                    <a:pt x="47" y="68"/>
                    <a:pt x="52" y="58"/>
                    <a:pt x="53" y="46"/>
                  </a:cubicBezTo>
                  <a:cubicBezTo>
                    <a:pt x="53" y="44"/>
                    <a:pt x="53" y="41"/>
                    <a:pt x="53" y="39"/>
                  </a:cubicBezTo>
                  <a:cubicBezTo>
                    <a:pt x="53" y="39"/>
                    <a:pt x="52" y="38"/>
                    <a:pt x="52" y="38"/>
                  </a:cubicBezTo>
                  <a:cubicBezTo>
                    <a:pt x="99" y="38"/>
                    <a:pt x="99" y="38"/>
                    <a:pt x="99" y="38"/>
                  </a:cubicBezTo>
                  <a:cubicBezTo>
                    <a:pt x="99" y="39"/>
                    <a:pt x="98" y="39"/>
                    <a:pt x="98" y="4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54" name="Icon"/>
            <p:cNvSpPr>
              <a:spLocks noEditPoints="1"/>
            </p:cNvSpPr>
            <p:nvPr/>
          </p:nvSpPr>
          <p:spPr bwMode="auto">
            <a:xfrm>
              <a:off x="-4221241" y="5961514"/>
              <a:ext cx="674294" cy="232559"/>
            </a:xfrm>
            <a:custGeom>
              <a:avLst/>
              <a:gdLst>
                <a:gd name="T0" fmla="*/ 328 w 449"/>
                <a:gd name="T1" fmla="*/ 119 h 153"/>
                <a:gd name="T2" fmla="*/ 328 w 449"/>
                <a:gd name="T3" fmla="*/ 136 h 153"/>
                <a:gd name="T4" fmla="*/ 302 w 449"/>
                <a:gd name="T5" fmla="*/ 128 h 153"/>
                <a:gd name="T6" fmla="*/ 353 w 449"/>
                <a:gd name="T7" fmla="*/ 128 h 153"/>
                <a:gd name="T8" fmla="*/ 302 w 449"/>
                <a:gd name="T9" fmla="*/ 128 h 153"/>
                <a:gd name="T10" fmla="*/ 100 w 449"/>
                <a:gd name="T11" fmla="*/ 118 h 153"/>
                <a:gd name="T12" fmla="*/ 100 w 449"/>
                <a:gd name="T13" fmla="*/ 135 h 153"/>
                <a:gd name="T14" fmla="*/ 75 w 449"/>
                <a:gd name="T15" fmla="*/ 127 h 153"/>
                <a:gd name="T16" fmla="*/ 126 w 449"/>
                <a:gd name="T17" fmla="*/ 127 h 153"/>
                <a:gd name="T18" fmla="*/ 75 w 449"/>
                <a:gd name="T19" fmla="*/ 127 h 153"/>
                <a:gd name="T20" fmla="*/ 428 w 449"/>
                <a:gd name="T21" fmla="*/ 65 h 153"/>
                <a:gd name="T22" fmla="*/ 356 w 449"/>
                <a:gd name="T23" fmla="*/ 60 h 153"/>
                <a:gd name="T24" fmla="*/ 361 w 449"/>
                <a:gd name="T25" fmla="*/ 27 h 153"/>
                <a:gd name="T26" fmla="*/ 433 w 449"/>
                <a:gd name="T27" fmla="*/ 39 h 153"/>
                <a:gd name="T28" fmla="*/ 340 w 449"/>
                <a:gd name="T29" fmla="*/ 60 h 153"/>
                <a:gd name="T30" fmla="*/ 267 w 449"/>
                <a:gd name="T31" fmla="*/ 65 h 153"/>
                <a:gd name="T32" fmla="*/ 262 w 449"/>
                <a:gd name="T33" fmla="*/ 31 h 153"/>
                <a:gd name="T34" fmla="*/ 335 w 449"/>
                <a:gd name="T35" fmla="*/ 27 h 153"/>
                <a:gd name="T36" fmla="*/ 340 w 449"/>
                <a:gd name="T37" fmla="*/ 60 h 153"/>
                <a:gd name="T38" fmla="*/ 241 w 449"/>
                <a:gd name="T39" fmla="*/ 64 h 153"/>
                <a:gd name="T40" fmla="*/ 169 w 449"/>
                <a:gd name="T41" fmla="*/ 59 h 153"/>
                <a:gd name="T42" fmla="*/ 174 w 449"/>
                <a:gd name="T43" fmla="*/ 26 h 153"/>
                <a:gd name="T44" fmla="*/ 246 w 449"/>
                <a:gd name="T45" fmla="*/ 31 h 153"/>
                <a:gd name="T46" fmla="*/ 153 w 449"/>
                <a:gd name="T47" fmla="*/ 59 h 153"/>
                <a:gd name="T48" fmla="*/ 80 w 449"/>
                <a:gd name="T49" fmla="*/ 64 h 153"/>
                <a:gd name="T50" fmla="*/ 75 w 449"/>
                <a:gd name="T51" fmla="*/ 31 h 153"/>
                <a:gd name="T52" fmla="*/ 148 w 449"/>
                <a:gd name="T53" fmla="*/ 26 h 153"/>
                <a:gd name="T54" fmla="*/ 153 w 449"/>
                <a:gd name="T55" fmla="*/ 59 h 153"/>
                <a:gd name="T56" fmla="*/ 51 w 449"/>
                <a:gd name="T57" fmla="*/ 118 h 153"/>
                <a:gd name="T58" fmla="*/ 27 w 449"/>
                <a:gd name="T59" fmla="*/ 113 h 153"/>
                <a:gd name="T60" fmla="*/ 32 w 449"/>
                <a:gd name="T61" fmla="*/ 25 h 153"/>
                <a:gd name="T62" fmla="*/ 56 w 449"/>
                <a:gd name="T63" fmla="*/ 31 h 153"/>
                <a:gd name="T64" fmla="*/ 449 w 449"/>
                <a:gd name="T65" fmla="*/ 109 h 153"/>
                <a:gd name="T66" fmla="*/ 424 w 449"/>
                <a:gd name="T67" fmla="*/ 2 h 153"/>
                <a:gd name="T68" fmla="*/ 172 w 449"/>
                <a:gd name="T69" fmla="*/ 1 h 153"/>
                <a:gd name="T70" fmla="*/ 8 w 449"/>
                <a:gd name="T71" fmla="*/ 10 h 153"/>
                <a:gd name="T72" fmla="*/ 0 w 449"/>
                <a:gd name="T73" fmla="*/ 76 h 153"/>
                <a:gd name="T74" fmla="*/ 10 w 449"/>
                <a:gd name="T75" fmla="*/ 133 h 153"/>
                <a:gd name="T76" fmla="*/ 72 w 449"/>
                <a:gd name="T77" fmla="*/ 127 h 153"/>
                <a:gd name="T78" fmla="*/ 129 w 449"/>
                <a:gd name="T79" fmla="*/ 127 h 153"/>
                <a:gd name="T80" fmla="*/ 171 w 449"/>
                <a:gd name="T81" fmla="*/ 133 h 153"/>
                <a:gd name="T82" fmla="*/ 300 w 449"/>
                <a:gd name="T83" fmla="*/ 133 h 153"/>
                <a:gd name="T84" fmla="*/ 328 w 449"/>
                <a:gd name="T85" fmla="*/ 99 h 153"/>
                <a:gd name="T86" fmla="*/ 356 w 449"/>
                <a:gd name="T87" fmla="*/ 134 h 153"/>
                <a:gd name="T88" fmla="*/ 448 w 449"/>
                <a:gd name="T89" fmla="*/ 117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49" h="153">
                  <a:moveTo>
                    <a:pt x="319" y="128"/>
                  </a:moveTo>
                  <a:cubicBezTo>
                    <a:pt x="319" y="123"/>
                    <a:pt x="323" y="119"/>
                    <a:pt x="328" y="119"/>
                  </a:cubicBezTo>
                  <a:cubicBezTo>
                    <a:pt x="332" y="119"/>
                    <a:pt x="336" y="123"/>
                    <a:pt x="336" y="128"/>
                  </a:cubicBezTo>
                  <a:cubicBezTo>
                    <a:pt x="336" y="132"/>
                    <a:pt x="332" y="136"/>
                    <a:pt x="328" y="136"/>
                  </a:cubicBezTo>
                  <a:cubicBezTo>
                    <a:pt x="323" y="136"/>
                    <a:pt x="319" y="132"/>
                    <a:pt x="319" y="128"/>
                  </a:cubicBezTo>
                  <a:moveTo>
                    <a:pt x="302" y="128"/>
                  </a:moveTo>
                  <a:cubicBezTo>
                    <a:pt x="302" y="142"/>
                    <a:pt x="313" y="153"/>
                    <a:pt x="328" y="153"/>
                  </a:cubicBezTo>
                  <a:cubicBezTo>
                    <a:pt x="342" y="153"/>
                    <a:pt x="353" y="142"/>
                    <a:pt x="353" y="128"/>
                  </a:cubicBezTo>
                  <a:cubicBezTo>
                    <a:pt x="353" y="114"/>
                    <a:pt x="342" y="102"/>
                    <a:pt x="328" y="102"/>
                  </a:cubicBezTo>
                  <a:cubicBezTo>
                    <a:pt x="314" y="102"/>
                    <a:pt x="302" y="113"/>
                    <a:pt x="302" y="128"/>
                  </a:cubicBezTo>
                  <a:moveTo>
                    <a:pt x="92" y="127"/>
                  </a:moveTo>
                  <a:cubicBezTo>
                    <a:pt x="92" y="122"/>
                    <a:pt x="96" y="118"/>
                    <a:pt x="100" y="118"/>
                  </a:cubicBezTo>
                  <a:cubicBezTo>
                    <a:pt x="105" y="118"/>
                    <a:pt x="109" y="122"/>
                    <a:pt x="109" y="127"/>
                  </a:cubicBezTo>
                  <a:cubicBezTo>
                    <a:pt x="109" y="131"/>
                    <a:pt x="105" y="135"/>
                    <a:pt x="100" y="135"/>
                  </a:cubicBezTo>
                  <a:cubicBezTo>
                    <a:pt x="96" y="135"/>
                    <a:pt x="92" y="131"/>
                    <a:pt x="92" y="127"/>
                  </a:cubicBezTo>
                  <a:moveTo>
                    <a:pt x="75" y="127"/>
                  </a:moveTo>
                  <a:cubicBezTo>
                    <a:pt x="75" y="141"/>
                    <a:pt x="86" y="152"/>
                    <a:pt x="100" y="152"/>
                  </a:cubicBezTo>
                  <a:cubicBezTo>
                    <a:pt x="114" y="152"/>
                    <a:pt x="126" y="141"/>
                    <a:pt x="126" y="127"/>
                  </a:cubicBezTo>
                  <a:cubicBezTo>
                    <a:pt x="126" y="113"/>
                    <a:pt x="115" y="101"/>
                    <a:pt x="100" y="101"/>
                  </a:cubicBezTo>
                  <a:cubicBezTo>
                    <a:pt x="86" y="101"/>
                    <a:pt x="75" y="113"/>
                    <a:pt x="75" y="127"/>
                  </a:cubicBezTo>
                  <a:moveTo>
                    <a:pt x="433" y="60"/>
                  </a:moveTo>
                  <a:cubicBezTo>
                    <a:pt x="433" y="60"/>
                    <a:pt x="433" y="65"/>
                    <a:pt x="428" y="65"/>
                  </a:cubicBezTo>
                  <a:cubicBezTo>
                    <a:pt x="361" y="65"/>
                    <a:pt x="361" y="65"/>
                    <a:pt x="361" y="65"/>
                  </a:cubicBezTo>
                  <a:cubicBezTo>
                    <a:pt x="361" y="65"/>
                    <a:pt x="356" y="65"/>
                    <a:pt x="356" y="60"/>
                  </a:cubicBezTo>
                  <a:cubicBezTo>
                    <a:pt x="356" y="32"/>
                    <a:pt x="356" y="32"/>
                    <a:pt x="356" y="32"/>
                  </a:cubicBezTo>
                  <a:cubicBezTo>
                    <a:pt x="356" y="32"/>
                    <a:pt x="356" y="27"/>
                    <a:pt x="361" y="27"/>
                  </a:cubicBezTo>
                  <a:cubicBezTo>
                    <a:pt x="361" y="27"/>
                    <a:pt x="409" y="27"/>
                    <a:pt x="415" y="27"/>
                  </a:cubicBezTo>
                  <a:cubicBezTo>
                    <a:pt x="422" y="27"/>
                    <a:pt x="433" y="28"/>
                    <a:pt x="433" y="39"/>
                  </a:cubicBezTo>
                  <a:lnTo>
                    <a:pt x="433" y="60"/>
                  </a:lnTo>
                  <a:close/>
                  <a:moveTo>
                    <a:pt x="340" y="60"/>
                  </a:moveTo>
                  <a:cubicBezTo>
                    <a:pt x="340" y="60"/>
                    <a:pt x="340" y="65"/>
                    <a:pt x="335" y="65"/>
                  </a:cubicBezTo>
                  <a:cubicBezTo>
                    <a:pt x="267" y="65"/>
                    <a:pt x="267" y="65"/>
                    <a:pt x="267" y="65"/>
                  </a:cubicBezTo>
                  <a:cubicBezTo>
                    <a:pt x="267" y="65"/>
                    <a:pt x="262" y="65"/>
                    <a:pt x="262" y="60"/>
                  </a:cubicBezTo>
                  <a:cubicBezTo>
                    <a:pt x="262" y="31"/>
                    <a:pt x="262" y="31"/>
                    <a:pt x="262" y="31"/>
                  </a:cubicBezTo>
                  <a:cubicBezTo>
                    <a:pt x="262" y="31"/>
                    <a:pt x="262" y="26"/>
                    <a:pt x="267" y="27"/>
                  </a:cubicBezTo>
                  <a:cubicBezTo>
                    <a:pt x="335" y="27"/>
                    <a:pt x="335" y="27"/>
                    <a:pt x="335" y="27"/>
                  </a:cubicBezTo>
                  <a:cubicBezTo>
                    <a:pt x="335" y="27"/>
                    <a:pt x="340" y="27"/>
                    <a:pt x="340" y="32"/>
                  </a:cubicBezTo>
                  <a:lnTo>
                    <a:pt x="340" y="60"/>
                  </a:lnTo>
                  <a:close/>
                  <a:moveTo>
                    <a:pt x="246" y="59"/>
                  </a:moveTo>
                  <a:cubicBezTo>
                    <a:pt x="246" y="59"/>
                    <a:pt x="246" y="64"/>
                    <a:pt x="241" y="64"/>
                  </a:cubicBezTo>
                  <a:cubicBezTo>
                    <a:pt x="174" y="64"/>
                    <a:pt x="174" y="64"/>
                    <a:pt x="174" y="64"/>
                  </a:cubicBezTo>
                  <a:cubicBezTo>
                    <a:pt x="174" y="64"/>
                    <a:pt x="169" y="64"/>
                    <a:pt x="169" y="59"/>
                  </a:cubicBezTo>
                  <a:cubicBezTo>
                    <a:pt x="169" y="31"/>
                    <a:pt x="169" y="31"/>
                    <a:pt x="169" y="31"/>
                  </a:cubicBezTo>
                  <a:cubicBezTo>
                    <a:pt x="169" y="31"/>
                    <a:pt x="169" y="26"/>
                    <a:pt x="174" y="26"/>
                  </a:cubicBezTo>
                  <a:cubicBezTo>
                    <a:pt x="241" y="26"/>
                    <a:pt x="241" y="26"/>
                    <a:pt x="241" y="26"/>
                  </a:cubicBezTo>
                  <a:cubicBezTo>
                    <a:pt x="241" y="26"/>
                    <a:pt x="246" y="26"/>
                    <a:pt x="246" y="31"/>
                  </a:cubicBezTo>
                  <a:lnTo>
                    <a:pt x="246" y="59"/>
                  </a:lnTo>
                  <a:close/>
                  <a:moveTo>
                    <a:pt x="153" y="59"/>
                  </a:moveTo>
                  <a:cubicBezTo>
                    <a:pt x="153" y="59"/>
                    <a:pt x="153" y="64"/>
                    <a:pt x="148" y="64"/>
                  </a:cubicBezTo>
                  <a:cubicBezTo>
                    <a:pt x="80" y="64"/>
                    <a:pt x="80" y="64"/>
                    <a:pt x="80" y="64"/>
                  </a:cubicBezTo>
                  <a:cubicBezTo>
                    <a:pt x="80" y="64"/>
                    <a:pt x="75" y="64"/>
                    <a:pt x="75" y="59"/>
                  </a:cubicBezTo>
                  <a:cubicBezTo>
                    <a:pt x="75" y="31"/>
                    <a:pt x="75" y="31"/>
                    <a:pt x="75" y="31"/>
                  </a:cubicBezTo>
                  <a:cubicBezTo>
                    <a:pt x="75" y="31"/>
                    <a:pt x="75" y="26"/>
                    <a:pt x="80" y="26"/>
                  </a:cubicBezTo>
                  <a:cubicBezTo>
                    <a:pt x="148" y="26"/>
                    <a:pt x="148" y="26"/>
                    <a:pt x="148" y="26"/>
                  </a:cubicBezTo>
                  <a:cubicBezTo>
                    <a:pt x="148" y="26"/>
                    <a:pt x="153" y="26"/>
                    <a:pt x="153" y="31"/>
                  </a:cubicBezTo>
                  <a:lnTo>
                    <a:pt x="153" y="59"/>
                  </a:lnTo>
                  <a:close/>
                  <a:moveTo>
                    <a:pt x="56" y="113"/>
                  </a:moveTo>
                  <a:cubicBezTo>
                    <a:pt x="56" y="118"/>
                    <a:pt x="51" y="118"/>
                    <a:pt x="51" y="118"/>
                  </a:cubicBezTo>
                  <a:cubicBezTo>
                    <a:pt x="31" y="118"/>
                    <a:pt x="31" y="118"/>
                    <a:pt x="31" y="118"/>
                  </a:cubicBezTo>
                  <a:cubicBezTo>
                    <a:pt x="26" y="118"/>
                    <a:pt x="27" y="113"/>
                    <a:pt x="27" y="113"/>
                  </a:cubicBezTo>
                  <a:cubicBezTo>
                    <a:pt x="27" y="30"/>
                    <a:pt x="27" y="30"/>
                    <a:pt x="27" y="30"/>
                  </a:cubicBezTo>
                  <a:cubicBezTo>
                    <a:pt x="27" y="25"/>
                    <a:pt x="32" y="25"/>
                    <a:pt x="32" y="25"/>
                  </a:cubicBezTo>
                  <a:cubicBezTo>
                    <a:pt x="51" y="26"/>
                    <a:pt x="51" y="26"/>
                    <a:pt x="51" y="26"/>
                  </a:cubicBezTo>
                  <a:cubicBezTo>
                    <a:pt x="56" y="26"/>
                    <a:pt x="56" y="31"/>
                    <a:pt x="56" y="31"/>
                  </a:cubicBezTo>
                  <a:lnTo>
                    <a:pt x="56" y="113"/>
                  </a:lnTo>
                  <a:close/>
                  <a:moveTo>
                    <a:pt x="449" y="109"/>
                  </a:moveTo>
                  <a:cubicBezTo>
                    <a:pt x="449" y="27"/>
                    <a:pt x="449" y="27"/>
                    <a:pt x="449" y="27"/>
                  </a:cubicBezTo>
                  <a:cubicBezTo>
                    <a:pt x="449" y="27"/>
                    <a:pt x="449" y="2"/>
                    <a:pt x="424" y="2"/>
                  </a:cubicBezTo>
                  <a:cubicBezTo>
                    <a:pt x="300" y="2"/>
                    <a:pt x="300" y="2"/>
                    <a:pt x="300" y="2"/>
                  </a:cubicBezTo>
                  <a:cubicBezTo>
                    <a:pt x="172" y="1"/>
                    <a:pt x="172" y="1"/>
                    <a:pt x="172" y="1"/>
                  </a:cubicBezTo>
                  <a:cubicBezTo>
                    <a:pt x="18" y="1"/>
                    <a:pt x="18" y="1"/>
                    <a:pt x="18" y="1"/>
                  </a:cubicBezTo>
                  <a:cubicBezTo>
                    <a:pt x="18" y="1"/>
                    <a:pt x="8" y="0"/>
                    <a:pt x="8" y="10"/>
                  </a:cubicBezTo>
                  <a:cubicBezTo>
                    <a:pt x="7" y="67"/>
                    <a:pt x="7" y="67"/>
                    <a:pt x="7" y="67"/>
                  </a:cubicBezTo>
                  <a:cubicBezTo>
                    <a:pt x="4" y="67"/>
                    <a:pt x="0" y="70"/>
                    <a:pt x="0" y="76"/>
                  </a:cubicBezTo>
                  <a:cubicBezTo>
                    <a:pt x="0" y="123"/>
                    <a:pt x="0" y="123"/>
                    <a:pt x="0" y="123"/>
                  </a:cubicBezTo>
                  <a:cubicBezTo>
                    <a:pt x="0" y="123"/>
                    <a:pt x="0" y="133"/>
                    <a:pt x="10" y="133"/>
                  </a:cubicBezTo>
                  <a:cubicBezTo>
                    <a:pt x="73" y="133"/>
                    <a:pt x="73" y="133"/>
                    <a:pt x="73" y="133"/>
                  </a:cubicBezTo>
                  <a:cubicBezTo>
                    <a:pt x="72" y="131"/>
                    <a:pt x="72" y="129"/>
                    <a:pt x="72" y="127"/>
                  </a:cubicBezTo>
                  <a:cubicBezTo>
                    <a:pt x="72" y="111"/>
                    <a:pt x="85" y="98"/>
                    <a:pt x="100" y="98"/>
                  </a:cubicBezTo>
                  <a:cubicBezTo>
                    <a:pt x="116" y="98"/>
                    <a:pt x="129" y="111"/>
                    <a:pt x="129" y="127"/>
                  </a:cubicBezTo>
                  <a:cubicBezTo>
                    <a:pt x="129" y="129"/>
                    <a:pt x="129" y="131"/>
                    <a:pt x="128" y="133"/>
                  </a:cubicBezTo>
                  <a:cubicBezTo>
                    <a:pt x="171" y="133"/>
                    <a:pt x="171" y="133"/>
                    <a:pt x="171" y="133"/>
                  </a:cubicBezTo>
                  <a:cubicBezTo>
                    <a:pt x="300" y="133"/>
                    <a:pt x="300" y="133"/>
                    <a:pt x="300" y="133"/>
                  </a:cubicBezTo>
                  <a:cubicBezTo>
                    <a:pt x="300" y="133"/>
                    <a:pt x="300" y="133"/>
                    <a:pt x="300" y="133"/>
                  </a:cubicBezTo>
                  <a:cubicBezTo>
                    <a:pt x="299" y="131"/>
                    <a:pt x="299" y="130"/>
                    <a:pt x="299" y="128"/>
                  </a:cubicBezTo>
                  <a:cubicBezTo>
                    <a:pt x="299" y="112"/>
                    <a:pt x="312" y="99"/>
                    <a:pt x="328" y="99"/>
                  </a:cubicBezTo>
                  <a:cubicBezTo>
                    <a:pt x="344" y="99"/>
                    <a:pt x="356" y="112"/>
                    <a:pt x="356" y="128"/>
                  </a:cubicBezTo>
                  <a:cubicBezTo>
                    <a:pt x="356" y="130"/>
                    <a:pt x="356" y="132"/>
                    <a:pt x="356" y="134"/>
                  </a:cubicBezTo>
                  <a:cubicBezTo>
                    <a:pt x="363" y="134"/>
                    <a:pt x="363" y="134"/>
                    <a:pt x="363" y="134"/>
                  </a:cubicBezTo>
                  <a:cubicBezTo>
                    <a:pt x="448" y="117"/>
                    <a:pt x="448" y="117"/>
                    <a:pt x="448" y="117"/>
                  </a:cubicBezTo>
                  <a:cubicBezTo>
                    <a:pt x="448" y="114"/>
                    <a:pt x="449" y="112"/>
                    <a:pt x="449" y="109"/>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55" name="Icon"/>
            <p:cNvSpPr>
              <a:spLocks noEditPoints="1"/>
            </p:cNvSpPr>
            <p:nvPr/>
          </p:nvSpPr>
          <p:spPr bwMode="auto">
            <a:xfrm>
              <a:off x="-3345190" y="5905366"/>
              <a:ext cx="409329" cy="344854"/>
            </a:xfrm>
            <a:custGeom>
              <a:avLst/>
              <a:gdLst>
                <a:gd name="T0" fmla="*/ 240 w 290"/>
                <a:gd name="T1" fmla="*/ 86 h 244"/>
                <a:gd name="T2" fmla="*/ 50 w 290"/>
                <a:gd name="T3" fmla="*/ 87 h 244"/>
                <a:gd name="T4" fmla="*/ 70 w 290"/>
                <a:gd name="T5" fmla="*/ 30 h 244"/>
                <a:gd name="T6" fmla="*/ 83 w 290"/>
                <a:gd name="T7" fmla="*/ 24 h 244"/>
                <a:gd name="T8" fmla="*/ 124 w 290"/>
                <a:gd name="T9" fmla="*/ 24 h 244"/>
                <a:gd name="T10" fmla="*/ 165 w 290"/>
                <a:gd name="T11" fmla="*/ 23 h 244"/>
                <a:gd name="T12" fmla="*/ 206 w 290"/>
                <a:gd name="T13" fmla="*/ 23 h 244"/>
                <a:gd name="T14" fmla="*/ 219 w 290"/>
                <a:gd name="T15" fmla="*/ 29 h 244"/>
                <a:gd name="T16" fmla="*/ 240 w 290"/>
                <a:gd name="T17" fmla="*/ 86 h 244"/>
                <a:gd name="T18" fmla="*/ 25 w 290"/>
                <a:gd name="T19" fmla="*/ 128 h 244"/>
                <a:gd name="T20" fmla="*/ 45 w 290"/>
                <a:gd name="T21" fmla="*/ 108 h 244"/>
                <a:gd name="T22" fmla="*/ 65 w 290"/>
                <a:gd name="T23" fmla="*/ 128 h 244"/>
                <a:gd name="T24" fmla="*/ 45 w 290"/>
                <a:gd name="T25" fmla="*/ 148 h 244"/>
                <a:gd name="T26" fmla="*/ 25 w 290"/>
                <a:gd name="T27" fmla="*/ 128 h 244"/>
                <a:gd name="T28" fmla="*/ 225 w 290"/>
                <a:gd name="T29" fmla="*/ 127 h 244"/>
                <a:gd name="T30" fmla="*/ 245 w 290"/>
                <a:gd name="T31" fmla="*/ 107 h 244"/>
                <a:gd name="T32" fmla="*/ 265 w 290"/>
                <a:gd name="T33" fmla="*/ 127 h 244"/>
                <a:gd name="T34" fmla="*/ 245 w 290"/>
                <a:gd name="T35" fmla="*/ 147 h 244"/>
                <a:gd name="T36" fmla="*/ 225 w 290"/>
                <a:gd name="T37" fmla="*/ 127 h 244"/>
                <a:gd name="T38" fmla="*/ 290 w 290"/>
                <a:gd name="T39" fmla="*/ 196 h 244"/>
                <a:gd name="T40" fmla="*/ 290 w 290"/>
                <a:gd name="T41" fmla="*/ 108 h 244"/>
                <a:gd name="T42" fmla="*/ 267 w 290"/>
                <a:gd name="T43" fmla="*/ 85 h 244"/>
                <a:gd name="T44" fmla="*/ 264 w 290"/>
                <a:gd name="T45" fmla="*/ 86 h 244"/>
                <a:gd name="T46" fmla="*/ 239 w 290"/>
                <a:gd name="T47" fmla="*/ 20 h 244"/>
                <a:gd name="T48" fmla="*/ 206 w 290"/>
                <a:gd name="T49" fmla="*/ 0 h 244"/>
                <a:gd name="T50" fmla="*/ 164 w 290"/>
                <a:gd name="T51" fmla="*/ 0 h 244"/>
                <a:gd name="T52" fmla="*/ 124 w 290"/>
                <a:gd name="T53" fmla="*/ 0 h 244"/>
                <a:gd name="T54" fmla="*/ 83 w 290"/>
                <a:gd name="T55" fmla="*/ 1 h 244"/>
                <a:gd name="T56" fmla="*/ 50 w 290"/>
                <a:gd name="T57" fmla="*/ 21 h 244"/>
                <a:gd name="T58" fmla="*/ 26 w 290"/>
                <a:gd name="T59" fmla="*/ 87 h 244"/>
                <a:gd name="T60" fmla="*/ 23 w 290"/>
                <a:gd name="T61" fmla="*/ 87 h 244"/>
                <a:gd name="T62" fmla="*/ 0 w 290"/>
                <a:gd name="T63" fmla="*/ 109 h 244"/>
                <a:gd name="T64" fmla="*/ 1 w 290"/>
                <a:gd name="T65" fmla="*/ 198 h 244"/>
                <a:gd name="T66" fmla="*/ 23 w 290"/>
                <a:gd name="T67" fmla="*/ 198 h 244"/>
                <a:gd name="T68" fmla="*/ 24 w 290"/>
                <a:gd name="T69" fmla="*/ 222 h 244"/>
                <a:gd name="T70" fmla="*/ 24 w 290"/>
                <a:gd name="T71" fmla="*/ 222 h 244"/>
                <a:gd name="T72" fmla="*/ 24 w 290"/>
                <a:gd name="T73" fmla="*/ 223 h 244"/>
                <a:gd name="T74" fmla="*/ 46 w 290"/>
                <a:gd name="T75" fmla="*/ 244 h 244"/>
                <a:gd name="T76" fmla="*/ 67 w 290"/>
                <a:gd name="T77" fmla="*/ 222 h 244"/>
                <a:gd name="T78" fmla="*/ 67 w 290"/>
                <a:gd name="T79" fmla="*/ 221 h 244"/>
                <a:gd name="T80" fmla="*/ 67 w 290"/>
                <a:gd name="T81" fmla="*/ 221 h 244"/>
                <a:gd name="T82" fmla="*/ 67 w 290"/>
                <a:gd name="T83" fmla="*/ 197 h 244"/>
                <a:gd name="T84" fmla="*/ 224 w 290"/>
                <a:gd name="T85" fmla="*/ 196 h 244"/>
                <a:gd name="T86" fmla="*/ 224 w 290"/>
                <a:gd name="T87" fmla="*/ 221 h 244"/>
                <a:gd name="T88" fmla="*/ 224 w 290"/>
                <a:gd name="T89" fmla="*/ 221 h 244"/>
                <a:gd name="T90" fmla="*/ 224 w 290"/>
                <a:gd name="T91" fmla="*/ 221 h 244"/>
                <a:gd name="T92" fmla="*/ 246 w 290"/>
                <a:gd name="T93" fmla="*/ 243 h 244"/>
                <a:gd name="T94" fmla="*/ 268 w 290"/>
                <a:gd name="T95" fmla="*/ 221 h 244"/>
                <a:gd name="T96" fmla="*/ 268 w 290"/>
                <a:gd name="T97" fmla="*/ 220 h 244"/>
                <a:gd name="T98" fmla="*/ 268 w 290"/>
                <a:gd name="T99" fmla="*/ 220 h 244"/>
                <a:gd name="T100" fmla="*/ 268 w 290"/>
                <a:gd name="T101" fmla="*/ 196 h 244"/>
                <a:gd name="T102" fmla="*/ 290 w 290"/>
                <a:gd name="T103" fmla="*/ 196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0" h="244">
                  <a:moveTo>
                    <a:pt x="240" y="86"/>
                  </a:moveTo>
                  <a:cubicBezTo>
                    <a:pt x="50" y="87"/>
                    <a:pt x="50" y="87"/>
                    <a:pt x="50" y="87"/>
                  </a:cubicBezTo>
                  <a:cubicBezTo>
                    <a:pt x="55" y="73"/>
                    <a:pt x="69" y="34"/>
                    <a:pt x="70" y="30"/>
                  </a:cubicBezTo>
                  <a:cubicBezTo>
                    <a:pt x="72" y="26"/>
                    <a:pt x="75" y="24"/>
                    <a:pt x="83" y="24"/>
                  </a:cubicBezTo>
                  <a:cubicBezTo>
                    <a:pt x="87" y="24"/>
                    <a:pt x="106" y="24"/>
                    <a:pt x="124" y="24"/>
                  </a:cubicBezTo>
                  <a:cubicBezTo>
                    <a:pt x="124" y="24"/>
                    <a:pt x="144" y="24"/>
                    <a:pt x="165" y="23"/>
                  </a:cubicBezTo>
                  <a:cubicBezTo>
                    <a:pt x="183" y="23"/>
                    <a:pt x="202" y="23"/>
                    <a:pt x="206" y="23"/>
                  </a:cubicBezTo>
                  <a:cubicBezTo>
                    <a:pt x="214" y="23"/>
                    <a:pt x="217" y="25"/>
                    <a:pt x="219" y="29"/>
                  </a:cubicBezTo>
                  <a:cubicBezTo>
                    <a:pt x="220" y="33"/>
                    <a:pt x="234" y="72"/>
                    <a:pt x="240" y="86"/>
                  </a:cubicBezTo>
                  <a:moveTo>
                    <a:pt x="25" y="128"/>
                  </a:moveTo>
                  <a:cubicBezTo>
                    <a:pt x="25" y="117"/>
                    <a:pt x="34" y="108"/>
                    <a:pt x="45" y="108"/>
                  </a:cubicBezTo>
                  <a:cubicBezTo>
                    <a:pt x="56" y="108"/>
                    <a:pt x="65" y="117"/>
                    <a:pt x="65" y="128"/>
                  </a:cubicBezTo>
                  <a:cubicBezTo>
                    <a:pt x="65" y="139"/>
                    <a:pt x="56" y="148"/>
                    <a:pt x="45" y="148"/>
                  </a:cubicBezTo>
                  <a:cubicBezTo>
                    <a:pt x="35" y="148"/>
                    <a:pt x="26" y="139"/>
                    <a:pt x="25" y="128"/>
                  </a:cubicBezTo>
                  <a:moveTo>
                    <a:pt x="225" y="127"/>
                  </a:moveTo>
                  <a:cubicBezTo>
                    <a:pt x="225" y="116"/>
                    <a:pt x="234" y="107"/>
                    <a:pt x="245" y="107"/>
                  </a:cubicBezTo>
                  <a:cubicBezTo>
                    <a:pt x="256" y="107"/>
                    <a:pt x="265" y="116"/>
                    <a:pt x="265" y="127"/>
                  </a:cubicBezTo>
                  <a:cubicBezTo>
                    <a:pt x="265" y="138"/>
                    <a:pt x="256" y="147"/>
                    <a:pt x="245" y="147"/>
                  </a:cubicBezTo>
                  <a:cubicBezTo>
                    <a:pt x="234" y="147"/>
                    <a:pt x="225" y="138"/>
                    <a:pt x="225" y="127"/>
                  </a:cubicBezTo>
                  <a:moveTo>
                    <a:pt x="290" y="196"/>
                  </a:moveTo>
                  <a:cubicBezTo>
                    <a:pt x="290" y="108"/>
                    <a:pt x="290" y="108"/>
                    <a:pt x="290" y="108"/>
                  </a:cubicBezTo>
                  <a:cubicBezTo>
                    <a:pt x="290" y="108"/>
                    <a:pt x="290" y="85"/>
                    <a:pt x="267" y="85"/>
                  </a:cubicBezTo>
                  <a:cubicBezTo>
                    <a:pt x="264" y="86"/>
                    <a:pt x="264" y="86"/>
                    <a:pt x="264" y="86"/>
                  </a:cubicBezTo>
                  <a:cubicBezTo>
                    <a:pt x="259" y="73"/>
                    <a:pt x="242" y="26"/>
                    <a:pt x="239" y="20"/>
                  </a:cubicBezTo>
                  <a:cubicBezTo>
                    <a:pt x="235" y="12"/>
                    <a:pt x="226" y="0"/>
                    <a:pt x="206" y="0"/>
                  </a:cubicBezTo>
                  <a:cubicBezTo>
                    <a:pt x="197" y="0"/>
                    <a:pt x="181" y="0"/>
                    <a:pt x="164" y="0"/>
                  </a:cubicBezTo>
                  <a:cubicBezTo>
                    <a:pt x="144" y="0"/>
                    <a:pt x="124" y="0"/>
                    <a:pt x="124" y="0"/>
                  </a:cubicBezTo>
                  <a:cubicBezTo>
                    <a:pt x="108" y="0"/>
                    <a:pt x="91" y="1"/>
                    <a:pt x="83" y="1"/>
                  </a:cubicBezTo>
                  <a:cubicBezTo>
                    <a:pt x="62" y="1"/>
                    <a:pt x="53" y="13"/>
                    <a:pt x="50" y="21"/>
                  </a:cubicBezTo>
                  <a:cubicBezTo>
                    <a:pt x="47" y="28"/>
                    <a:pt x="30" y="74"/>
                    <a:pt x="26" y="87"/>
                  </a:cubicBezTo>
                  <a:cubicBezTo>
                    <a:pt x="23" y="87"/>
                    <a:pt x="23" y="87"/>
                    <a:pt x="23" y="87"/>
                  </a:cubicBezTo>
                  <a:cubicBezTo>
                    <a:pt x="23" y="87"/>
                    <a:pt x="0" y="87"/>
                    <a:pt x="0" y="109"/>
                  </a:cubicBezTo>
                  <a:cubicBezTo>
                    <a:pt x="1" y="198"/>
                    <a:pt x="1" y="198"/>
                    <a:pt x="1" y="198"/>
                  </a:cubicBezTo>
                  <a:cubicBezTo>
                    <a:pt x="23" y="198"/>
                    <a:pt x="23" y="198"/>
                    <a:pt x="23" y="198"/>
                  </a:cubicBezTo>
                  <a:cubicBezTo>
                    <a:pt x="24" y="222"/>
                    <a:pt x="24" y="222"/>
                    <a:pt x="24" y="222"/>
                  </a:cubicBezTo>
                  <a:cubicBezTo>
                    <a:pt x="24" y="222"/>
                    <a:pt x="24" y="222"/>
                    <a:pt x="24" y="222"/>
                  </a:cubicBezTo>
                  <a:cubicBezTo>
                    <a:pt x="24" y="222"/>
                    <a:pt x="24" y="222"/>
                    <a:pt x="24" y="223"/>
                  </a:cubicBezTo>
                  <a:cubicBezTo>
                    <a:pt x="24" y="235"/>
                    <a:pt x="34" y="244"/>
                    <a:pt x="46" y="244"/>
                  </a:cubicBezTo>
                  <a:cubicBezTo>
                    <a:pt x="58" y="244"/>
                    <a:pt x="67" y="234"/>
                    <a:pt x="67" y="222"/>
                  </a:cubicBezTo>
                  <a:cubicBezTo>
                    <a:pt x="67" y="222"/>
                    <a:pt x="67" y="222"/>
                    <a:pt x="67" y="221"/>
                  </a:cubicBezTo>
                  <a:cubicBezTo>
                    <a:pt x="67" y="221"/>
                    <a:pt x="67" y="221"/>
                    <a:pt x="67" y="221"/>
                  </a:cubicBezTo>
                  <a:cubicBezTo>
                    <a:pt x="67" y="197"/>
                    <a:pt x="67" y="197"/>
                    <a:pt x="67" y="197"/>
                  </a:cubicBezTo>
                  <a:cubicBezTo>
                    <a:pt x="224" y="196"/>
                    <a:pt x="224" y="196"/>
                    <a:pt x="224" y="196"/>
                  </a:cubicBezTo>
                  <a:cubicBezTo>
                    <a:pt x="224" y="221"/>
                    <a:pt x="224" y="221"/>
                    <a:pt x="224" y="221"/>
                  </a:cubicBezTo>
                  <a:cubicBezTo>
                    <a:pt x="224" y="221"/>
                    <a:pt x="224" y="221"/>
                    <a:pt x="224" y="221"/>
                  </a:cubicBezTo>
                  <a:cubicBezTo>
                    <a:pt x="224" y="221"/>
                    <a:pt x="224" y="221"/>
                    <a:pt x="224" y="221"/>
                  </a:cubicBezTo>
                  <a:cubicBezTo>
                    <a:pt x="224" y="234"/>
                    <a:pt x="234" y="243"/>
                    <a:pt x="246" y="243"/>
                  </a:cubicBezTo>
                  <a:cubicBezTo>
                    <a:pt x="258" y="243"/>
                    <a:pt x="268" y="233"/>
                    <a:pt x="268" y="221"/>
                  </a:cubicBezTo>
                  <a:cubicBezTo>
                    <a:pt x="268" y="221"/>
                    <a:pt x="268" y="221"/>
                    <a:pt x="268" y="220"/>
                  </a:cubicBezTo>
                  <a:cubicBezTo>
                    <a:pt x="268" y="220"/>
                    <a:pt x="268" y="220"/>
                    <a:pt x="268" y="220"/>
                  </a:cubicBezTo>
                  <a:cubicBezTo>
                    <a:pt x="268" y="196"/>
                    <a:pt x="268" y="196"/>
                    <a:pt x="268" y="196"/>
                  </a:cubicBezTo>
                  <a:lnTo>
                    <a:pt x="290" y="19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56" name="Icon"/>
            <p:cNvSpPr>
              <a:spLocks noEditPoints="1"/>
            </p:cNvSpPr>
            <p:nvPr/>
          </p:nvSpPr>
          <p:spPr bwMode="auto">
            <a:xfrm>
              <a:off x="-364343" y="5854449"/>
              <a:ext cx="218823" cy="446689"/>
            </a:xfrm>
            <a:custGeom>
              <a:avLst/>
              <a:gdLst>
                <a:gd name="T0" fmla="*/ 149 w 151"/>
                <a:gd name="T1" fmla="*/ 294 h 311"/>
                <a:gd name="T2" fmla="*/ 133 w 151"/>
                <a:gd name="T3" fmla="*/ 310 h 311"/>
                <a:gd name="T4" fmla="*/ 116 w 151"/>
                <a:gd name="T5" fmla="*/ 294 h 311"/>
                <a:gd name="T6" fmla="*/ 116 w 151"/>
                <a:gd name="T7" fmla="*/ 294 h 311"/>
                <a:gd name="T8" fmla="*/ 117 w 151"/>
                <a:gd name="T9" fmla="*/ 188 h 311"/>
                <a:gd name="T10" fmla="*/ 99 w 151"/>
                <a:gd name="T11" fmla="*/ 188 h 311"/>
                <a:gd name="T12" fmla="*/ 100 w 151"/>
                <a:gd name="T13" fmla="*/ 26 h 311"/>
                <a:gd name="T14" fmla="*/ 100 w 151"/>
                <a:gd name="T15" fmla="*/ 26 h 311"/>
                <a:gd name="T16" fmla="*/ 126 w 151"/>
                <a:gd name="T17" fmla="*/ 1 h 311"/>
                <a:gd name="T18" fmla="*/ 151 w 151"/>
                <a:gd name="T19" fmla="*/ 26 h 311"/>
                <a:gd name="T20" fmla="*/ 151 w 151"/>
                <a:gd name="T21" fmla="*/ 26 h 311"/>
                <a:gd name="T22" fmla="*/ 150 w 151"/>
                <a:gd name="T23" fmla="*/ 176 h 311"/>
                <a:gd name="T24" fmla="*/ 150 w 151"/>
                <a:gd name="T25" fmla="*/ 189 h 311"/>
                <a:gd name="T26" fmla="*/ 149 w 151"/>
                <a:gd name="T27" fmla="*/ 294 h 311"/>
                <a:gd name="T28" fmla="*/ 77 w 151"/>
                <a:gd name="T29" fmla="*/ 104 h 311"/>
                <a:gd name="T30" fmla="*/ 77 w 151"/>
                <a:gd name="T31" fmla="*/ 79 h 311"/>
                <a:gd name="T32" fmla="*/ 77 w 151"/>
                <a:gd name="T33" fmla="*/ 76 h 311"/>
                <a:gd name="T34" fmla="*/ 77 w 151"/>
                <a:gd name="T35" fmla="*/ 6 h 311"/>
                <a:gd name="T36" fmla="*/ 77 w 151"/>
                <a:gd name="T37" fmla="*/ 6 h 311"/>
                <a:gd name="T38" fmla="*/ 72 w 151"/>
                <a:gd name="T39" fmla="*/ 0 h 311"/>
                <a:gd name="T40" fmla="*/ 66 w 151"/>
                <a:gd name="T41" fmla="*/ 6 h 311"/>
                <a:gd name="T42" fmla="*/ 66 w 151"/>
                <a:gd name="T43" fmla="*/ 6 h 311"/>
                <a:gd name="T44" fmla="*/ 66 w 151"/>
                <a:gd name="T45" fmla="*/ 76 h 311"/>
                <a:gd name="T46" fmla="*/ 55 w 151"/>
                <a:gd name="T47" fmla="*/ 76 h 311"/>
                <a:gd name="T48" fmla="*/ 56 w 151"/>
                <a:gd name="T49" fmla="*/ 6 h 311"/>
                <a:gd name="T50" fmla="*/ 56 w 151"/>
                <a:gd name="T51" fmla="*/ 6 h 311"/>
                <a:gd name="T52" fmla="*/ 50 w 151"/>
                <a:gd name="T53" fmla="*/ 0 h 311"/>
                <a:gd name="T54" fmla="*/ 44 w 151"/>
                <a:gd name="T55" fmla="*/ 6 h 311"/>
                <a:gd name="T56" fmla="*/ 44 w 151"/>
                <a:gd name="T57" fmla="*/ 6 h 311"/>
                <a:gd name="T58" fmla="*/ 44 w 151"/>
                <a:gd name="T59" fmla="*/ 76 h 311"/>
                <a:gd name="T60" fmla="*/ 33 w 151"/>
                <a:gd name="T61" fmla="*/ 76 h 311"/>
                <a:gd name="T62" fmla="*/ 34 w 151"/>
                <a:gd name="T63" fmla="*/ 6 h 311"/>
                <a:gd name="T64" fmla="*/ 34 w 151"/>
                <a:gd name="T65" fmla="*/ 6 h 311"/>
                <a:gd name="T66" fmla="*/ 28 w 151"/>
                <a:gd name="T67" fmla="*/ 0 h 311"/>
                <a:gd name="T68" fmla="*/ 23 w 151"/>
                <a:gd name="T69" fmla="*/ 6 h 311"/>
                <a:gd name="T70" fmla="*/ 23 w 151"/>
                <a:gd name="T71" fmla="*/ 6 h 311"/>
                <a:gd name="T72" fmla="*/ 22 w 151"/>
                <a:gd name="T73" fmla="*/ 76 h 311"/>
                <a:gd name="T74" fmla="*/ 12 w 151"/>
                <a:gd name="T75" fmla="*/ 76 h 311"/>
                <a:gd name="T76" fmla="*/ 12 w 151"/>
                <a:gd name="T77" fmla="*/ 6 h 311"/>
                <a:gd name="T78" fmla="*/ 12 w 151"/>
                <a:gd name="T79" fmla="*/ 6 h 311"/>
                <a:gd name="T80" fmla="*/ 6 w 151"/>
                <a:gd name="T81" fmla="*/ 0 h 311"/>
                <a:gd name="T82" fmla="*/ 1 w 151"/>
                <a:gd name="T83" fmla="*/ 6 h 311"/>
                <a:gd name="T84" fmla="*/ 1 w 151"/>
                <a:gd name="T85" fmla="*/ 6 h 311"/>
                <a:gd name="T86" fmla="*/ 0 w 151"/>
                <a:gd name="T87" fmla="*/ 76 h 311"/>
                <a:gd name="T88" fmla="*/ 0 w 151"/>
                <a:gd name="T89" fmla="*/ 79 h 311"/>
                <a:gd name="T90" fmla="*/ 0 w 151"/>
                <a:gd name="T91" fmla="*/ 104 h 311"/>
                <a:gd name="T92" fmla="*/ 0 w 151"/>
                <a:gd name="T93" fmla="*/ 104 h 311"/>
                <a:gd name="T94" fmla="*/ 19 w 151"/>
                <a:gd name="T95" fmla="*/ 123 h 311"/>
                <a:gd name="T96" fmla="*/ 19 w 151"/>
                <a:gd name="T97" fmla="*/ 123 h 311"/>
                <a:gd name="T98" fmla="*/ 21 w 151"/>
                <a:gd name="T99" fmla="*/ 123 h 311"/>
                <a:gd name="T100" fmla="*/ 20 w 151"/>
                <a:gd name="T101" fmla="*/ 295 h 311"/>
                <a:gd name="T102" fmla="*/ 21 w 151"/>
                <a:gd name="T103" fmla="*/ 295 h 311"/>
                <a:gd name="T104" fmla="*/ 37 w 151"/>
                <a:gd name="T105" fmla="*/ 311 h 311"/>
                <a:gd name="T106" fmla="*/ 54 w 151"/>
                <a:gd name="T107" fmla="*/ 295 h 311"/>
                <a:gd name="T108" fmla="*/ 54 w 151"/>
                <a:gd name="T109" fmla="*/ 295 h 311"/>
                <a:gd name="T110" fmla="*/ 55 w 151"/>
                <a:gd name="T111" fmla="*/ 123 h 311"/>
                <a:gd name="T112" fmla="*/ 57 w 151"/>
                <a:gd name="T113" fmla="*/ 123 h 311"/>
                <a:gd name="T114" fmla="*/ 57 w 151"/>
                <a:gd name="T115" fmla="*/ 123 h 311"/>
                <a:gd name="T116" fmla="*/ 57 w 151"/>
                <a:gd name="T117" fmla="*/ 123 h 311"/>
                <a:gd name="T118" fmla="*/ 77 w 151"/>
                <a:gd name="T119" fmla="*/ 104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1" h="311">
                  <a:moveTo>
                    <a:pt x="149" y="294"/>
                  </a:moveTo>
                  <a:cubicBezTo>
                    <a:pt x="149" y="303"/>
                    <a:pt x="142" y="310"/>
                    <a:pt x="133" y="310"/>
                  </a:cubicBezTo>
                  <a:cubicBezTo>
                    <a:pt x="124" y="310"/>
                    <a:pt x="116" y="303"/>
                    <a:pt x="116" y="294"/>
                  </a:cubicBezTo>
                  <a:cubicBezTo>
                    <a:pt x="116" y="294"/>
                    <a:pt x="116" y="294"/>
                    <a:pt x="116" y="294"/>
                  </a:cubicBezTo>
                  <a:cubicBezTo>
                    <a:pt x="117" y="188"/>
                    <a:pt x="117" y="188"/>
                    <a:pt x="117" y="188"/>
                  </a:cubicBezTo>
                  <a:cubicBezTo>
                    <a:pt x="99" y="188"/>
                    <a:pt x="99" y="188"/>
                    <a:pt x="99" y="188"/>
                  </a:cubicBezTo>
                  <a:cubicBezTo>
                    <a:pt x="100" y="26"/>
                    <a:pt x="100" y="26"/>
                    <a:pt x="100" y="26"/>
                  </a:cubicBezTo>
                  <a:cubicBezTo>
                    <a:pt x="100" y="26"/>
                    <a:pt x="100" y="26"/>
                    <a:pt x="100" y="26"/>
                  </a:cubicBezTo>
                  <a:cubicBezTo>
                    <a:pt x="100" y="12"/>
                    <a:pt x="112" y="1"/>
                    <a:pt x="126" y="1"/>
                  </a:cubicBezTo>
                  <a:cubicBezTo>
                    <a:pt x="139" y="1"/>
                    <a:pt x="151" y="13"/>
                    <a:pt x="151" y="26"/>
                  </a:cubicBezTo>
                  <a:cubicBezTo>
                    <a:pt x="151" y="26"/>
                    <a:pt x="151" y="26"/>
                    <a:pt x="151" y="26"/>
                  </a:cubicBezTo>
                  <a:cubicBezTo>
                    <a:pt x="150" y="176"/>
                    <a:pt x="150" y="176"/>
                    <a:pt x="150" y="176"/>
                  </a:cubicBezTo>
                  <a:cubicBezTo>
                    <a:pt x="150" y="189"/>
                    <a:pt x="150" y="189"/>
                    <a:pt x="150" y="189"/>
                  </a:cubicBezTo>
                  <a:cubicBezTo>
                    <a:pt x="149" y="294"/>
                    <a:pt x="149" y="294"/>
                    <a:pt x="149" y="294"/>
                  </a:cubicBezTo>
                  <a:close/>
                  <a:moveTo>
                    <a:pt x="77" y="104"/>
                  </a:moveTo>
                  <a:cubicBezTo>
                    <a:pt x="77" y="79"/>
                    <a:pt x="77" y="79"/>
                    <a:pt x="77" y="79"/>
                  </a:cubicBezTo>
                  <a:cubicBezTo>
                    <a:pt x="77" y="76"/>
                    <a:pt x="77" y="76"/>
                    <a:pt x="77" y="76"/>
                  </a:cubicBezTo>
                  <a:cubicBezTo>
                    <a:pt x="77" y="6"/>
                    <a:pt x="77" y="6"/>
                    <a:pt x="77" y="6"/>
                  </a:cubicBezTo>
                  <a:cubicBezTo>
                    <a:pt x="77" y="6"/>
                    <a:pt x="77" y="6"/>
                    <a:pt x="77" y="6"/>
                  </a:cubicBezTo>
                  <a:cubicBezTo>
                    <a:pt x="77" y="3"/>
                    <a:pt x="75" y="0"/>
                    <a:pt x="72" y="0"/>
                  </a:cubicBezTo>
                  <a:cubicBezTo>
                    <a:pt x="69" y="0"/>
                    <a:pt x="66" y="3"/>
                    <a:pt x="66" y="6"/>
                  </a:cubicBezTo>
                  <a:cubicBezTo>
                    <a:pt x="66" y="6"/>
                    <a:pt x="66" y="6"/>
                    <a:pt x="66" y="6"/>
                  </a:cubicBezTo>
                  <a:cubicBezTo>
                    <a:pt x="66" y="76"/>
                    <a:pt x="66" y="76"/>
                    <a:pt x="66" y="76"/>
                  </a:cubicBezTo>
                  <a:cubicBezTo>
                    <a:pt x="55" y="76"/>
                    <a:pt x="55" y="76"/>
                    <a:pt x="55" y="76"/>
                  </a:cubicBezTo>
                  <a:cubicBezTo>
                    <a:pt x="56" y="6"/>
                    <a:pt x="56" y="6"/>
                    <a:pt x="56" y="6"/>
                  </a:cubicBezTo>
                  <a:cubicBezTo>
                    <a:pt x="56" y="6"/>
                    <a:pt x="56" y="6"/>
                    <a:pt x="56" y="6"/>
                  </a:cubicBezTo>
                  <a:cubicBezTo>
                    <a:pt x="56" y="3"/>
                    <a:pt x="53" y="0"/>
                    <a:pt x="50" y="0"/>
                  </a:cubicBezTo>
                  <a:cubicBezTo>
                    <a:pt x="47" y="0"/>
                    <a:pt x="44" y="3"/>
                    <a:pt x="44" y="6"/>
                  </a:cubicBezTo>
                  <a:cubicBezTo>
                    <a:pt x="44" y="6"/>
                    <a:pt x="44" y="6"/>
                    <a:pt x="44" y="6"/>
                  </a:cubicBezTo>
                  <a:cubicBezTo>
                    <a:pt x="44" y="76"/>
                    <a:pt x="44" y="76"/>
                    <a:pt x="44" y="76"/>
                  </a:cubicBezTo>
                  <a:cubicBezTo>
                    <a:pt x="33" y="76"/>
                    <a:pt x="33" y="76"/>
                    <a:pt x="33" y="76"/>
                  </a:cubicBezTo>
                  <a:cubicBezTo>
                    <a:pt x="34" y="6"/>
                    <a:pt x="34" y="6"/>
                    <a:pt x="34" y="6"/>
                  </a:cubicBezTo>
                  <a:cubicBezTo>
                    <a:pt x="34" y="6"/>
                    <a:pt x="34" y="6"/>
                    <a:pt x="34" y="6"/>
                  </a:cubicBezTo>
                  <a:cubicBezTo>
                    <a:pt x="34" y="3"/>
                    <a:pt x="31" y="0"/>
                    <a:pt x="28" y="0"/>
                  </a:cubicBezTo>
                  <a:cubicBezTo>
                    <a:pt x="25" y="0"/>
                    <a:pt x="23" y="3"/>
                    <a:pt x="23" y="6"/>
                  </a:cubicBezTo>
                  <a:cubicBezTo>
                    <a:pt x="23" y="6"/>
                    <a:pt x="23" y="6"/>
                    <a:pt x="23" y="6"/>
                  </a:cubicBezTo>
                  <a:cubicBezTo>
                    <a:pt x="22" y="76"/>
                    <a:pt x="22" y="76"/>
                    <a:pt x="22" y="76"/>
                  </a:cubicBezTo>
                  <a:cubicBezTo>
                    <a:pt x="12" y="76"/>
                    <a:pt x="12" y="76"/>
                    <a:pt x="12" y="76"/>
                  </a:cubicBezTo>
                  <a:cubicBezTo>
                    <a:pt x="12" y="6"/>
                    <a:pt x="12" y="6"/>
                    <a:pt x="12" y="6"/>
                  </a:cubicBezTo>
                  <a:cubicBezTo>
                    <a:pt x="12" y="6"/>
                    <a:pt x="12" y="6"/>
                    <a:pt x="12" y="6"/>
                  </a:cubicBezTo>
                  <a:cubicBezTo>
                    <a:pt x="12" y="3"/>
                    <a:pt x="10" y="0"/>
                    <a:pt x="6" y="0"/>
                  </a:cubicBezTo>
                  <a:cubicBezTo>
                    <a:pt x="3" y="0"/>
                    <a:pt x="1" y="3"/>
                    <a:pt x="1" y="6"/>
                  </a:cubicBezTo>
                  <a:cubicBezTo>
                    <a:pt x="1" y="6"/>
                    <a:pt x="1" y="6"/>
                    <a:pt x="1" y="6"/>
                  </a:cubicBezTo>
                  <a:cubicBezTo>
                    <a:pt x="0" y="76"/>
                    <a:pt x="0" y="76"/>
                    <a:pt x="0" y="76"/>
                  </a:cubicBezTo>
                  <a:cubicBezTo>
                    <a:pt x="0" y="79"/>
                    <a:pt x="0" y="79"/>
                    <a:pt x="0" y="79"/>
                  </a:cubicBezTo>
                  <a:cubicBezTo>
                    <a:pt x="0" y="104"/>
                    <a:pt x="0" y="104"/>
                    <a:pt x="0" y="104"/>
                  </a:cubicBezTo>
                  <a:cubicBezTo>
                    <a:pt x="0" y="104"/>
                    <a:pt x="0" y="104"/>
                    <a:pt x="0" y="104"/>
                  </a:cubicBezTo>
                  <a:cubicBezTo>
                    <a:pt x="0" y="114"/>
                    <a:pt x="9" y="123"/>
                    <a:pt x="19" y="123"/>
                  </a:cubicBezTo>
                  <a:cubicBezTo>
                    <a:pt x="19" y="123"/>
                    <a:pt x="19" y="123"/>
                    <a:pt x="19" y="123"/>
                  </a:cubicBezTo>
                  <a:cubicBezTo>
                    <a:pt x="21" y="123"/>
                    <a:pt x="21" y="123"/>
                    <a:pt x="21" y="123"/>
                  </a:cubicBezTo>
                  <a:cubicBezTo>
                    <a:pt x="20" y="295"/>
                    <a:pt x="20" y="295"/>
                    <a:pt x="20" y="295"/>
                  </a:cubicBezTo>
                  <a:cubicBezTo>
                    <a:pt x="21" y="295"/>
                    <a:pt x="21" y="295"/>
                    <a:pt x="21" y="295"/>
                  </a:cubicBezTo>
                  <a:cubicBezTo>
                    <a:pt x="21" y="304"/>
                    <a:pt x="28" y="311"/>
                    <a:pt x="37" y="311"/>
                  </a:cubicBezTo>
                  <a:cubicBezTo>
                    <a:pt x="46" y="311"/>
                    <a:pt x="53" y="304"/>
                    <a:pt x="54" y="295"/>
                  </a:cubicBezTo>
                  <a:cubicBezTo>
                    <a:pt x="54" y="295"/>
                    <a:pt x="54" y="295"/>
                    <a:pt x="54" y="295"/>
                  </a:cubicBezTo>
                  <a:cubicBezTo>
                    <a:pt x="55" y="123"/>
                    <a:pt x="55" y="123"/>
                    <a:pt x="55" y="123"/>
                  </a:cubicBezTo>
                  <a:cubicBezTo>
                    <a:pt x="57" y="123"/>
                    <a:pt x="57" y="123"/>
                    <a:pt x="57" y="123"/>
                  </a:cubicBezTo>
                  <a:cubicBezTo>
                    <a:pt x="57" y="123"/>
                    <a:pt x="57" y="123"/>
                    <a:pt x="57" y="123"/>
                  </a:cubicBezTo>
                  <a:cubicBezTo>
                    <a:pt x="57" y="123"/>
                    <a:pt x="57" y="123"/>
                    <a:pt x="57" y="123"/>
                  </a:cubicBezTo>
                  <a:cubicBezTo>
                    <a:pt x="68" y="123"/>
                    <a:pt x="76" y="115"/>
                    <a:pt x="77" y="10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57" name="Icon"/>
            <p:cNvSpPr>
              <a:spLocks noEditPoints="1"/>
            </p:cNvSpPr>
            <p:nvPr/>
          </p:nvSpPr>
          <p:spPr bwMode="auto">
            <a:xfrm>
              <a:off x="-2734104" y="5858322"/>
              <a:ext cx="429210" cy="438943"/>
            </a:xfrm>
            <a:custGeom>
              <a:avLst/>
              <a:gdLst>
                <a:gd name="T0" fmla="*/ 145 w 184"/>
                <a:gd name="T1" fmla="*/ 95 h 188"/>
                <a:gd name="T2" fmla="*/ 161 w 184"/>
                <a:gd name="T3" fmla="*/ 69 h 188"/>
                <a:gd name="T4" fmla="*/ 151 w 184"/>
                <a:gd name="T5" fmla="*/ 27 h 188"/>
                <a:gd name="T6" fmla="*/ 125 w 184"/>
                <a:gd name="T7" fmla="*/ 27 h 188"/>
                <a:gd name="T8" fmla="*/ 151 w 184"/>
                <a:gd name="T9" fmla="*/ 27 h 188"/>
                <a:gd name="T10" fmla="*/ 138 w 184"/>
                <a:gd name="T11" fmla="*/ 121 h 188"/>
                <a:gd name="T12" fmla="*/ 120 w 184"/>
                <a:gd name="T13" fmla="*/ 110 h 188"/>
                <a:gd name="T14" fmla="*/ 123 w 184"/>
                <a:gd name="T15" fmla="*/ 36 h 188"/>
                <a:gd name="T16" fmla="*/ 94 w 184"/>
                <a:gd name="T17" fmla="*/ 36 h 188"/>
                <a:gd name="T18" fmla="*/ 123 w 184"/>
                <a:gd name="T19" fmla="*/ 36 h 188"/>
                <a:gd name="T20" fmla="*/ 108 w 184"/>
                <a:gd name="T21" fmla="*/ 18 h 188"/>
                <a:gd name="T22" fmla="*/ 108 w 184"/>
                <a:gd name="T23" fmla="*/ 8 h 188"/>
                <a:gd name="T24" fmla="*/ 93 w 184"/>
                <a:gd name="T25" fmla="*/ 20 h 188"/>
                <a:gd name="T26" fmla="*/ 63 w 184"/>
                <a:gd name="T27" fmla="*/ 20 h 188"/>
                <a:gd name="T28" fmla="*/ 93 w 184"/>
                <a:gd name="T29" fmla="*/ 20 h 188"/>
                <a:gd name="T30" fmla="*/ 47 w 184"/>
                <a:gd name="T31" fmla="*/ 34 h 188"/>
                <a:gd name="T32" fmla="*/ 47 w 184"/>
                <a:gd name="T33" fmla="*/ 23 h 188"/>
                <a:gd name="T34" fmla="*/ 22 w 184"/>
                <a:gd name="T35" fmla="*/ 84 h 188"/>
                <a:gd name="T36" fmla="*/ 12 w 184"/>
                <a:gd name="T37" fmla="*/ 54 h 188"/>
                <a:gd name="T38" fmla="*/ 22 w 184"/>
                <a:gd name="T39" fmla="*/ 84 h 188"/>
                <a:gd name="T40" fmla="*/ 55 w 184"/>
                <a:gd name="T41" fmla="*/ 141 h 188"/>
                <a:gd name="T42" fmla="*/ 42 w 184"/>
                <a:gd name="T43" fmla="*/ 145 h 188"/>
                <a:gd name="T44" fmla="*/ 60 w 184"/>
                <a:gd name="T45" fmla="*/ 45 h 188"/>
                <a:gd name="T46" fmla="*/ 91 w 184"/>
                <a:gd name="T47" fmla="*/ 45 h 188"/>
                <a:gd name="T48" fmla="*/ 60 w 184"/>
                <a:gd name="T49" fmla="*/ 45 h 188"/>
                <a:gd name="T50" fmla="*/ 112 w 184"/>
                <a:gd name="T51" fmla="*/ 136 h 188"/>
                <a:gd name="T52" fmla="*/ 96 w 184"/>
                <a:gd name="T53" fmla="*/ 162 h 188"/>
                <a:gd name="T54" fmla="*/ 166 w 184"/>
                <a:gd name="T55" fmla="*/ 26 h 188"/>
                <a:gd name="T56" fmla="*/ 89 w 184"/>
                <a:gd name="T57" fmla="*/ 1 h 188"/>
                <a:gd name="T58" fmla="*/ 0 w 184"/>
                <a:gd name="T59" fmla="*/ 42 h 188"/>
                <a:gd name="T60" fmla="*/ 13 w 184"/>
                <a:gd name="T61" fmla="*/ 139 h 188"/>
                <a:gd name="T62" fmla="*/ 93 w 184"/>
                <a:gd name="T63" fmla="*/ 183 h 188"/>
                <a:gd name="T64" fmla="*/ 179 w 184"/>
                <a:gd name="T65" fmla="*/ 122 h 188"/>
                <a:gd name="T66" fmla="*/ 166 w 184"/>
                <a:gd name="T67" fmla="*/ 26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88">
                  <a:moveTo>
                    <a:pt x="162" y="87"/>
                  </a:moveTo>
                  <a:cubicBezTo>
                    <a:pt x="157" y="94"/>
                    <a:pt x="150" y="98"/>
                    <a:pt x="145" y="95"/>
                  </a:cubicBezTo>
                  <a:cubicBezTo>
                    <a:pt x="140" y="92"/>
                    <a:pt x="140" y="84"/>
                    <a:pt x="144" y="77"/>
                  </a:cubicBezTo>
                  <a:cubicBezTo>
                    <a:pt x="149" y="69"/>
                    <a:pt x="156" y="66"/>
                    <a:pt x="161" y="69"/>
                  </a:cubicBezTo>
                  <a:cubicBezTo>
                    <a:pt x="166" y="72"/>
                    <a:pt x="166" y="80"/>
                    <a:pt x="162" y="87"/>
                  </a:cubicBezTo>
                  <a:moveTo>
                    <a:pt x="151" y="27"/>
                  </a:moveTo>
                  <a:cubicBezTo>
                    <a:pt x="151" y="30"/>
                    <a:pt x="145" y="32"/>
                    <a:pt x="138" y="32"/>
                  </a:cubicBezTo>
                  <a:cubicBezTo>
                    <a:pt x="131" y="32"/>
                    <a:pt x="125" y="30"/>
                    <a:pt x="125" y="27"/>
                  </a:cubicBezTo>
                  <a:cubicBezTo>
                    <a:pt x="125" y="25"/>
                    <a:pt x="131" y="23"/>
                    <a:pt x="138" y="23"/>
                  </a:cubicBezTo>
                  <a:cubicBezTo>
                    <a:pt x="145" y="23"/>
                    <a:pt x="151" y="25"/>
                    <a:pt x="151" y="27"/>
                  </a:cubicBezTo>
                  <a:moveTo>
                    <a:pt x="137" y="102"/>
                  </a:moveTo>
                  <a:cubicBezTo>
                    <a:pt x="142" y="105"/>
                    <a:pt x="142" y="114"/>
                    <a:pt x="138" y="121"/>
                  </a:cubicBezTo>
                  <a:cubicBezTo>
                    <a:pt x="133" y="128"/>
                    <a:pt x="126" y="132"/>
                    <a:pt x="121" y="129"/>
                  </a:cubicBezTo>
                  <a:cubicBezTo>
                    <a:pt x="116" y="126"/>
                    <a:pt x="116" y="117"/>
                    <a:pt x="120" y="110"/>
                  </a:cubicBezTo>
                  <a:cubicBezTo>
                    <a:pt x="125" y="103"/>
                    <a:pt x="132" y="99"/>
                    <a:pt x="137" y="102"/>
                  </a:cubicBezTo>
                  <a:moveTo>
                    <a:pt x="123" y="36"/>
                  </a:moveTo>
                  <a:cubicBezTo>
                    <a:pt x="123" y="39"/>
                    <a:pt x="116" y="41"/>
                    <a:pt x="108" y="41"/>
                  </a:cubicBezTo>
                  <a:cubicBezTo>
                    <a:pt x="100" y="41"/>
                    <a:pt x="94" y="39"/>
                    <a:pt x="94" y="36"/>
                  </a:cubicBezTo>
                  <a:cubicBezTo>
                    <a:pt x="94" y="33"/>
                    <a:pt x="100" y="30"/>
                    <a:pt x="108" y="30"/>
                  </a:cubicBezTo>
                  <a:cubicBezTo>
                    <a:pt x="116" y="30"/>
                    <a:pt x="123" y="33"/>
                    <a:pt x="123" y="36"/>
                  </a:cubicBezTo>
                  <a:moveTo>
                    <a:pt x="122" y="13"/>
                  </a:moveTo>
                  <a:cubicBezTo>
                    <a:pt x="122" y="15"/>
                    <a:pt x="116" y="18"/>
                    <a:pt x="108" y="18"/>
                  </a:cubicBezTo>
                  <a:cubicBezTo>
                    <a:pt x="100" y="18"/>
                    <a:pt x="94" y="15"/>
                    <a:pt x="94" y="13"/>
                  </a:cubicBezTo>
                  <a:cubicBezTo>
                    <a:pt x="94" y="10"/>
                    <a:pt x="100" y="8"/>
                    <a:pt x="108" y="8"/>
                  </a:cubicBezTo>
                  <a:cubicBezTo>
                    <a:pt x="116" y="8"/>
                    <a:pt x="122" y="10"/>
                    <a:pt x="122" y="13"/>
                  </a:cubicBezTo>
                  <a:moveTo>
                    <a:pt x="93" y="20"/>
                  </a:moveTo>
                  <a:cubicBezTo>
                    <a:pt x="93" y="23"/>
                    <a:pt x="86" y="25"/>
                    <a:pt x="78" y="25"/>
                  </a:cubicBezTo>
                  <a:cubicBezTo>
                    <a:pt x="70" y="25"/>
                    <a:pt x="63" y="23"/>
                    <a:pt x="63" y="20"/>
                  </a:cubicBezTo>
                  <a:cubicBezTo>
                    <a:pt x="63" y="17"/>
                    <a:pt x="70" y="15"/>
                    <a:pt x="78" y="15"/>
                  </a:cubicBezTo>
                  <a:cubicBezTo>
                    <a:pt x="86" y="15"/>
                    <a:pt x="93" y="17"/>
                    <a:pt x="93" y="20"/>
                  </a:cubicBezTo>
                  <a:moveTo>
                    <a:pt x="63" y="28"/>
                  </a:moveTo>
                  <a:cubicBezTo>
                    <a:pt x="63" y="31"/>
                    <a:pt x="56" y="34"/>
                    <a:pt x="47" y="34"/>
                  </a:cubicBezTo>
                  <a:cubicBezTo>
                    <a:pt x="38" y="34"/>
                    <a:pt x="31" y="31"/>
                    <a:pt x="31" y="28"/>
                  </a:cubicBezTo>
                  <a:cubicBezTo>
                    <a:pt x="31" y="25"/>
                    <a:pt x="38" y="23"/>
                    <a:pt x="47" y="23"/>
                  </a:cubicBezTo>
                  <a:cubicBezTo>
                    <a:pt x="56" y="23"/>
                    <a:pt x="63" y="25"/>
                    <a:pt x="63" y="28"/>
                  </a:cubicBezTo>
                  <a:moveTo>
                    <a:pt x="22" y="84"/>
                  </a:moveTo>
                  <a:cubicBezTo>
                    <a:pt x="18" y="85"/>
                    <a:pt x="13" y="79"/>
                    <a:pt x="11" y="71"/>
                  </a:cubicBezTo>
                  <a:cubicBezTo>
                    <a:pt x="8" y="63"/>
                    <a:pt x="9" y="55"/>
                    <a:pt x="12" y="54"/>
                  </a:cubicBezTo>
                  <a:cubicBezTo>
                    <a:pt x="16" y="53"/>
                    <a:pt x="21" y="59"/>
                    <a:pt x="24" y="67"/>
                  </a:cubicBezTo>
                  <a:cubicBezTo>
                    <a:pt x="26" y="75"/>
                    <a:pt x="25" y="83"/>
                    <a:pt x="22" y="84"/>
                  </a:cubicBezTo>
                  <a:moveTo>
                    <a:pt x="44" y="128"/>
                  </a:moveTo>
                  <a:cubicBezTo>
                    <a:pt x="47" y="127"/>
                    <a:pt x="52" y="133"/>
                    <a:pt x="55" y="141"/>
                  </a:cubicBezTo>
                  <a:cubicBezTo>
                    <a:pt x="58" y="150"/>
                    <a:pt x="57" y="157"/>
                    <a:pt x="53" y="158"/>
                  </a:cubicBezTo>
                  <a:cubicBezTo>
                    <a:pt x="50" y="160"/>
                    <a:pt x="45" y="154"/>
                    <a:pt x="42" y="145"/>
                  </a:cubicBezTo>
                  <a:cubicBezTo>
                    <a:pt x="39" y="137"/>
                    <a:pt x="40" y="130"/>
                    <a:pt x="44" y="128"/>
                  </a:cubicBezTo>
                  <a:moveTo>
                    <a:pt x="60" y="45"/>
                  </a:moveTo>
                  <a:cubicBezTo>
                    <a:pt x="60" y="42"/>
                    <a:pt x="67" y="39"/>
                    <a:pt x="76" y="39"/>
                  </a:cubicBezTo>
                  <a:cubicBezTo>
                    <a:pt x="84" y="39"/>
                    <a:pt x="91" y="42"/>
                    <a:pt x="91" y="45"/>
                  </a:cubicBezTo>
                  <a:cubicBezTo>
                    <a:pt x="91" y="48"/>
                    <a:pt x="84" y="50"/>
                    <a:pt x="76" y="50"/>
                  </a:cubicBezTo>
                  <a:cubicBezTo>
                    <a:pt x="67" y="50"/>
                    <a:pt x="60" y="48"/>
                    <a:pt x="60" y="45"/>
                  </a:cubicBezTo>
                  <a:moveTo>
                    <a:pt x="95" y="144"/>
                  </a:moveTo>
                  <a:cubicBezTo>
                    <a:pt x="99" y="137"/>
                    <a:pt x="107" y="133"/>
                    <a:pt x="112" y="136"/>
                  </a:cubicBezTo>
                  <a:cubicBezTo>
                    <a:pt x="117" y="139"/>
                    <a:pt x="117" y="148"/>
                    <a:pt x="113" y="155"/>
                  </a:cubicBezTo>
                  <a:cubicBezTo>
                    <a:pt x="109" y="162"/>
                    <a:pt x="101" y="165"/>
                    <a:pt x="96" y="162"/>
                  </a:cubicBezTo>
                  <a:cubicBezTo>
                    <a:pt x="91" y="159"/>
                    <a:pt x="91" y="151"/>
                    <a:pt x="95" y="144"/>
                  </a:cubicBezTo>
                  <a:moveTo>
                    <a:pt x="166" y="26"/>
                  </a:moveTo>
                  <a:cubicBezTo>
                    <a:pt x="153" y="19"/>
                    <a:pt x="129" y="6"/>
                    <a:pt x="120" y="4"/>
                  </a:cubicBezTo>
                  <a:cubicBezTo>
                    <a:pt x="110" y="1"/>
                    <a:pt x="100" y="0"/>
                    <a:pt x="89" y="1"/>
                  </a:cubicBezTo>
                  <a:cubicBezTo>
                    <a:pt x="78" y="3"/>
                    <a:pt x="36" y="13"/>
                    <a:pt x="24" y="16"/>
                  </a:cubicBezTo>
                  <a:cubicBezTo>
                    <a:pt x="12" y="19"/>
                    <a:pt x="0" y="28"/>
                    <a:pt x="0" y="42"/>
                  </a:cubicBezTo>
                  <a:cubicBezTo>
                    <a:pt x="0" y="55"/>
                    <a:pt x="1" y="97"/>
                    <a:pt x="2" y="108"/>
                  </a:cubicBezTo>
                  <a:cubicBezTo>
                    <a:pt x="3" y="118"/>
                    <a:pt x="6" y="132"/>
                    <a:pt x="13" y="139"/>
                  </a:cubicBezTo>
                  <a:cubicBezTo>
                    <a:pt x="20" y="145"/>
                    <a:pt x="50" y="173"/>
                    <a:pt x="56" y="178"/>
                  </a:cubicBezTo>
                  <a:cubicBezTo>
                    <a:pt x="63" y="183"/>
                    <a:pt x="77" y="188"/>
                    <a:pt x="93" y="183"/>
                  </a:cubicBezTo>
                  <a:cubicBezTo>
                    <a:pt x="110" y="178"/>
                    <a:pt x="150" y="159"/>
                    <a:pt x="160" y="155"/>
                  </a:cubicBezTo>
                  <a:cubicBezTo>
                    <a:pt x="170" y="151"/>
                    <a:pt x="177" y="136"/>
                    <a:pt x="179" y="122"/>
                  </a:cubicBezTo>
                  <a:cubicBezTo>
                    <a:pt x="180" y="107"/>
                    <a:pt x="181" y="74"/>
                    <a:pt x="182" y="58"/>
                  </a:cubicBezTo>
                  <a:cubicBezTo>
                    <a:pt x="184" y="42"/>
                    <a:pt x="179" y="33"/>
                    <a:pt x="166" y="2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59" name="Icon"/>
            <p:cNvSpPr>
              <a:spLocks noEditPoints="1"/>
            </p:cNvSpPr>
            <p:nvPr/>
          </p:nvSpPr>
          <p:spPr bwMode="auto">
            <a:xfrm>
              <a:off x="-2012244" y="6443014"/>
              <a:ext cx="262678" cy="461133"/>
            </a:xfrm>
            <a:custGeom>
              <a:avLst/>
              <a:gdLst>
                <a:gd name="T0" fmla="*/ 185 w 189"/>
                <a:gd name="T1" fmla="*/ 1 h 334"/>
                <a:gd name="T2" fmla="*/ 183 w 189"/>
                <a:gd name="T3" fmla="*/ 0 h 334"/>
                <a:gd name="T4" fmla="*/ 4 w 189"/>
                <a:gd name="T5" fmla="*/ 1 h 334"/>
                <a:gd name="T6" fmla="*/ 2 w 189"/>
                <a:gd name="T7" fmla="*/ 2 h 334"/>
                <a:gd name="T8" fmla="*/ 1 w 189"/>
                <a:gd name="T9" fmla="*/ 5 h 334"/>
                <a:gd name="T10" fmla="*/ 4 w 189"/>
                <a:gd name="T11" fmla="*/ 50 h 334"/>
                <a:gd name="T12" fmla="*/ 7 w 189"/>
                <a:gd name="T13" fmla="*/ 50 h 334"/>
                <a:gd name="T14" fmla="*/ 182 w 189"/>
                <a:gd name="T15" fmla="*/ 48 h 334"/>
                <a:gd name="T16" fmla="*/ 185 w 189"/>
                <a:gd name="T17" fmla="*/ 48 h 334"/>
                <a:gd name="T18" fmla="*/ 185 w 189"/>
                <a:gd name="T19" fmla="*/ 3 h 334"/>
                <a:gd name="T20" fmla="*/ 185 w 189"/>
                <a:gd name="T21" fmla="*/ 1 h 334"/>
                <a:gd name="T22" fmla="*/ 179 w 189"/>
                <a:gd name="T23" fmla="*/ 46 h 334"/>
                <a:gd name="T24" fmla="*/ 9 w 189"/>
                <a:gd name="T25" fmla="*/ 48 h 334"/>
                <a:gd name="T26" fmla="*/ 7 w 189"/>
                <a:gd name="T27" fmla="*/ 7 h 334"/>
                <a:gd name="T28" fmla="*/ 180 w 189"/>
                <a:gd name="T29" fmla="*/ 6 h 334"/>
                <a:gd name="T30" fmla="*/ 179 w 189"/>
                <a:gd name="T31" fmla="*/ 46 h 334"/>
                <a:gd name="T32" fmla="*/ 2 w 189"/>
                <a:gd name="T33" fmla="*/ 58 h 334"/>
                <a:gd name="T34" fmla="*/ 0 w 189"/>
                <a:gd name="T35" fmla="*/ 78 h 334"/>
                <a:gd name="T36" fmla="*/ 0 w 189"/>
                <a:gd name="T37" fmla="*/ 78 h 334"/>
                <a:gd name="T38" fmla="*/ 10 w 189"/>
                <a:gd name="T39" fmla="*/ 110 h 334"/>
                <a:gd name="T40" fmla="*/ 10 w 189"/>
                <a:gd name="T41" fmla="*/ 111 h 334"/>
                <a:gd name="T42" fmla="*/ 10 w 189"/>
                <a:gd name="T43" fmla="*/ 111 h 334"/>
                <a:gd name="T44" fmla="*/ 10 w 189"/>
                <a:gd name="T45" fmla="*/ 111 h 334"/>
                <a:gd name="T46" fmla="*/ 13 w 189"/>
                <a:gd name="T47" fmla="*/ 143 h 334"/>
                <a:gd name="T48" fmla="*/ 13 w 189"/>
                <a:gd name="T49" fmla="*/ 150 h 334"/>
                <a:gd name="T50" fmla="*/ 14 w 189"/>
                <a:gd name="T51" fmla="*/ 158 h 334"/>
                <a:gd name="T52" fmla="*/ 26 w 189"/>
                <a:gd name="T53" fmla="*/ 294 h 334"/>
                <a:gd name="T54" fmla="*/ 27 w 189"/>
                <a:gd name="T55" fmla="*/ 299 h 334"/>
                <a:gd name="T56" fmla="*/ 28 w 189"/>
                <a:gd name="T57" fmla="*/ 311 h 334"/>
                <a:gd name="T58" fmla="*/ 40 w 189"/>
                <a:gd name="T59" fmla="*/ 323 h 334"/>
                <a:gd name="T60" fmla="*/ 98 w 189"/>
                <a:gd name="T61" fmla="*/ 333 h 334"/>
                <a:gd name="T62" fmla="*/ 104 w 189"/>
                <a:gd name="T63" fmla="*/ 333 h 334"/>
                <a:gd name="T64" fmla="*/ 167 w 189"/>
                <a:gd name="T65" fmla="*/ 310 h 334"/>
                <a:gd name="T66" fmla="*/ 167 w 189"/>
                <a:gd name="T67" fmla="*/ 306 h 334"/>
                <a:gd name="T68" fmla="*/ 167 w 189"/>
                <a:gd name="T69" fmla="*/ 303 h 334"/>
                <a:gd name="T70" fmla="*/ 180 w 189"/>
                <a:gd name="T71" fmla="*/ 110 h 334"/>
                <a:gd name="T72" fmla="*/ 180 w 189"/>
                <a:gd name="T73" fmla="*/ 109 h 334"/>
                <a:gd name="T74" fmla="*/ 189 w 189"/>
                <a:gd name="T75" fmla="*/ 76 h 334"/>
                <a:gd name="T76" fmla="*/ 189 w 189"/>
                <a:gd name="T77" fmla="*/ 67 h 334"/>
                <a:gd name="T78" fmla="*/ 186 w 189"/>
                <a:gd name="T79" fmla="*/ 47 h 334"/>
                <a:gd name="T80" fmla="*/ 3 w 189"/>
                <a:gd name="T81" fmla="*/ 49 h 334"/>
                <a:gd name="T82" fmla="*/ 2 w 189"/>
                <a:gd name="T83" fmla="*/ 58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9" h="334">
                  <a:moveTo>
                    <a:pt x="185" y="1"/>
                  </a:moveTo>
                  <a:cubicBezTo>
                    <a:pt x="184" y="0"/>
                    <a:pt x="183" y="0"/>
                    <a:pt x="183" y="0"/>
                  </a:cubicBezTo>
                  <a:cubicBezTo>
                    <a:pt x="4" y="1"/>
                    <a:pt x="4" y="1"/>
                    <a:pt x="4" y="1"/>
                  </a:cubicBezTo>
                  <a:cubicBezTo>
                    <a:pt x="3" y="1"/>
                    <a:pt x="3" y="2"/>
                    <a:pt x="2" y="2"/>
                  </a:cubicBezTo>
                  <a:cubicBezTo>
                    <a:pt x="2" y="3"/>
                    <a:pt x="1" y="4"/>
                    <a:pt x="1" y="5"/>
                  </a:cubicBezTo>
                  <a:cubicBezTo>
                    <a:pt x="1" y="5"/>
                    <a:pt x="3" y="39"/>
                    <a:pt x="4" y="50"/>
                  </a:cubicBezTo>
                  <a:cubicBezTo>
                    <a:pt x="7" y="50"/>
                    <a:pt x="7" y="50"/>
                    <a:pt x="7" y="50"/>
                  </a:cubicBezTo>
                  <a:cubicBezTo>
                    <a:pt x="182" y="48"/>
                    <a:pt x="182" y="48"/>
                    <a:pt x="182" y="48"/>
                  </a:cubicBezTo>
                  <a:cubicBezTo>
                    <a:pt x="185" y="48"/>
                    <a:pt x="185" y="48"/>
                    <a:pt x="185" y="48"/>
                  </a:cubicBezTo>
                  <a:cubicBezTo>
                    <a:pt x="185" y="37"/>
                    <a:pt x="185" y="3"/>
                    <a:pt x="185" y="3"/>
                  </a:cubicBezTo>
                  <a:cubicBezTo>
                    <a:pt x="185" y="2"/>
                    <a:pt x="185" y="1"/>
                    <a:pt x="185" y="1"/>
                  </a:cubicBezTo>
                  <a:close/>
                  <a:moveTo>
                    <a:pt x="179" y="46"/>
                  </a:moveTo>
                  <a:cubicBezTo>
                    <a:pt x="9" y="48"/>
                    <a:pt x="9" y="48"/>
                    <a:pt x="9" y="48"/>
                  </a:cubicBezTo>
                  <a:cubicBezTo>
                    <a:pt x="9" y="38"/>
                    <a:pt x="8" y="15"/>
                    <a:pt x="7" y="7"/>
                  </a:cubicBezTo>
                  <a:cubicBezTo>
                    <a:pt x="180" y="6"/>
                    <a:pt x="180" y="6"/>
                    <a:pt x="180" y="6"/>
                  </a:cubicBezTo>
                  <a:cubicBezTo>
                    <a:pt x="180" y="14"/>
                    <a:pt x="179" y="36"/>
                    <a:pt x="179" y="46"/>
                  </a:cubicBezTo>
                  <a:close/>
                  <a:moveTo>
                    <a:pt x="2" y="58"/>
                  </a:moveTo>
                  <a:cubicBezTo>
                    <a:pt x="1" y="63"/>
                    <a:pt x="0" y="68"/>
                    <a:pt x="0" y="78"/>
                  </a:cubicBezTo>
                  <a:cubicBezTo>
                    <a:pt x="0" y="78"/>
                    <a:pt x="0" y="78"/>
                    <a:pt x="0" y="78"/>
                  </a:cubicBezTo>
                  <a:cubicBezTo>
                    <a:pt x="1" y="95"/>
                    <a:pt x="9" y="99"/>
                    <a:pt x="10" y="110"/>
                  </a:cubicBezTo>
                  <a:cubicBezTo>
                    <a:pt x="10" y="110"/>
                    <a:pt x="10" y="111"/>
                    <a:pt x="10" y="111"/>
                  </a:cubicBezTo>
                  <a:cubicBezTo>
                    <a:pt x="10" y="111"/>
                    <a:pt x="10" y="111"/>
                    <a:pt x="10" y="111"/>
                  </a:cubicBezTo>
                  <a:cubicBezTo>
                    <a:pt x="10" y="111"/>
                    <a:pt x="10" y="111"/>
                    <a:pt x="10" y="111"/>
                  </a:cubicBezTo>
                  <a:cubicBezTo>
                    <a:pt x="10" y="113"/>
                    <a:pt x="11" y="126"/>
                    <a:pt x="13" y="143"/>
                  </a:cubicBezTo>
                  <a:cubicBezTo>
                    <a:pt x="13" y="145"/>
                    <a:pt x="13" y="148"/>
                    <a:pt x="13" y="150"/>
                  </a:cubicBezTo>
                  <a:cubicBezTo>
                    <a:pt x="13" y="153"/>
                    <a:pt x="14" y="155"/>
                    <a:pt x="14" y="158"/>
                  </a:cubicBezTo>
                  <a:cubicBezTo>
                    <a:pt x="18" y="202"/>
                    <a:pt x="23" y="264"/>
                    <a:pt x="26" y="294"/>
                  </a:cubicBezTo>
                  <a:cubicBezTo>
                    <a:pt x="26" y="295"/>
                    <a:pt x="27" y="297"/>
                    <a:pt x="27" y="299"/>
                  </a:cubicBezTo>
                  <a:cubicBezTo>
                    <a:pt x="27" y="307"/>
                    <a:pt x="28" y="311"/>
                    <a:pt x="28" y="311"/>
                  </a:cubicBezTo>
                  <a:cubicBezTo>
                    <a:pt x="28" y="316"/>
                    <a:pt x="33" y="320"/>
                    <a:pt x="40" y="323"/>
                  </a:cubicBezTo>
                  <a:cubicBezTo>
                    <a:pt x="52" y="329"/>
                    <a:pt x="73" y="334"/>
                    <a:pt x="98" y="333"/>
                  </a:cubicBezTo>
                  <a:cubicBezTo>
                    <a:pt x="100" y="333"/>
                    <a:pt x="102" y="333"/>
                    <a:pt x="104" y="333"/>
                  </a:cubicBezTo>
                  <a:cubicBezTo>
                    <a:pt x="139" y="331"/>
                    <a:pt x="165" y="322"/>
                    <a:pt x="167" y="310"/>
                  </a:cubicBezTo>
                  <a:cubicBezTo>
                    <a:pt x="167" y="310"/>
                    <a:pt x="167" y="308"/>
                    <a:pt x="167" y="306"/>
                  </a:cubicBezTo>
                  <a:cubicBezTo>
                    <a:pt x="167" y="305"/>
                    <a:pt x="167" y="304"/>
                    <a:pt x="167" y="303"/>
                  </a:cubicBezTo>
                  <a:cubicBezTo>
                    <a:pt x="169" y="271"/>
                    <a:pt x="179" y="129"/>
                    <a:pt x="180" y="110"/>
                  </a:cubicBezTo>
                  <a:cubicBezTo>
                    <a:pt x="180" y="109"/>
                    <a:pt x="180" y="109"/>
                    <a:pt x="180" y="109"/>
                  </a:cubicBezTo>
                  <a:cubicBezTo>
                    <a:pt x="181" y="97"/>
                    <a:pt x="188" y="93"/>
                    <a:pt x="189" y="76"/>
                  </a:cubicBezTo>
                  <a:cubicBezTo>
                    <a:pt x="189" y="73"/>
                    <a:pt x="189" y="70"/>
                    <a:pt x="189" y="67"/>
                  </a:cubicBezTo>
                  <a:cubicBezTo>
                    <a:pt x="188" y="59"/>
                    <a:pt x="186" y="56"/>
                    <a:pt x="186" y="47"/>
                  </a:cubicBezTo>
                  <a:cubicBezTo>
                    <a:pt x="3" y="49"/>
                    <a:pt x="3" y="49"/>
                    <a:pt x="3" y="49"/>
                  </a:cubicBezTo>
                  <a:cubicBezTo>
                    <a:pt x="3" y="53"/>
                    <a:pt x="3" y="56"/>
                    <a:pt x="2"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60" name="Icon"/>
            <p:cNvSpPr>
              <a:spLocks noEditPoints="1"/>
            </p:cNvSpPr>
            <p:nvPr/>
          </p:nvSpPr>
          <p:spPr bwMode="auto">
            <a:xfrm>
              <a:off x="-6486033" y="6475353"/>
              <a:ext cx="396454" cy="396454"/>
            </a:xfrm>
            <a:custGeom>
              <a:avLst/>
              <a:gdLst>
                <a:gd name="T0" fmla="*/ 380 w 433"/>
                <a:gd name="T1" fmla="*/ 74 h 433"/>
                <a:gd name="T2" fmla="*/ 231 w 433"/>
                <a:gd name="T3" fmla="*/ 1 h 433"/>
                <a:gd name="T4" fmla="*/ 203 w 433"/>
                <a:gd name="T5" fmla="*/ 1 h 433"/>
                <a:gd name="T6" fmla="*/ 54 w 433"/>
                <a:gd name="T7" fmla="*/ 74 h 433"/>
                <a:gd name="T8" fmla="*/ 0 w 433"/>
                <a:gd name="T9" fmla="*/ 217 h 433"/>
                <a:gd name="T10" fmla="*/ 54 w 433"/>
                <a:gd name="T11" fmla="*/ 359 h 433"/>
                <a:gd name="T12" fmla="*/ 203 w 433"/>
                <a:gd name="T13" fmla="*/ 433 h 433"/>
                <a:gd name="T14" fmla="*/ 231 w 433"/>
                <a:gd name="T15" fmla="*/ 433 h 433"/>
                <a:gd name="T16" fmla="*/ 380 w 433"/>
                <a:gd name="T17" fmla="*/ 359 h 433"/>
                <a:gd name="T18" fmla="*/ 433 w 433"/>
                <a:gd name="T19" fmla="*/ 217 h 433"/>
                <a:gd name="T20" fmla="*/ 376 w 433"/>
                <a:gd name="T21" fmla="*/ 105 h 433"/>
                <a:gd name="T22" fmla="*/ 337 w 433"/>
                <a:gd name="T23" fmla="*/ 206 h 433"/>
                <a:gd name="T24" fmla="*/ 376 w 433"/>
                <a:gd name="T25" fmla="*/ 105 h 433"/>
                <a:gd name="T26" fmla="*/ 319 w 433"/>
                <a:gd name="T27" fmla="*/ 111 h 433"/>
                <a:gd name="T28" fmla="*/ 363 w 433"/>
                <a:gd name="T29" fmla="*/ 88 h 433"/>
                <a:gd name="T30" fmla="*/ 298 w 433"/>
                <a:gd name="T31" fmla="*/ 118 h 433"/>
                <a:gd name="T32" fmla="*/ 228 w 433"/>
                <a:gd name="T33" fmla="*/ 30 h 433"/>
                <a:gd name="T34" fmla="*/ 305 w 433"/>
                <a:gd name="T35" fmla="*/ 139 h 433"/>
                <a:gd name="T36" fmla="*/ 228 w 433"/>
                <a:gd name="T37" fmla="*/ 206 h 433"/>
                <a:gd name="T38" fmla="*/ 228 w 433"/>
                <a:gd name="T39" fmla="*/ 227 h 433"/>
                <a:gd name="T40" fmla="*/ 305 w 433"/>
                <a:gd name="T41" fmla="*/ 294 h 433"/>
                <a:gd name="T42" fmla="*/ 228 w 433"/>
                <a:gd name="T43" fmla="*/ 227 h 433"/>
                <a:gd name="T44" fmla="*/ 206 w 433"/>
                <a:gd name="T45" fmla="*/ 129 h 433"/>
                <a:gd name="T46" fmla="*/ 206 w 433"/>
                <a:gd name="T47" fmla="*/ 30 h 433"/>
                <a:gd name="T48" fmla="*/ 129 w 433"/>
                <a:gd name="T49" fmla="*/ 139 h 433"/>
                <a:gd name="T50" fmla="*/ 206 w 433"/>
                <a:gd name="T51" fmla="*/ 206 h 433"/>
                <a:gd name="T52" fmla="*/ 206 w 433"/>
                <a:gd name="T53" fmla="*/ 227 h 433"/>
                <a:gd name="T54" fmla="*/ 129 w 433"/>
                <a:gd name="T55" fmla="*/ 294 h 433"/>
                <a:gd name="T56" fmla="*/ 206 w 433"/>
                <a:gd name="T57" fmla="*/ 227 h 433"/>
                <a:gd name="T58" fmla="*/ 115 w 433"/>
                <a:gd name="T59" fmla="*/ 111 h 433"/>
                <a:gd name="T60" fmla="*/ 171 w 433"/>
                <a:gd name="T61" fmla="*/ 27 h 433"/>
                <a:gd name="T62" fmla="*/ 108 w 433"/>
                <a:gd name="T63" fmla="*/ 132 h 433"/>
                <a:gd name="T64" fmla="*/ 22 w 433"/>
                <a:gd name="T65" fmla="*/ 206 h 433"/>
                <a:gd name="T66" fmla="*/ 58 w 433"/>
                <a:gd name="T67" fmla="*/ 328 h 433"/>
                <a:gd name="T68" fmla="*/ 97 w 433"/>
                <a:gd name="T69" fmla="*/ 227 h 433"/>
                <a:gd name="T70" fmla="*/ 58 w 433"/>
                <a:gd name="T71" fmla="*/ 328 h 433"/>
                <a:gd name="T72" fmla="*/ 115 w 433"/>
                <a:gd name="T73" fmla="*/ 322 h 433"/>
                <a:gd name="T74" fmla="*/ 71 w 433"/>
                <a:gd name="T75" fmla="*/ 345 h 433"/>
                <a:gd name="T76" fmla="*/ 206 w 433"/>
                <a:gd name="T77" fmla="*/ 304 h 433"/>
                <a:gd name="T78" fmla="*/ 136 w 433"/>
                <a:gd name="T79" fmla="*/ 315 h 433"/>
                <a:gd name="T80" fmla="*/ 228 w 433"/>
                <a:gd name="T81" fmla="*/ 304 h 433"/>
                <a:gd name="T82" fmla="*/ 228 w 433"/>
                <a:gd name="T83" fmla="*/ 403 h 433"/>
                <a:gd name="T84" fmla="*/ 319 w 433"/>
                <a:gd name="T85" fmla="*/ 322 h 433"/>
                <a:gd name="T86" fmla="*/ 263 w 433"/>
                <a:gd name="T87" fmla="*/ 406 h 433"/>
                <a:gd name="T88" fmla="*/ 325 w 433"/>
                <a:gd name="T89" fmla="*/ 301 h 433"/>
                <a:gd name="T90" fmla="*/ 411 w 433"/>
                <a:gd name="T91" fmla="*/ 227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3" h="433">
                  <a:moveTo>
                    <a:pt x="393" y="91"/>
                  </a:moveTo>
                  <a:cubicBezTo>
                    <a:pt x="389" y="85"/>
                    <a:pt x="384" y="79"/>
                    <a:pt x="380" y="74"/>
                  </a:cubicBezTo>
                  <a:cubicBezTo>
                    <a:pt x="345" y="34"/>
                    <a:pt x="296" y="7"/>
                    <a:pt x="241" y="1"/>
                  </a:cubicBezTo>
                  <a:cubicBezTo>
                    <a:pt x="238" y="1"/>
                    <a:pt x="234" y="1"/>
                    <a:pt x="231" y="1"/>
                  </a:cubicBezTo>
                  <a:cubicBezTo>
                    <a:pt x="226" y="0"/>
                    <a:pt x="222" y="0"/>
                    <a:pt x="217" y="0"/>
                  </a:cubicBezTo>
                  <a:cubicBezTo>
                    <a:pt x="212" y="0"/>
                    <a:pt x="207" y="0"/>
                    <a:pt x="203" y="1"/>
                  </a:cubicBezTo>
                  <a:cubicBezTo>
                    <a:pt x="199" y="1"/>
                    <a:pt x="196" y="1"/>
                    <a:pt x="193" y="1"/>
                  </a:cubicBezTo>
                  <a:cubicBezTo>
                    <a:pt x="138" y="7"/>
                    <a:pt x="89" y="34"/>
                    <a:pt x="54" y="74"/>
                  </a:cubicBezTo>
                  <a:cubicBezTo>
                    <a:pt x="49" y="79"/>
                    <a:pt x="45" y="85"/>
                    <a:pt x="41" y="91"/>
                  </a:cubicBezTo>
                  <a:cubicBezTo>
                    <a:pt x="15" y="126"/>
                    <a:pt x="0" y="170"/>
                    <a:pt x="0" y="217"/>
                  </a:cubicBezTo>
                  <a:cubicBezTo>
                    <a:pt x="0" y="263"/>
                    <a:pt x="15" y="307"/>
                    <a:pt x="41" y="342"/>
                  </a:cubicBezTo>
                  <a:cubicBezTo>
                    <a:pt x="45" y="348"/>
                    <a:pt x="49" y="354"/>
                    <a:pt x="54" y="359"/>
                  </a:cubicBezTo>
                  <a:cubicBezTo>
                    <a:pt x="89" y="399"/>
                    <a:pt x="138" y="426"/>
                    <a:pt x="193" y="432"/>
                  </a:cubicBezTo>
                  <a:cubicBezTo>
                    <a:pt x="196" y="432"/>
                    <a:pt x="199" y="432"/>
                    <a:pt x="203" y="433"/>
                  </a:cubicBezTo>
                  <a:cubicBezTo>
                    <a:pt x="207" y="433"/>
                    <a:pt x="212" y="433"/>
                    <a:pt x="217" y="433"/>
                  </a:cubicBezTo>
                  <a:cubicBezTo>
                    <a:pt x="222" y="433"/>
                    <a:pt x="226" y="433"/>
                    <a:pt x="231" y="433"/>
                  </a:cubicBezTo>
                  <a:cubicBezTo>
                    <a:pt x="234" y="432"/>
                    <a:pt x="238" y="432"/>
                    <a:pt x="241" y="432"/>
                  </a:cubicBezTo>
                  <a:cubicBezTo>
                    <a:pt x="296" y="426"/>
                    <a:pt x="345" y="399"/>
                    <a:pt x="380" y="359"/>
                  </a:cubicBezTo>
                  <a:cubicBezTo>
                    <a:pt x="384" y="354"/>
                    <a:pt x="389" y="348"/>
                    <a:pt x="393" y="342"/>
                  </a:cubicBezTo>
                  <a:cubicBezTo>
                    <a:pt x="418" y="307"/>
                    <a:pt x="433" y="263"/>
                    <a:pt x="433" y="217"/>
                  </a:cubicBezTo>
                  <a:cubicBezTo>
                    <a:pt x="433" y="170"/>
                    <a:pt x="418" y="126"/>
                    <a:pt x="393" y="91"/>
                  </a:cubicBezTo>
                  <a:close/>
                  <a:moveTo>
                    <a:pt x="376" y="105"/>
                  </a:moveTo>
                  <a:cubicBezTo>
                    <a:pt x="396" y="134"/>
                    <a:pt x="409" y="168"/>
                    <a:pt x="411" y="206"/>
                  </a:cubicBezTo>
                  <a:cubicBezTo>
                    <a:pt x="337" y="206"/>
                    <a:pt x="337" y="206"/>
                    <a:pt x="337" y="206"/>
                  </a:cubicBezTo>
                  <a:cubicBezTo>
                    <a:pt x="336" y="180"/>
                    <a:pt x="332" y="155"/>
                    <a:pt x="325" y="132"/>
                  </a:cubicBezTo>
                  <a:cubicBezTo>
                    <a:pt x="344" y="125"/>
                    <a:pt x="361" y="115"/>
                    <a:pt x="376" y="105"/>
                  </a:cubicBezTo>
                  <a:close/>
                  <a:moveTo>
                    <a:pt x="363" y="88"/>
                  </a:moveTo>
                  <a:cubicBezTo>
                    <a:pt x="350" y="97"/>
                    <a:pt x="335" y="105"/>
                    <a:pt x="319" y="111"/>
                  </a:cubicBezTo>
                  <a:cubicBezTo>
                    <a:pt x="306" y="76"/>
                    <a:pt x="286" y="47"/>
                    <a:pt x="263" y="27"/>
                  </a:cubicBezTo>
                  <a:cubicBezTo>
                    <a:pt x="302" y="37"/>
                    <a:pt x="337" y="58"/>
                    <a:pt x="363" y="88"/>
                  </a:cubicBezTo>
                  <a:close/>
                  <a:moveTo>
                    <a:pt x="228" y="30"/>
                  </a:moveTo>
                  <a:cubicBezTo>
                    <a:pt x="258" y="44"/>
                    <a:pt x="283" y="76"/>
                    <a:pt x="298" y="118"/>
                  </a:cubicBezTo>
                  <a:cubicBezTo>
                    <a:pt x="277" y="124"/>
                    <a:pt x="253" y="128"/>
                    <a:pt x="228" y="129"/>
                  </a:cubicBezTo>
                  <a:lnTo>
                    <a:pt x="228" y="30"/>
                  </a:lnTo>
                  <a:close/>
                  <a:moveTo>
                    <a:pt x="228" y="151"/>
                  </a:moveTo>
                  <a:cubicBezTo>
                    <a:pt x="255" y="150"/>
                    <a:pt x="281" y="146"/>
                    <a:pt x="305" y="139"/>
                  </a:cubicBezTo>
                  <a:cubicBezTo>
                    <a:pt x="310" y="159"/>
                    <a:pt x="314" y="182"/>
                    <a:pt x="315" y="206"/>
                  </a:cubicBezTo>
                  <a:cubicBezTo>
                    <a:pt x="228" y="206"/>
                    <a:pt x="228" y="206"/>
                    <a:pt x="228" y="206"/>
                  </a:cubicBezTo>
                  <a:lnTo>
                    <a:pt x="228" y="151"/>
                  </a:lnTo>
                  <a:close/>
                  <a:moveTo>
                    <a:pt x="228" y="227"/>
                  </a:moveTo>
                  <a:cubicBezTo>
                    <a:pt x="315" y="227"/>
                    <a:pt x="315" y="227"/>
                    <a:pt x="315" y="227"/>
                  </a:cubicBezTo>
                  <a:cubicBezTo>
                    <a:pt x="314" y="251"/>
                    <a:pt x="310" y="274"/>
                    <a:pt x="305" y="294"/>
                  </a:cubicBezTo>
                  <a:cubicBezTo>
                    <a:pt x="281" y="287"/>
                    <a:pt x="255" y="283"/>
                    <a:pt x="228" y="282"/>
                  </a:cubicBezTo>
                  <a:lnTo>
                    <a:pt x="228" y="227"/>
                  </a:lnTo>
                  <a:close/>
                  <a:moveTo>
                    <a:pt x="206" y="30"/>
                  </a:moveTo>
                  <a:cubicBezTo>
                    <a:pt x="206" y="129"/>
                    <a:pt x="206" y="129"/>
                    <a:pt x="206" y="129"/>
                  </a:cubicBezTo>
                  <a:cubicBezTo>
                    <a:pt x="181" y="128"/>
                    <a:pt x="157" y="124"/>
                    <a:pt x="136" y="118"/>
                  </a:cubicBezTo>
                  <a:cubicBezTo>
                    <a:pt x="151" y="76"/>
                    <a:pt x="176" y="44"/>
                    <a:pt x="206" y="30"/>
                  </a:cubicBezTo>
                  <a:close/>
                  <a:moveTo>
                    <a:pt x="119" y="206"/>
                  </a:moveTo>
                  <a:cubicBezTo>
                    <a:pt x="120" y="182"/>
                    <a:pt x="123" y="159"/>
                    <a:pt x="129" y="139"/>
                  </a:cubicBezTo>
                  <a:cubicBezTo>
                    <a:pt x="153" y="146"/>
                    <a:pt x="179" y="150"/>
                    <a:pt x="206" y="151"/>
                  </a:cubicBezTo>
                  <a:cubicBezTo>
                    <a:pt x="206" y="206"/>
                    <a:pt x="206" y="206"/>
                    <a:pt x="206" y="206"/>
                  </a:cubicBezTo>
                  <a:lnTo>
                    <a:pt x="119" y="206"/>
                  </a:lnTo>
                  <a:close/>
                  <a:moveTo>
                    <a:pt x="206" y="227"/>
                  </a:moveTo>
                  <a:cubicBezTo>
                    <a:pt x="206" y="282"/>
                    <a:pt x="206" y="282"/>
                    <a:pt x="206" y="282"/>
                  </a:cubicBezTo>
                  <a:cubicBezTo>
                    <a:pt x="179" y="283"/>
                    <a:pt x="153" y="287"/>
                    <a:pt x="129" y="294"/>
                  </a:cubicBezTo>
                  <a:cubicBezTo>
                    <a:pt x="123" y="274"/>
                    <a:pt x="120" y="251"/>
                    <a:pt x="119" y="227"/>
                  </a:cubicBezTo>
                  <a:lnTo>
                    <a:pt x="206" y="227"/>
                  </a:lnTo>
                  <a:close/>
                  <a:moveTo>
                    <a:pt x="171" y="27"/>
                  </a:moveTo>
                  <a:cubicBezTo>
                    <a:pt x="148" y="47"/>
                    <a:pt x="128" y="76"/>
                    <a:pt x="115" y="111"/>
                  </a:cubicBezTo>
                  <a:cubicBezTo>
                    <a:pt x="99" y="105"/>
                    <a:pt x="84" y="97"/>
                    <a:pt x="71" y="88"/>
                  </a:cubicBezTo>
                  <a:cubicBezTo>
                    <a:pt x="97" y="58"/>
                    <a:pt x="132" y="37"/>
                    <a:pt x="171" y="27"/>
                  </a:cubicBezTo>
                  <a:close/>
                  <a:moveTo>
                    <a:pt x="58" y="105"/>
                  </a:moveTo>
                  <a:cubicBezTo>
                    <a:pt x="72" y="115"/>
                    <a:pt x="89" y="125"/>
                    <a:pt x="108" y="132"/>
                  </a:cubicBezTo>
                  <a:cubicBezTo>
                    <a:pt x="102" y="155"/>
                    <a:pt x="98" y="180"/>
                    <a:pt x="97" y="206"/>
                  </a:cubicBezTo>
                  <a:cubicBezTo>
                    <a:pt x="22" y="206"/>
                    <a:pt x="22" y="206"/>
                    <a:pt x="22" y="206"/>
                  </a:cubicBezTo>
                  <a:cubicBezTo>
                    <a:pt x="25" y="168"/>
                    <a:pt x="37" y="134"/>
                    <a:pt x="58" y="105"/>
                  </a:cubicBezTo>
                  <a:close/>
                  <a:moveTo>
                    <a:pt x="58" y="328"/>
                  </a:moveTo>
                  <a:cubicBezTo>
                    <a:pt x="37" y="299"/>
                    <a:pt x="25" y="265"/>
                    <a:pt x="22" y="227"/>
                  </a:cubicBezTo>
                  <a:cubicBezTo>
                    <a:pt x="97" y="227"/>
                    <a:pt x="97" y="227"/>
                    <a:pt x="97" y="227"/>
                  </a:cubicBezTo>
                  <a:cubicBezTo>
                    <a:pt x="98" y="254"/>
                    <a:pt x="102" y="278"/>
                    <a:pt x="108" y="301"/>
                  </a:cubicBezTo>
                  <a:cubicBezTo>
                    <a:pt x="89" y="309"/>
                    <a:pt x="72" y="318"/>
                    <a:pt x="58" y="328"/>
                  </a:cubicBezTo>
                  <a:close/>
                  <a:moveTo>
                    <a:pt x="71" y="345"/>
                  </a:moveTo>
                  <a:cubicBezTo>
                    <a:pt x="84" y="336"/>
                    <a:pt x="99" y="328"/>
                    <a:pt x="115" y="322"/>
                  </a:cubicBezTo>
                  <a:cubicBezTo>
                    <a:pt x="128" y="357"/>
                    <a:pt x="148" y="386"/>
                    <a:pt x="171" y="406"/>
                  </a:cubicBezTo>
                  <a:cubicBezTo>
                    <a:pt x="132" y="396"/>
                    <a:pt x="97" y="375"/>
                    <a:pt x="71" y="345"/>
                  </a:cubicBezTo>
                  <a:close/>
                  <a:moveTo>
                    <a:pt x="136" y="315"/>
                  </a:moveTo>
                  <a:cubicBezTo>
                    <a:pt x="157" y="309"/>
                    <a:pt x="181" y="305"/>
                    <a:pt x="206" y="304"/>
                  </a:cubicBezTo>
                  <a:cubicBezTo>
                    <a:pt x="206" y="403"/>
                    <a:pt x="206" y="403"/>
                    <a:pt x="206" y="403"/>
                  </a:cubicBezTo>
                  <a:cubicBezTo>
                    <a:pt x="176" y="389"/>
                    <a:pt x="151" y="357"/>
                    <a:pt x="136" y="315"/>
                  </a:cubicBezTo>
                  <a:close/>
                  <a:moveTo>
                    <a:pt x="228" y="403"/>
                  </a:moveTo>
                  <a:cubicBezTo>
                    <a:pt x="228" y="304"/>
                    <a:pt x="228" y="304"/>
                    <a:pt x="228" y="304"/>
                  </a:cubicBezTo>
                  <a:cubicBezTo>
                    <a:pt x="253" y="305"/>
                    <a:pt x="277" y="309"/>
                    <a:pt x="298" y="315"/>
                  </a:cubicBezTo>
                  <a:cubicBezTo>
                    <a:pt x="283" y="357"/>
                    <a:pt x="258" y="389"/>
                    <a:pt x="228" y="403"/>
                  </a:cubicBezTo>
                  <a:close/>
                  <a:moveTo>
                    <a:pt x="263" y="406"/>
                  </a:moveTo>
                  <a:cubicBezTo>
                    <a:pt x="286" y="386"/>
                    <a:pt x="306" y="357"/>
                    <a:pt x="319" y="322"/>
                  </a:cubicBezTo>
                  <a:cubicBezTo>
                    <a:pt x="335" y="328"/>
                    <a:pt x="350" y="336"/>
                    <a:pt x="363" y="345"/>
                  </a:cubicBezTo>
                  <a:cubicBezTo>
                    <a:pt x="337" y="375"/>
                    <a:pt x="302" y="396"/>
                    <a:pt x="263" y="406"/>
                  </a:cubicBezTo>
                  <a:close/>
                  <a:moveTo>
                    <a:pt x="376" y="328"/>
                  </a:moveTo>
                  <a:cubicBezTo>
                    <a:pt x="361" y="318"/>
                    <a:pt x="344" y="309"/>
                    <a:pt x="325" y="301"/>
                  </a:cubicBezTo>
                  <a:cubicBezTo>
                    <a:pt x="332" y="278"/>
                    <a:pt x="336" y="254"/>
                    <a:pt x="337" y="227"/>
                  </a:cubicBezTo>
                  <a:cubicBezTo>
                    <a:pt x="411" y="227"/>
                    <a:pt x="411" y="227"/>
                    <a:pt x="411" y="227"/>
                  </a:cubicBezTo>
                  <a:cubicBezTo>
                    <a:pt x="409" y="265"/>
                    <a:pt x="396" y="299"/>
                    <a:pt x="376" y="32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61" name="Icon"/>
            <p:cNvSpPr>
              <a:spLocks noEditPoints="1"/>
            </p:cNvSpPr>
            <p:nvPr/>
          </p:nvSpPr>
          <p:spPr bwMode="auto">
            <a:xfrm>
              <a:off x="-5910164" y="6467774"/>
              <a:ext cx="378202" cy="411612"/>
            </a:xfrm>
            <a:custGeom>
              <a:avLst/>
              <a:gdLst>
                <a:gd name="T0" fmla="*/ 849 w 849"/>
                <a:gd name="T1" fmla="*/ 424 h 924"/>
                <a:gd name="T2" fmla="*/ 702 w 849"/>
                <a:gd name="T3" fmla="*/ 274 h 924"/>
                <a:gd name="T4" fmla="*/ 702 w 849"/>
                <a:gd name="T5" fmla="*/ 55 h 924"/>
                <a:gd name="T6" fmla="*/ 582 w 849"/>
                <a:gd name="T7" fmla="*/ 55 h 924"/>
                <a:gd name="T8" fmla="*/ 582 w 849"/>
                <a:gd name="T9" fmla="*/ 155 h 924"/>
                <a:gd name="T10" fmla="*/ 425 w 849"/>
                <a:gd name="T11" fmla="*/ 0 h 924"/>
                <a:gd name="T12" fmla="*/ 0 w 849"/>
                <a:gd name="T13" fmla="*/ 424 h 924"/>
                <a:gd name="T14" fmla="*/ 96 w 849"/>
                <a:gd name="T15" fmla="*/ 424 h 924"/>
                <a:gd name="T16" fmla="*/ 96 w 849"/>
                <a:gd name="T17" fmla="*/ 924 h 924"/>
                <a:gd name="T18" fmla="*/ 222 w 849"/>
                <a:gd name="T19" fmla="*/ 924 h 924"/>
                <a:gd name="T20" fmla="*/ 222 w 849"/>
                <a:gd name="T21" fmla="*/ 629 h 924"/>
                <a:gd name="T22" fmla="*/ 399 w 849"/>
                <a:gd name="T23" fmla="*/ 629 h 924"/>
                <a:gd name="T24" fmla="*/ 399 w 849"/>
                <a:gd name="T25" fmla="*/ 924 h 924"/>
                <a:gd name="T26" fmla="*/ 754 w 849"/>
                <a:gd name="T27" fmla="*/ 924 h 924"/>
                <a:gd name="T28" fmla="*/ 754 w 849"/>
                <a:gd name="T29" fmla="*/ 424 h 924"/>
                <a:gd name="T30" fmla="*/ 849 w 849"/>
                <a:gd name="T31" fmla="*/ 424 h 924"/>
                <a:gd name="T32" fmla="*/ 849 w 849"/>
                <a:gd name="T33" fmla="*/ 424 h 924"/>
                <a:gd name="T34" fmla="*/ 651 w 849"/>
                <a:gd name="T35" fmla="*/ 572 h 924"/>
                <a:gd name="T36" fmla="*/ 506 w 849"/>
                <a:gd name="T37" fmla="*/ 572 h 924"/>
                <a:gd name="T38" fmla="*/ 506 w 849"/>
                <a:gd name="T39" fmla="*/ 426 h 924"/>
                <a:gd name="T40" fmla="*/ 651 w 849"/>
                <a:gd name="T41" fmla="*/ 426 h 924"/>
                <a:gd name="T42" fmla="*/ 651 w 849"/>
                <a:gd name="T43" fmla="*/ 572 h 924"/>
                <a:gd name="T44" fmla="*/ 651 w 849"/>
                <a:gd name="T45" fmla="*/ 572 h 9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49" h="924">
                  <a:moveTo>
                    <a:pt x="849" y="424"/>
                  </a:moveTo>
                  <a:lnTo>
                    <a:pt x="702" y="274"/>
                  </a:lnTo>
                  <a:lnTo>
                    <a:pt x="702" y="55"/>
                  </a:lnTo>
                  <a:lnTo>
                    <a:pt x="582" y="55"/>
                  </a:lnTo>
                  <a:lnTo>
                    <a:pt x="582" y="155"/>
                  </a:lnTo>
                  <a:lnTo>
                    <a:pt x="425" y="0"/>
                  </a:lnTo>
                  <a:lnTo>
                    <a:pt x="0" y="424"/>
                  </a:lnTo>
                  <a:lnTo>
                    <a:pt x="96" y="424"/>
                  </a:lnTo>
                  <a:lnTo>
                    <a:pt x="96" y="924"/>
                  </a:lnTo>
                  <a:lnTo>
                    <a:pt x="222" y="924"/>
                  </a:lnTo>
                  <a:lnTo>
                    <a:pt x="222" y="629"/>
                  </a:lnTo>
                  <a:lnTo>
                    <a:pt x="399" y="629"/>
                  </a:lnTo>
                  <a:lnTo>
                    <a:pt x="399" y="924"/>
                  </a:lnTo>
                  <a:lnTo>
                    <a:pt x="754" y="924"/>
                  </a:lnTo>
                  <a:lnTo>
                    <a:pt x="754" y="424"/>
                  </a:lnTo>
                  <a:lnTo>
                    <a:pt x="849" y="424"/>
                  </a:lnTo>
                  <a:lnTo>
                    <a:pt x="849" y="424"/>
                  </a:lnTo>
                  <a:close/>
                  <a:moveTo>
                    <a:pt x="651" y="572"/>
                  </a:moveTo>
                  <a:lnTo>
                    <a:pt x="506" y="572"/>
                  </a:lnTo>
                  <a:lnTo>
                    <a:pt x="506" y="426"/>
                  </a:lnTo>
                  <a:lnTo>
                    <a:pt x="651" y="426"/>
                  </a:lnTo>
                  <a:lnTo>
                    <a:pt x="651" y="572"/>
                  </a:lnTo>
                  <a:lnTo>
                    <a:pt x="651" y="57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62" name="Icon"/>
            <p:cNvSpPr>
              <a:spLocks noEditPoints="1"/>
            </p:cNvSpPr>
            <p:nvPr/>
          </p:nvSpPr>
          <p:spPr bwMode="auto">
            <a:xfrm>
              <a:off x="-5266795" y="7058361"/>
              <a:ext cx="539310" cy="428275"/>
            </a:xfrm>
            <a:custGeom>
              <a:avLst/>
              <a:gdLst>
                <a:gd name="T0" fmla="*/ 1088 w 1088"/>
                <a:gd name="T1" fmla="*/ 472 h 864"/>
                <a:gd name="T2" fmla="*/ 667 w 1088"/>
                <a:gd name="T3" fmla="*/ 181 h 864"/>
                <a:gd name="T4" fmla="*/ 375 w 1088"/>
                <a:gd name="T5" fmla="*/ 181 h 864"/>
                <a:gd name="T6" fmla="*/ 0 w 1088"/>
                <a:gd name="T7" fmla="*/ 472 h 864"/>
                <a:gd name="T8" fmla="*/ 851 w 1088"/>
                <a:gd name="T9" fmla="*/ 864 h 864"/>
                <a:gd name="T10" fmla="*/ 960 w 1088"/>
                <a:gd name="T11" fmla="*/ 681 h 864"/>
                <a:gd name="T12" fmla="*/ 1088 w 1088"/>
                <a:gd name="T13" fmla="*/ 864 h 864"/>
                <a:gd name="T14" fmla="*/ 166 w 1088"/>
                <a:gd name="T15" fmla="*/ 574 h 864"/>
                <a:gd name="T16" fmla="*/ 47 w 1088"/>
                <a:gd name="T17" fmla="*/ 536 h 864"/>
                <a:gd name="T18" fmla="*/ 166 w 1088"/>
                <a:gd name="T19" fmla="*/ 574 h 864"/>
                <a:gd name="T20" fmla="*/ 166 w 1088"/>
                <a:gd name="T21" fmla="*/ 636 h 864"/>
                <a:gd name="T22" fmla="*/ 47 w 1088"/>
                <a:gd name="T23" fmla="*/ 598 h 864"/>
                <a:gd name="T24" fmla="*/ 166 w 1088"/>
                <a:gd name="T25" fmla="*/ 636 h 864"/>
                <a:gd name="T26" fmla="*/ 313 w 1088"/>
                <a:gd name="T27" fmla="*/ 574 h 864"/>
                <a:gd name="T28" fmla="*/ 194 w 1088"/>
                <a:gd name="T29" fmla="*/ 536 h 864"/>
                <a:gd name="T30" fmla="*/ 313 w 1088"/>
                <a:gd name="T31" fmla="*/ 574 h 864"/>
                <a:gd name="T32" fmla="*/ 313 w 1088"/>
                <a:gd name="T33" fmla="*/ 636 h 864"/>
                <a:gd name="T34" fmla="*/ 194 w 1088"/>
                <a:gd name="T35" fmla="*/ 598 h 864"/>
                <a:gd name="T36" fmla="*/ 313 w 1088"/>
                <a:gd name="T37" fmla="*/ 636 h 864"/>
                <a:gd name="T38" fmla="*/ 461 w 1088"/>
                <a:gd name="T39" fmla="*/ 574 h 864"/>
                <a:gd name="T40" fmla="*/ 342 w 1088"/>
                <a:gd name="T41" fmla="*/ 536 h 864"/>
                <a:gd name="T42" fmla="*/ 461 w 1088"/>
                <a:gd name="T43" fmla="*/ 574 h 864"/>
                <a:gd name="T44" fmla="*/ 461 w 1088"/>
                <a:gd name="T45" fmla="*/ 636 h 864"/>
                <a:gd name="T46" fmla="*/ 342 w 1088"/>
                <a:gd name="T47" fmla="*/ 598 h 864"/>
                <a:gd name="T48" fmla="*/ 461 w 1088"/>
                <a:gd name="T49" fmla="*/ 636 h 864"/>
                <a:gd name="T50" fmla="*/ 221 w 1088"/>
                <a:gd name="T51" fmla="*/ 457 h 864"/>
                <a:gd name="T52" fmla="*/ 335 w 1088"/>
                <a:gd name="T53" fmla="*/ 67 h 864"/>
                <a:gd name="T54" fmla="*/ 268 w 1088"/>
                <a:gd name="T55" fmla="*/ 67 h 864"/>
                <a:gd name="T56" fmla="*/ 221 w 1088"/>
                <a:gd name="T57" fmla="*/ 457 h 864"/>
                <a:gd name="T58" fmla="*/ 71 w 1088"/>
                <a:gd name="T59" fmla="*/ 457 h 864"/>
                <a:gd name="T60" fmla="*/ 187 w 1088"/>
                <a:gd name="T61" fmla="*/ 0 h 864"/>
                <a:gd name="T62" fmla="*/ 118 w 1088"/>
                <a:gd name="T63" fmla="*/ 0 h 864"/>
                <a:gd name="T64" fmla="*/ 71 w 1088"/>
                <a:gd name="T65" fmla="*/ 45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88" h="864">
                  <a:moveTo>
                    <a:pt x="1088" y="864"/>
                  </a:moveTo>
                  <a:lnTo>
                    <a:pt x="1088" y="472"/>
                  </a:lnTo>
                  <a:lnTo>
                    <a:pt x="1086" y="472"/>
                  </a:lnTo>
                  <a:lnTo>
                    <a:pt x="667" y="181"/>
                  </a:lnTo>
                  <a:lnTo>
                    <a:pt x="667" y="386"/>
                  </a:lnTo>
                  <a:lnTo>
                    <a:pt x="375" y="181"/>
                  </a:lnTo>
                  <a:lnTo>
                    <a:pt x="375" y="472"/>
                  </a:lnTo>
                  <a:lnTo>
                    <a:pt x="0" y="472"/>
                  </a:lnTo>
                  <a:lnTo>
                    <a:pt x="0" y="864"/>
                  </a:lnTo>
                  <a:lnTo>
                    <a:pt x="851" y="864"/>
                  </a:lnTo>
                  <a:lnTo>
                    <a:pt x="851" y="681"/>
                  </a:lnTo>
                  <a:lnTo>
                    <a:pt x="960" y="681"/>
                  </a:lnTo>
                  <a:lnTo>
                    <a:pt x="960" y="864"/>
                  </a:lnTo>
                  <a:lnTo>
                    <a:pt x="1088" y="864"/>
                  </a:lnTo>
                  <a:lnTo>
                    <a:pt x="1088" y="864"/>
                  </a:lnTo>
                  <a:close/>
                  <a:moveTo>
                    <a:pt x="166" y="574"/>
                  </a:moveTo>
                  <a:lnTo>
                    <a:pt x="47" y="574"/>
                  </a:lnTo>
                  <a:lnTo>
                    <a:pt x="47" y="536"/>
                  </a:lnTo>
                  <a:lnTo>
                    <a:pt x="166" y="536"/>
                  </a:lnTo>
                  <a:lnTo>
                    <a:pt x="166" y="574"/>
                  </a:lnTo>
                  <a:lnTo>
                    <a:pt x="166" y="574"/>
                  </a:lnTo>
                  <a:close/>
                  <a:moveTo>
                    <a:pt x="166" y="636"/>
                  </a:moveTo>
                  <a:lnTo>
                    <a:pt x="47" y="636"/>
                  </a:lnTo>
                  <a:lnTo>
                    <a:pt x="47" y="598"/>
                  </a:lnTo>
                  <a:lnTo>
                    <a:pt x="166" y="598"/>
                  </a:lnTo>
                  <a:lnTo>
                    <a:pt x="166" y="636"/>
                  </a:lnTo>
                  <a:lnTo>
                    <a:pt x="166" y="636"/>
                  </a:lnTo>
                  <a:close/>
                  <a:moveTo>
                    <a:pt x="313" y="574"/>
                  </a:moveTo>
                  <a:lnTo>
                    <a:pt x="194" y="574"/>
                  </a:lnTo>
                  <a:lnTo>
                    <a:pt x="194" y="536"/>
                  </a:lnTo>
                  <a:lnTo>
                    <a:pt x="313" y="536"/>
                  </a:lnTo>
                  <a:lnTo>
                    <a:pt x="313" y="574"/>
                  </a:lnTo>
                  <a:lnTo>
                    <a:pt x="313" y="574"/>
                  </a:lnTo>
                  <a:close/>
                  <a:moveTo>
                    <a:pt x="313" y="636"/>
                  </a:moveTo>
                  <a:lnTo>
                    <a:pt x="194" y="636"/>
                  </a:lnTo>
                  <a:lnTo>
                    <a:pt x="194" y="598"/>
                  </a:lnTo>
                  <a:lnTo>
                    <a:pt x="313" y="598"/>
                  </a:lnTo>
                  <a:lnTo>
                    <a:pt x="313" y="636"/>
                  </a:lnTo>
                  <a:lnTo>
                    <a:pt x="313" y="636"/>
                  </a:lnTo>
                  <a:close/>
                  <a:moveTo>
                    <a:pt x="461" y="574"/>
                  </a:moveTo>
                  <a:lnTo>
                    <a:pt x="342" y="574"/>
                  </a:lnTo>
                  <a:lnTo>
                    <a:pt x="342" y="536"/>
                  </a:lnTo>
                  <a:lnTo>
                    <a:pt x="461" y="536"/>
                  </a:lnTo>
                  <a:lnTo>
                    <a:pt x="461" y="574"/>
                  </a:lnTo>
                  <a:lnTo>
                    <a:pt x="461" y="574"/>
                  </a:lnTo>
                  <a:close/>
                  <a:moveTo>
                    <a:pt x="461" y="636"/>
                  </a:moveTo>
                  <a:lnTo>
                    <a:pt x="342" y="636"/>
                  </a:lnTo>
                  <a:lnTo>
                    <a:pt x="342" y="598"/>
                  </a:lnTo>
                  <a:lnTo>
                    <a:pt x="461" y="598"/>
                  </a:lnTo>
                  <a:lnTo>
                    <a:pt x="461" y="636"/>
                  </a:lnTo>
                  <a:lnTo>
                    <a:pt x="461" y="636"/>
                  </a:lnTo>
                  <a:close/>
                  <a:moveTo>
                    <a:pt x="221" y="457"/>
                  </a:moveTo>
                  <a:lnTo>
                    <a:pt x="344" y="457"/>
                  </a:lnTo>
                  <a:lnTo>
                    <a:pt x="335" y="67"/>
                  </a:lnTo>
                  <a:lnTo>
                    <a:pt x="297" y="67"/>
                  </a:lnTo>
                  <a:lnTo>
                    <a:pt x="268" y="67"/>
                  </a:lnTo>
                  <a:lnTo>
                    <a:pt x="228" y="67"/>
                  </a:lnTo>
                  <a:lnTo>
                    <a:pt x="221" y="457"/>
                  </a:lnTo>
                  <a:lnTo>
                    <a:pt x="221" y="457"/>
                  </a:lnTo>
                  <a:close/>
                  <a:moveTo>
                    <a:pt x="71" y="457"/>
                  </a:moveTo>
                  <a:lnTo>
                    <a:pt x="197" y="457"/>
                  </a:lnTo>
                  <a:lnTo>
                    <a:pt x="187" y="0"/>
                  </a:lnTo>
                  <a:lnTo>
                    <a:pt x="149" y="0"/>
                  </a:lnTo>
                  <a:lnTo>
                    <a:pt x="118" y="0"/>
                  </a:lnTo>
                  <a:lnTo>
                    <a:pt x="80" y="0"/>
                  </a:lnTo>
                  <a:lnTo>
                    <a:pt x="71" y="457"/>
                  </a:lnTo>
                  <a:lnTo>
                    <a:pt x="71" y="45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63" name="Icon"/>
            <p:cNvSpPr>
              <a:spLocks noEditPoints="1"/>
            </p:cNvSpPr>
            <p:nvPr/>
          </p:nvSpPr>
          <p:spPr bwMode="auto">
            <a:xfrm>
              <a:off x="-4913637" y="6467774"/>
              <a:ext cx="354583" cy="411612"/>
            </a:xfrm>
            <a:custGeom>
              <a:avLst/>
              <a:gdLst>
                <a:gd name="T0" fmla="*/ 137 w 204"/>
                <a:gd name="T1" fmla="*/ 204 h 206"/>
                <a:gd name="T2" fmla="*/ 140 w 204"/>
                <a:gd name="T3" fmla="*/ 122 h 206"/>
                <a:gd name="T4" fmla="*/ 160 w 204"/>
                <a:gd name="T5" fmla="*/ 30 h 206"/>
                <a:gd name="T6" fmla="*/ 134 w 204"/>
                <a:gd name="T7" fmla="*/ 121 h 206"/>
                <a:gd name="T8" fmla="*/ 119 w 204"/>
                <a:gd name="T9" fmla="*/ 202 h 206"/>
                <a:gd name="T10" fmla="*/ 87 w 204"/>
                <a:gd name="T11" fmla="*/ 152 h 206"/>
                <a:gd name="T12" fmla="*/ 126 w 204"/>
                <a:gd name="T13" fmla="*/ 51 h 206"/>
                <a:gd name="T14" fmla="*/ 167 w 204"/>
                <a:gd name="T15" fmla="*/ 0 h 206"/>
                <a:gd name="T16" fmla="*/ 183 w 204"/>
                <a:gd name="T17" fmla="*/ 71 h 206"/>
                <a:gd name="T18" fmla="*/ 176 w 204"/>
                <a:gd name="T19" fmla="*/ 178 h 206"/>
                <a:gd name="T20" fmla="*/ 137 w 204"/>
                <a:gd name="T21" fmla="*/ 204 h 206"/>
                <a:gd name="T22" fmla="*/ 72 w 204"/>
                <a:gd name="T23" fmla="*/ 167 h 206"/>
                <a:gd name="T24" fmla="*/ 32 w 204"/>
                <a:gd name="T25" fmla="*/ 156 h 206"/>
                <a:gd name="T26" fmla="*/ 72 w 204"/>
                <a:gd name="T27" fmla="*/ 158 h 206"/>
                <a:gd name="T28" fmla="*/ 68 w 204"/>
                <a:gd name="T29" fmla="*/ 144 h 206"/>
                <a:gd name="T30" fmla="*/ 67 w 204"/>
                <a:gd name="T31" fmla="*/ 138 h 206"/>
                <a:gd name="T32" fmla="*/ 67 w 204"/>
                <a:gd name="T33" fmla="*/ 138 h 206"/>
                <a:gd name="T34" fmla="*/ 71 w 204"/>
                <a:gd name="T35" fmla="*/ 100 h 206"/>
                <a:gd name="T36" fmla="*/ 66 w 204"/>
                <a:gd name="T37" fmla="*/ 89 h 206"/>
                <a:gd name="T38" fmla="*/ 33 w 204"/>
                <a:gd name="T39" fmla="*/ 27 h 206"/>
                <a:gd name="T40" fmla="*/ 76 w 204"/>
                <a:gd name="T41" fmla="*/ 85 h 206"/>
                <a:gd name="T42" fmla="*/ 77 w 204"/>
                <a:gd name="T43" fmla="*/ 87 h 206"/>
                <a:gd name="T44" fmla="*/ 95 w 204"/>
                <a:gd name="T45" fmla="*/ 58 h 206"/>
                <a:gd name="T46" fmla="*/ 7 w 204"/>
                <a:gd name="T47" fmla="*/ 4 h 206"/>
                <a:gd name="T48" fmla="*/ 51 w 204"/>
                <a:gd name="T49" fmla="*/ 133 h 206"/>
                <a:gd name="T50" fmla="*/ 7 w 204"/>
                <a:gd name="T51" fmla="*/ 151 h 206"/>
                <a:gd name="T52" fmla="*/ 61 w 204"/>
                <a:gd name="T53" fmla="*/ 190 h 206"/>
                <a:gd name="T54" fmla="*/ 86 w 204"/>
                <a:gd name="T55" fmla="*/ 187 h 206"/>
                <a:gd name="T56" fmla="*/ 75 w 204"/>
                <a:gd name="T57" fmla="*/ 167 h 206"/>
                <a:gd name="T58" fmla="*/ 72 w 204"/>
                <a:gd name="T59" fmla="*/ 167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04" h="206">
                  <a:moveTo>
                    <a:pt x="137" y="204"/>
                  </a:moveTo>
                  <a:cubicBezTo>
                    <a:pt x="134" y="206"/>
                    <a:pt x="134" y="162"/>
                    <a:pt x="140" y="122"/>
                  </a:cubicBezTo>
                  <a:cubicBezTo>
                    <a:pt x="147" y="75"/>
                    <a:pt x="160" y="30"/>
                    <a:pt x="160" y="30"/>
                  </a:cubicBezTo>
                  <a:cubicBezTo>
                    <a:pt x="160" y="30"/>
                    <a:pt x="145" y="74"/>
                    <a:pt x="134" y="121"/>
                  </a:cubicBezTo>
                  <a:cubicBezTo>
                    <a:pt x="125" y="160"/>
                    <a:pt x="120" y="204"/>
                    <a:pt x="119" y="202"/>
                  </a:cubicBezTo>
                  <a:cubicBezTo>
                    <a:pt x="111" y="194"/>
                    <a:pt x="97" y="178"/>
                    <a:pt x="87" y="152"/>
                  </a:cubicBezTo>
                  <a:cubicBezTo>
                    <a:pt x="72" y="114"/>
                    <a:pt x="100" y="71"/>
                    <a:pt x="126" y="51"/>
                  </a:cubicBezTo>
                  <a:cubicBezTo>
                    <a:pt x="152" y="31"/>
                    <a:pt x="167" y="0"/>
                    <a:pt x="167" y="0"/>
                  </a:cubicBezTo>
                  <a:cubicBezTo>
                    <a:pt x="167" y="0"/>
                    <a:pt x="168" y="43"/>
                    <a:pt x="183" y="71"/>
                  </a:cubicBezTo>
                  <a:cubicBezTo>
                    <a:pt x="198" y="99"/>
                    <a:pt x="204" y="150"/>
                    <a:pt x="176" y="178"/>
                  </a:cubicBezTo>
                  <a:cubicBezTo>
                    <a:pt x="160" y="193"/>
                    <a:pt x="147" y="201"/>
                    <a:pt x="137" y="204"/>
                  </a:cubicBezTo>
                  <a:moveTo>
                    <a:pt x="72" y="167"/>
                  </a:moveTo>
                  <a:cubicBezTo>
                    <a:pt x="53" y="163"/>
                    <a:pt x="32" y="156"/>
                    <a:pt x="32" y="156"/>
                  </a:cubicBezTo>
                  <a:cubicBezTo>
                    <a:pt x="32" y="156"/>
                    <a:pt x="52" y="155"/>
                    <a:pt x="72" y="158"/>
                  </a:cubicBezTo>
                  <a:cubicBezTo>
                    <a:pt x="70" y="153"/>
                    <a:pt x="68" y="148"/>
                    <a:pt x="68" y="144"/>
                  </a:cubicBezTo>
                  <a:cubicBezTo>
                    <a:pt x="67" y="142"/>
                    <a:pt x="67" y="140"/>
                    <a:pt x="67" y="138"/>
                  </a:cubicBezTo>
                  <a:cubicBezTo>
                    <a:pt x="67" y="138"/>
                    <a:pt x="67" y="138"/>
                    <a:pt x="67" y="138"/>
                  </a:cubicBezTo>
                  <a:cubicBezTo>
                    <a:pt x="66" y="125"/>
                    <a:pt x="67" y="112"/>
                    <a:pt x="71" y="100"/>
                  </a:cubicBezTo>
                  <a:cubicBezTo>
                    <a:pt x="70" y="97"/>
                    <a:pt x="68" y="93"/>
                    <a:pt x="66" y="89"/>
                  </a:cubicBezTo>
                  <a:cubicBezTo>
                    <a:pt x="55" y="62"/>
                    <a:pt x="34" y="27"/>
                    <a:pt x="33" y="27"/>
                  </a:cubicBezTo>
                  <a:cubicBezTo>
                    <a:pt x="34" y="27"/>
                    <a:pt x="63" y="56"/>
                    <a:pt x="76" y="85"/>
                  </a:cubicBezTo>
                  <a:cubicBezTo>
                    <a:pt x="76" y="86"/>
                    <a:pt x="76" y="86"/>
                    <a:pt x="77" y="87"/>
                  </a:cubicBezTo>
                  <a:cubicBezTo>
                    <a:pt x="81" y="76"/>
                    <a:pt x="88" y="67"/>
                    <a:pt x="95" y="58"/>
                  </a:cubicBezTo>
                  <a:cubicBezTo>
                    <a:pt x="73" y="31"/>
                    <a:pt x="33" y="13"/>
                    <a:pt x="7" y="4"/>
                  </a:cubicBezTo>
                  <a:cubicBezTo>
                    <a:pt x="38" y="48"/>
                    <a:pt x="0" y="96"/>
                    <a:pt x="51" y="133"/>
                  </a:cubicBezTo>
                  <a:cubicBezTo>
                    <a:pt x="28" y="137"/>
                    <a:pt x="7" y="151"/>
                    <a:pt x="7" y="151"/>
                  </a:cubicBezTo>
                  <a:cubicBezTo>
                    <a:pt x="7" y="151"/>
                    <a:pt x="33" y="185"/>
                    <a:pt x="61" y="190"/>
                  </a:cubicBezTo>
                  <a:cubicBezTo>
                    <a:pt x="70" y="192"/>
                    <a:pt x="79" y="190"/>
                    <a:pt x="86" y="187"/>
                  </a:cubicBezTo>
                  <a:cubicBezTo>
                    <a:pt x="82" y="181"/>
                    <a:pt x="79" y="175"/>
                    <a:pt x="75" y="167"/>
                  </a:cubicBezTo>
                  <a:cubicBezTo>
                    <a:pt x="74" y="167"/>
                    <a:pt x="73" y="167"/>
                    <a:pt x="72" y="167"/>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64" name="Icon"/>
            <p:cNvSpPr>
              <a:spLocks noEditPoints="1"/>
            </p:cNvSpPr>
            <p:nvPr/>
          </p:nvSpPr>
          <p:spPr bwMode="auto">
            <a:xfrm>
              <a:off x="-4379638" y="6495330"/>
              <a:ext cx="509449" cy="356500"/>
            </a:xfrm>
            <a:custGeom>
              <a:avLst/>
              <a:gdLst>
                <a:gd name="T0" fmla="*/ 26 w 372"/>
                <a:gd name="T1" fmla="*/ 0 h 260"/>
                <a:gd name="T2" fmla="*/ 346 w 372"/>
                <a:gd name="T3" fmla="*/ 0 h 260"/>
                <a:gd name="T4" fmla="*/ 199 w 372"/>
                <a:gd name="T5" fmla="*/ 146 h 260"/>
                <a:gd name="T6" fmla="*/ 186 w 372"/>
                <a:gd name="T7" fmla="*/ 152 h 260"/>
                <a:gd name="T8" fmla="*/ 173 w 372"/>
                <a:gd name="T9" fmla="*/ 146 h 260"/>
                <a:gd name="T10" fmla="*/ 26 w 372"/>
                <a:gd name="T11" fmla="*/ 0 h 260"/>
                <a:gd name="T12" fmla="*/ 242 w 372"/>
                <a:gd name="T13" fmla="*/ 130 h 260"/>
                <a:gd name="T14" fmla="*/ 213 w 372"/>
                <a:gd name="T15" fmla="*/ 160 h 260"/>
                <a:gd name="T16" fmla="*/ 187 w 372"/>
                <a:gd name="T17" fmla="*/ 170 h 260"/>
                <a:gd name="T18" fmla="*/ 160 w 372"/>
                <a:gd name="T19" fmla="*/ 160 h 260"/>
                <a:gd name="T20" fmla="*/ 131 w 372"/>
                <a:gd name="T21" fmla="*/ 130 h 260"/>
                <a:gd name="T22" fmla="*/ 8 w 372"/>
                <a:gd name="T23" fmla="*/ 252 h 260"/>
                <a:gd name="T24" fmla="*/ 6 w 372"/>
                <a:gd name="T25" fmla="*/ 254 h 260"/>
                <a:gd name="T26" fmla="*/ 19 w 372"/>
                <a:gd name="T27" fmla="*/ 260 h 260"/>
                <a:gd name="T28" fmla="*/ 353 w 372"/>
                <a:gd name="T29" fmla="*/ 260 h 260"/>
                <a:gd name="T30" fmla="*/ 366 w 372"/>
                <a:gd name="T31" fmla="*/ 254 h 260"/>
                <a:gd name="T32" fmla="*/ 364 w 372"/>
                <a:gd name="T33" fmla="*/ 252 h 260"/>
                <a:gd name="T34" fmla="*/ 242 w 372"/>
                <a:gd name="T35" fmla="*/ 130 h 260"/>
                <a:gd name="T36" fmla="*/ 9 w 372"/>
                <a:gd name="T37" fmla="*/ 8 h 260"/>
                <a:gd name="T38" fmla="*/ 6 w 372"/>
                <a:gd name="T39" fmla="*/ 5 h 260"/>
                <a:gd name="T40" fmla="*/ 0 w 372"/>
                <a:gd name="T41" fmla="*/ 19 h 260"/>
                <a:gd name="T42" fmla="*/ 0 w 372"/>
                <a:gd name="T43" fmla="*/ 234 h 260"/>
                <a:gd name="T44" fmla="*/ 118 w 372"/>
                <a:gd name="T45" fmla="*/ 117 h 260"/>
                <a:gd name="T46" fmla="*/ 9 w 372"/>
                <a:gd name="T47" fmla="*/ 8 h 260"/>
                <a:gd name="T48" fmla="*/ 364 w 372"/>
                <a:gd name="T49" fmla="*/ 8 h 260"/>
                <a:gd name="T50" fmla="*/ 255 w 372"/>
                <a:gd name="T51" fmla="*/ 117 h 260"/>
                <a:gd name="T52" fmla="*/ 372 w 372"/>
                <a:gd name="T53" fmla="*/ 234 h 260"/>
                <a:gd name="T54" fmla="*/ 372 w 372"/>
                <a:gd name="T55" fmla="*/ 19 h 260"/>
                <a:gd name="T56" fmla="*/ 366 w 372"/>
                <a:gd name="T57" fmla="*/ 6 h 260"/>
                <a:gd name="T58" fmla="*/ 364 w 372"/>
                <a:gd name="T59" fmla="*/ 8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72" h="260">
                  <a:moveTo>
                    <a:pt x="26" y="0"/>
                  </a:moveTo>
                  <a:cubicBezTo>
                    <a:pt x="346" y="0"/>
                    <a:pt x="346" y="0"/>
                    <a:pt x="346" y="0"/>
                  </a:cubicBezTo>
                  <a:cubicBezTo>
                    <a:pt x="199" y="146"/>
                    <a:pt x="199" y="146"/>
                    <a:pt x="199" y="146"/>
                  </a:cubicBezTo>
                  <a:cubicBezTo>
                    <a:pt x="196" y="150"/>
                    <a:pt x="191" y="152"/>
                    <a:pt x="186" y="152"/>
                  </a:cubicBezTo>
                  <a:cubicBezTo>
                    <a:pt x="181" y="152"/>
                    <a:pt x="176" y="150"/>
                    <a:pt x="173" y="146"/>
                  </a:cubicBezTo>
                  <a:cubicBezTo>
                    <a:pt x="26" y="0"/>
                    <a:pt x="26" y="0"/>
                    <a:pt x="26" y="0"/>
                  </a:cubicBezTo>
                  <a:close/>
                  <a:moveTo>
                    <a:pt x="242" y="130"/>
                  </a:moveTo>
                  <a:cubicBezTo>
                    <a:pt x="213" y="160"/>
                    <a:pt x="213" y="160"/>
                    <a:pt x="213" y="160"/>
                  </a:cubicBezTo>
                  <a:cubicBezTo>
                    <a:pt x="206" y="167"/>
                    <a:pt x="196" y="170"/>
                    <a:pt x="187" y="170"/>
                  </a:cubicBezTo>
                  <a:cubicBezTo>
                    <a:pt x="177" y="170"/>
                    <a:pt x="168" y="167"/>
                    <a:pt x="160" y="160"/>
                  </a:cubicBezTo>
                  <a:cubicBezTo>
                    <a:pt x="131" y="130"/>
                    <a:pt x="131" y="130"/>
                    <a:pt x="131" y="130"/>
                  </a:cubicBezTo>
                  <a:cubicBezTo>
                    <a:pt x="8" y="252"/>
                    <a:pt x="8" y="252"/>
                    <a:pt x="8" y="252"/>
                  </a:cubicBezTo>
                  <a:cubicBezTo>
                    <a:pt x="7" y="253"/>
                    <a:pt x="7" y="254"/>
                    <a:pt x="6" y="254"/>
                  </a:cubicBezTo>
                  <a:cubicBezTo>
                    <a:pt x="9" y="258"/>
                    <a:pt x="14" y="260"/>
                    <a:pt x="19" y="260"/>
                  </a:cubicBezTo>
                  <a:cubicBezTo>
                    <a:pt x="353" y="260"/>
                    <a:pt x="353" y="260"/>
                    <a:pt x="353" y="260"/>
                  </a:cubicBezTo>
                  <a:cubicBezTo>
                    <a:pt x="358" y="260"/>
                    <a:pt x="363" y="258"/>
                    <a:pt x="366" y="254"/>
                  </a:cubicBezTo>
                  <a:cubicBezTo>
                    <a:pt x="365" y="254"/>
                    <a:pt x="365" y="253"/>
                    <a:pt x="364" y="252"/>
                  </a:cubicBezTo>
                  <a:cubicBezTo>
                    <a:pt x="242" y="130"/>
                    <a:pt x="242" y="130"/>
                    <a:pt x="242" y="130"/>
                  </a:cubicBezTo>
                  <a:close/>
                  <a:moveTo>
                    <a:pt x="9" y="8"/>
                  </a:moveTo>
                  <a:cubicBezTo>
                    <a:pt x="8" y="7"/>
                    <a:pt x="7" y="6"/>
                    <a:pt x="6" y="5"/>
                  </a:cubicBezTo>
                  <a:cubicBezTo>
                    <a:pt x="3" y="9"/>
                    <a:pt x="0" y="13"/>
                    <a:pt x="0" y="19"/>
                  </a:cubicBezTo>
                  <a:cubicBezTo>
                    <a:pt x="0" y="234"/>
                    <a:pt x="0" y="234"/>
                    <a:pt x="0" y="234"/>
                  </a:cubicBezTo>
                  <a:cubicBezTo>
                    <a:pt x="118" y="117"/>
                    <a:pt x="118" y="117"/>
                    <a:pt x="118" y="117"/>
                  </a:cubicBezTo>
                  <a:cubicBezTo>
                    <a:pt x="9" y="8"/>
                    <a:pt x="9" y="8"/>
                    <a:pt x="9" y="8"/>
                  </a:cubicBezTo>
                  <a:close/>
                  <a:moveTo>
                    <a:pt x="364" y="8"/>
                  </a:moveTo>
                  <a:cubicBezTo>
                    <a:pt x="255" y="117"/>
                    <a:pt x="255" y="117"/>
                    <a:pt x="255" y="117"/>
                  </a:cubicBezTo>
                  <a:cubicBezTo>
                    <a:pt x="372" y="234"/>
                    <a:pt x="372" y="234"/>
                    <a:pt x="372" y="234"/>
                  </a:cubicBezTo>
                  <a:cubicBezTo>
                    <a:pt x="372" y="19"/>
                    <a:pt x="372" y="19"/>
                    <a:pt x="372" y="19"/>
                  </a:cubicBezTo>
                  <a:cubicBezTo>
                    <a:pt x="372" y="14"/>
                    <a:pt x="370" y="9"/>
                    <a:pt x="366" y="6"/>
                  </a:cubicBezTo>
                  <a:cubicBezTo>
                    <a:pt x="366" y="6"/>
                    <a:pt x="365" y="7"/>
                    <a:pt x="364" y="8"/>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65" name="Icon"/>
            <p:cNvSpPr>
              <a:spLocks noEditPoints="1"/>
            </p:cNvSpPr>
            <p:nvPr/>
          </p:nvSpPr>
          <p:spPr bwMode="auto">
            <a:xfrm>
              <a:off x="-3690773" y="6483673"/>
              <a:ext cx="430134" cy="379815"/>
            </a:xfrm>
            <a:custGeom>
              <a:avLst/>
              <a:gdLst>
                <a:gd name="T0" fmla="*/ 36 w 261"/>
                <a:gd name="T1" fmla="*/ 55 h 230"/>
                <a:gd name="T2" fmla="*/ 37 w 261"/>
                <a:gd name="T3" fmla="*/ 55 h 230"/>
                <a:gd name="T4" fmla="*/ 42 w 261"/>
                <a:gd name="T5" fmla="*/ 76 h 230"/>
                <a:gd name="T6" fmla="*/ 41 w 261"/>
                <a:gd name="T7" fmla="*/ 75 h 230"/>
                <a:gd name="T8" fmla="*/ 42 w 261"/>
                <a:gd name="T9" fmla="*/ 75 h 230"/>
                <a:gd name="T10" fmla="*/ 34 w 261"/>
                <a:gd name="T11" fmla="*/ 117 h 230"/>
                <a:gd name="T12" fmla="*/ 34 w 261"/>
                <a:gd name="T13" fmla="*/ 116 h 230"/>
                <a:gd name="T14" fmla="*/ 111 w 261"/>
                <a:gd name="T15" fmla="*/ 126 h 230"/>
                <a:gd name="T16" fmla="*/ 90 w 261"/>
                <a:gd name="T17" fmla="*/ 121 h 230"/>
                <a:gd name="T18" fmla="*/ 111 w 261"/>
                <a:gd name="T19" fmla="*/ 126 h 230"/>
                <a:gd name="T20" fmla="*/ 98 w 261"/>
                <a:gd name="T21" fmla="*/ 88 h 230"/>
                <a:gd name="T22" fmla="*/ 111 w 261"/>
                <a:gd name="T23" fmla="*/ 125 h 230"/>
                <a:gd name="T24" fmla="*/ 77 w 261"/>
                <a:gd name="T25" fmla="*/ 82 h 230"/>
                <a:gd name="T26" fmla="*/ 98 w 261"/>
                <a:gd name="T27" fmla="*/ 87 h 230"/>
                <a:gd name="T28" fmla="*/ 97 w 261"/>
                <a:gd name="T29" fmla="*/ 88 h 230"/>
                <a:gd name="T30" fmla="*/ 13 w 261"/>
                <a:gd name="T31" fmla="*/ 137 h 230"/>
                <a:gd name="T32" fmla="*/ 36 w 261"/>
                <a:gd name="T33" fmla="*/ 142 h 230"/>
                <a:gd name="T34" fmla="*/ 6 w 261"/>
                <a:gd name="T35" fmla="*/ 160 h 230"/>
                <a:gd name="T36" fmla="*/ 22 w 261"/>
                <a:gd name="T37" fmla="*/ 135 h 230"/>
                <a:gd name="T38" fmla="*/ 59 w 261"/>
                <a:gd name="T39" fmla="*/ 178 h 230"/>
                <a:gd name="T40" fmla="*/ 29 w 261"/>
                <a:gd name="T41" fmla="*/ 196 h 230"/>
                <a:gd name="T42" fmla="*/ 58 w 261"/>
                <a:gd name="T43" fmla="*/ 177 h 230"/>
                <a:gd name="T44" fmla="*/ 19 w 261"/>
                <a:gd name="T45" fmla="*/ 178 h 230"/>
                <a:gd name="T46" fmla="*/ 116 w 261"/>
                <a:gd name="T47" fmla="*/ 131 h 230"/>
                <a:gd name="T48" fmla="*/ 135 w 261"/>
                <a:gd name="T49" fmla="*/ 147 h 230"/>
                <a:gd name="T50" fmla="*/ 118 w 261"/>
                <a:gd name="T51" fmla="*/ 166 h 230"/>
                <a:gd name="T52" fmla="*/ 98 w 261"/>
                <a:gd name="T53" fmla="*/ 166 h 230"/>
                <a:gd name="T54" fmla="*/ 74 w 261"/>
                <a:gd name="T55" fmla="*/ 133 h 230"/>
                <a:gd name="T56" fmla="*/ 76 w 261"/>
                <a:gd name="T57" fmla="*/ 168 h 230"/>
                <a:gd name="T58" fmla="*/ 76 w 261"/>
                <a:gd name="T59" fmla="*/ 167 h 230"/>
                <a:gd name="T60" fmla="*/ 150 w 261"/>
                <a:gd name="T61" fmla="*/ 74 h 230"/>
                <a:gd name="T62" fmla="*/ 178 w 261"/>
                <a:gd name="T63" fmla="*/ 54 h 230"/>
                <a:gd name="T64" fmla="*/ 149 w 261"/>
                <a:gd name="T65" fmla="*/ 74 h 230"/>
                <a:gd name="T66" fmla="*/ 151 w 261"/>
                <a:gd name="T67" fmla="*/ 74 h 230"/>
                <a:gd name="T68" fmla="*/ 176 w 261"/>
                <a:gd name="T69" fmla="*/ 97 h 230"/>
                <a:gd name="T70" fmla="*/ 166 w 261"/>
                <a:gd name="T71" fmla="*/ 36 h 230"/>
                <a:gd name="T72" fmla="*/ 150 w 261"/>
                <a:gd name="T73" fmla="*/ 74 h 230"/>
                <a:gd name="T74" fmla="*/ 166 w 261"/>
                <a:gd name="T75" fmla="*/ 37 h 230"/>
                <a:gd name="T76" fmla="*/ 123 w 261"/>
                <a:gd name="T77" fmla="*/ 197 h 230"/>
                <a:gd name="T78" fmla="*/ 144 w 261"/>
                <a:gd name="T79" fmla="*/ 225 h 230"/>
                <a:gd name="T80" fmla="*/ 122 w 261"/>
                <a:gd name="T81" fmla="*/ 197 h 230"/>
                <a:gd name="T82" fmla="*/ 144 w 261"/>
                <a:gd name="T83" fmla="*/ 224 h 230"/>
                <a:gd name="T84" fmla="*/ 124 w 261"/>
                <a:gd name="T85" fmla="*/ 197 h 230"/>
                <a:gd name="T86" fmla="*/ 167 w 261"/>
                <a:gd name="T87" fmla="*/ 168 h 230"/>
                <a:gd name="T88" fmla="*/ 157 w 261"/>
                <a:gd name="T89" fmla="*/ 173 h 230"/>
                <a:gd name="T90" fmla="*/ 161 w 261"/>
                <a:gd name="T91" fmla="*/ 211 h 230"/>
                <a:gd name="T92" fmla="*/ 256 w 261"/>
                <a:gd name="T93" fmla="*/ 47 h 230"/>
                <a:gd name="T94" fmla="*/ 250 w 261"/>
                <a:gd name="T95" fmla="*/ 24 h 230"/>
                <a:gd name="T96" fmla="*/ 233 w 261"/>
                <a:gd name="T97" fmla="*/ 54 h 230"/>
                <a:gd name="T98" fmla="*/ 249 w 261"/>
                <a:gd name="T99" fmla="*/ 24 h 230"/>
                <a:gd name="T100" fmla="*/ 215 w 261"/>
                <a:gd name="T101" fmla="*/ 43 h 230"/>
                <a:gd name="T102" fmla="*/ 190 w 261"/>
                <a:gd name="T103" fmla="*/ 9 h 230"/>
                <a:gd name="T104" fmla="*/ 196 w 261"/>
                <a:gd name="T105" fmla="*/ 32 h 230"/>
                <a:gd name="T106" fmla="*/ 197 w 261"/>
                <a:gd name="T107" fmla="*/ 32 h 230"/>
                <a:gd name="T108" fmla="*/ 191 w 261"/>
                <a:gd name="T109" fmla="*/ 109 h 230"/>
                <a:gd name="T110" fmla="*/ 214 w 261"/>
                <a:gd name="T111" fmla="*/ 118 h 230"/>
                <a:gd name="T112" fmla="*/ 205 w 261"/>
                <a:gd name="T113" fmla="*/ 141 h 230"/>
                <a:gd name="T114" fmla="*/ 205 w 261"/>
                <a:gd name="T115" fmla="*/ 140 h 230"/>
                <a:gd name="T116" fmla="*/ 187 w 261"/>
                <a:gd name="T117" fmla="*/ 149 h 230"/>
                <a:gd name="T118" fmla="*/ 160 w 261"/>
                <a:gd name="T119" fmla="*/ 160 h 230"/>
                <a:gd name="T120" fmla="*/ 166 w 261"/>
                <a:gd name="T121" fmla="*/ 157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61" h="230">
                  <a:moveTo>
                    <a:pt x="8" y="84"/>
                  </a:moveTo>
                  <a:cubicBezTo>
                    <a:pt x="3" y="64"/>
                    <a:pt x="3" y="64"/>
                    <a:pt x="3" y="64"/>
                  </a:cubicBezTo>
                  <a:cubicBezTo>
                    <a:pt x="3" y="64"/>
                    <a:pt x="3" y="64"/>
                    <a:pt x="3" y="64"/>
                  </a:cubicBezTo>
                  <a:cubicBezTo>
                    <a:pt x="1" y="54"/>
                    <a:pt x="6" y="45"/>
                    <a:pt x="15" y="43"/>
                  </a:cubicBezTo>
                  <a:cubicBezTo>
                    <a:pt x="25" y="41"/>
                    <a:pt x="34" y="46"/>
                    <a:pt x="36" y="55"/>
                  </a:cubicBezTo>
                  <a:cubicBezTo>
                    <a:pt x="36" y="55"/>
                    <a:pt x="36" y="55"/>
                    <a:pt x="36" y="55"/>
                  </a:cubicBezTo>
                  <a:cubicBezTo>
                    <a:pt x="41" y="76"/>
                    <a:pt x="41" y="76"/>
                    <a:pt x="41" y="76"/>
                  </a:cubicBezTo>
                  <a:lnTo>
                    <a:pt x="8" y="84"/>
                  </a:lnTo>
                  <a:close/>
                  <a:moveTo>
                    <a:pt x="42" y="76"/>
                  </a:moveTo>
                  <a:cubicBezTo>
                    <a:pt x="37" y="55"/>
                    <a:pt x="37" y="55"/>
                    <a:pt x="37" y="55"/>
                  </a:cubicBezTo>
                  <a:cubicBezTo>
                    <a:pt x="37" y="55"/>
                    <a:pt x="37" y="55"/>
                    <a:pt x="37" y="55"/>
                  </a:cubicBezTo>
                  <a:cubicBezTo>
                    <a:pt x="37" y="55"/>
                    <a:pt x="37" y="55"/>
                    <a:pt x="37" y="55"/>
                  </a:cubicBezTo>
                  <a:cubicBezTo>
                    <a:pt x="34" y="47"/>
                    <a:pt x="27" y="42"/>
                    <a:pt x="20" y="42"/>
                  </a:cubicBezTo>
                  <a:cubicBezTo>
                    <a:pt x="18" y="42"/>
                    <a:pt x="17" y="42"/>
                    <a:pt x="15" y="43"/>
                  </a:cubicBezTo>
                  <a:cubicBezTo>
                    <a:pt x="6" y="45"/>
                    <a:pt x="0" y="54"/>
                    <a:pt x="2" y="63"/>
                  </a:cubicBezTo>
                  <a:cubicBezTo>
                    <a:pt x="2" y="63"/>
                    <a:pt x="2" y="63"/>
                    <a:pt x="2" y="63"/>
                  </a:cubicBezTo>
                  <a:cubicBezTo>
                    <a:pt x="8" y="85"/>
                    <a:pt x="8" y="85"/>
                    <a:pt x="8" y="85"/>
                  </a:cubicBezTo>
                  <a:lnTo>
                    <a:pt x="42" y="76"/>
                  </a:lnTo>
                  <a:close/>
                  <a:moveTo>
                    <a:pt x="3" y="64"/>
                  </a:moveTo>
                  <a:cubicBezTo>
                    <a:pt x="3" y="63"/>
                    <a:pt x="3" y="63"/>
                    <a:pt x="3" y="63"/>
                  </a:cubicBezTo>
                  <a:cubicBezTo>
                    <a:pt x="1" y="55"/>
                    <a:pt x="7" y="46"/>
                    <a:pt x="16" y="44"/>
                  </a:cubicBezTo>
                  <a:cubicBezTo>
                    <a:pt x="17" y="43"/>
                    <a:pt x="18" y="43"/>
                    <a:pt x="20" y="43"/>
                  </a:cubicBezTo>
                  <a:cubicBezTo>
                    <a:pt x="27" y="43"/>
                    <a:pt x="34" y="48"/>
                    <a:pt x="36" y="55"/>
                  </a:cubicBezTo>
                  <a:cubicBezTo>
                    <a:pt x="41" y="75"/>
                    <a:pt x="41" y="75"/>
                    <a:pt x="41" y="75"/>
                  </a:cubicBezTo>
                  <a:cubicBezTo>
                    <a:pt x="8" y="83"/>
                    <a:pt x="8" y="83"/>
                    <a:pt x="8" y="83"/>
                  </a:cubicBezTo>
                  <a:cubicBezTo>
                    <a:pt x="3" y="64"/>
                    <a:pt x="3" y="64"/>
                    <a:pt x="3" y="64"/>
                  </a:cubicBezTo>
                  <a:close/>
                  <a:moveTo>
                    <a:pt x="34" y="117"/>
                  </a:moveTo>
                  <a:cubicBezTo>
                    <a:pt x="43" y="115"/>
                    <a:pt x="49" y="106"/>
                    <a:pt x="47" y="96"/>
                  </a:cubicBezTo>
                  <a:cubicBezTo>
                    <a:pt x="47" y="96"/>
                    <a:pt x="47" y="96"/>
                    <a:pt x="47" y="96"/>
                  </a:cubicBezTo>
                  <a:cubicBezTo>
                    <a:pt x="42" y="75"/>
                    <a:pt x="42" y="75"/>
                    <a:pt x="42" y="75"/>
                  </a:cubicBezTo>
                  <a:cubicBezTo>
                    <a:pt x="7" y="84"/>
                    <a:pt x="7" y="84"/>
                    <a:pt x="7" y="84"/>
                  </a:cubicBezTo>
                  <a:cubicBezTo>
                    <a:pt x="12" y="104"/>
                    <a:pt x="12" y="104"/>
                    <a:pt x="12" y="104"/>
                  </a:cubicBezTo>
                  <a:cubicBezTo>
                    <a:pt x="13" y="105"/>
                    <a:pt x="13" y="105"/>
                    <a:pt x="13" y="105"/>
                  </a:cubicBezTo>
                  <a:cubicBezTo>
                    <a:pt x="13" y="105"/>
                    <a:pt x="13" y="105"/>
                    <a:pt x="13" y="105"/>
                  </a:cubicBezTo>
                  <a:cubicBezTo>
                    <a:pt x="15" y="112"/>
                    <a:pt x="22" y="118"/>
                    <a:pt x="30" y="118"/>
                  </a:cubicBezTo>
                  <a:cubicBezTo>
                    <a:pt x="31" y="118"/>
                    <a:pt x="32" y="117"/>
                    <a:pt x="34" y="117"/>
                  </a:cubicBezTo>
                  <a:close/>
                  <a:moveTo>
                    <a:pt x="8" y="84"/>
                  </a:moveTo>
                  <a:cubicBezTo>
                    <a:pt x="41" y="76"/>
                    <a:pt x="41" y="76"/>
                    <a:pt x="41" y="76"/>
                  </a:cubicBezTo>
                  <a:cubicBezTo>
                    <a:pt x="46" y="96"/>
                    <a:pt x="46" y="96"/>
                    <a:pt x="46" y="96"/>
                  </a:cubicBezTo>
                  <a:cubicBezTo>
                    <a:pt x="46" y="96"/>
                    <a:pt x="46" y="96"/>
                    <a:pt x="46" y="96"/>
                  </a:cubicBezTo>
                  <a:cubicBezTo>
                    <a:pt x="46" y="96"/>
                    <a:pt x="46" y="96"/>
                    <a:pt x="46" y="96"/>
                  </a:cubicBezTo>
                  <a:cubicBezTo>
                    <a:pt x="48" y="105"/>
                    <a:pt x="43" y="114"/>
                    <a:pt x="34" y="116"/>
                  </a:cubicBezTo>
                  <a:cubicBezTo>
                    <a:pt x="32" y="116"/>
                    <a:pt x="31" y="117"/>
                    <a:pt x="30" y="117"/>
                  </a:cubicBezTo>
                  <a:cubicBezTo>
                    <a:pt x="22" y="117"/>
                    <a:pt x="15" y="111"/>
                    <a:pt x="13" y="104"/>
                  </a:cubicBezTo>
                  <a:cubicBezTo>
                    <a:pt x="13" y="104"/>
                    <a:pt x="13" y="104"/>
                    <a:pt x="13" y="104"/>
                  </a:cubicBezTo>
                  <a:lnTo>
                    <a:pt x="8" y="84"/>
                  </a:lnTo>
                  <a:close/>
                  <a:moveTo>
                    <a:pt x="90" y="121"/>
                  </a:moveTo>
                  <a:cubicBezTo>
                    <a:pt x="111" y="126"/>
                    <a:pt x="111" y="126"/>
                    <a:pt x="111" y="126"/>
                  </a:cubicBezTo>
                  <a:cubicBezTo>
                    <a:pt x="111" y="126"/>
                    <a:pt x="111" y="126"/>
                    <a:pt x="111" y="126"/>
                  </a:cubicBezTo>
                  <a:cubicBezTo>
                    <a:pt x="120" y="128"/>
                    <a:pt x="129" y="122"/>
                    <a:pt x="131" y="113"/>
                  </a:cubicBezTo>
                  <a:cubicBezTo>
                    <a:pt x="133" y="103"/>
                    <a:pt x="127" y="94"/>
                    <a:pt x="118" y="92"/>
                  </a:cubicBezTo>
                  <a:cubicBezTo>
                    <a:pt x="118" y="92"/>
                    <a:pt x="118" y="92"/>
                    <a:pt x="118" y="92"/>
                  </a:cubicBezTo>
                  <a:cubicBezTo>
                    <a:pt x="98" y="87"/>
                    <a:pt x="98" y="87"/>
                    <a:pt x="98" y="87"/>
                  </a:cubicBezTo>
                  <a:lnTo>
                    <a:pt x="90" y="121"/>
                  </a:lnTo>
                  <a:close/>
                  <a:moveTo>
                    <a:pt x="131" y="113"/>
                  </a:moveTo>
                  <a:cubicBezTo>
                    <a:pt x="134" y="103"/>
                    <a:pt x="128" y="94"/>
                    <a:pt x="119" y="92"/>
                  </a:cubicBezTo>
                  <a:cubicBezTo>
                    <a:pt x="119" y="92"/>
                    <a:pt x="119" y="92"/>
                    <a:pt x="119" y="92"/>
                  </a:cubicBezTo>
                  <a:cubicBezTo>
                    <a:pt x="98" y="87"/>
                    <a:pt x="98" y="87"/>
                    <a:pt x="98" y="87"/>
                  </a:cubicBezTo>
                  <a:cubicBezTo>
                    <a:pt x="90" y="121"/>
                    <a:pt x="90" y="121"/>
                    <a:pt x="90" y="121"/>
                  </a:cubicBezTo>
                  <a:cubicBezTo>
                    <a:pt x="111" y="126"/>
                    <a:pt x="111" y="126"/>
                    <a:pt x="111" y="126"/>
                  </a:cubicBezTo>
                  <a:cubicBezTo>
                    <a:pt x="111" y="126"/>
                    <a:pt x="111" y="126"/>
                    <a:pt x="111" y="126"/>
                  </a:cubicBezTo>
                  <a:cubicBezTo>
                    <a:pt x="111" y="126"/>
                    <a:pt x="111" y="126"/>
                    <a:pt x="111" y="126"/>
                  </a:cubicBezTo>
                  <a:cubicBezTo>
                    <a:pt x="112" y="126"/>
                    <a:pt x="113" y="126"/>
                    <a:pt x="114" y="126"/>
                  </a:cubicBezTo>
                  <a:cubicBezTo>
                    <a:pt x="122" y="126"/>
                    <a:pt x="129" y="121"/>
                    <a:pt x="131" y="113"/>
                  </a:cubicBezTo>
                  <a:close/>
                  <a:moveTo>
                    <a:pt x="91" y="121"/>
                  </a:moveTo>
                  <a:cubicBezTo>
                    <a:pt x="98" y="88"/>
                    <a:pt x="98" y="88"/>
                    <a:pt x="98" y="88"/>
                  </a:cubicBezTo>
                  <a:cubicBezTo>
                    <a:pt x="118" y="92"/>
                    <a:pt x="118" y="92"/>
                    <a:pt x="118" y="92"/>
                  </a:cubicBezTo>
                  <a:cubicBezTo>
                    <a:pt x="118" y="92"/>
                    <a:pt x="118" y="92"/>
                    <a:pt x="118" y="92"/>
                  </a:cubicBezTo>
                  <a:cubicBezTo>
                    <a:pt x="118" y="93"/>
                    <a:pt x="118" y="93"/>
                    <a:pt x="118" y="93"/>
                  </a:cubicBezTo>
                  <a:cubicBezTo>
                    <a:pt x="127" y="95"/>
                    <a:pt x="132" y="104"/>
                    <a:pt x="130" y="113"/>
                  </a:cubicBezTo>
                  <a:cubicBezTo>
                    <a:pt x="129" y="120"/>
                    <a:pt x="122" y="125"/>
                    <a:pt x="114" y="125"/>
                  </a:cubicBezTo>
                  <a:cubicBezTo>
                    <a:pt x="113" y="125"/>
                    <a:pt x="112" y="125"/>
                    <a:pt x="111" y="125"/>
                  </a:cubicBezTo>
                  <a:cubicBezTo>
                    <a:pt x="110" y="125"/>
                    <a:pt x="110" y="125"/>
                    <a:pt x="110" y="125"/>
                  </a:cubicBezTo>
                  <a:lnTo>
                    <a:pt x="91" y="121"/>
                  </a:lnTo>
                  <a:close/>
                  <a:moveTo>
                    <a:pt x="98" y="87"/>
                  </a:moveTo>
                  <a:cubicBezTo>
                    <a:pt x="78" y="82"/>
                    <a:pt x="78" y="82"/>
                    <a:pt x="78" y="82"/>
                  </a:cubicBezTo>
                  <a:cubicBezTo>
                    <a:pt x="77" y="82"/>
                    <a:pt x="77" y="82"/>
                    <a:pt x="77" y="82"/>
                  </a:cubicBezTo>
                  <a:cubicBezTo>
                    <a:pt x="77" y="82"/>
                    <a:pt x="77" y="82"/>
                    <a:pt x="77" y="82"/>
                  </a:cubicBezTo>
                  <a:cubicBezTo>
                    <a:pt x="76" y="82"/>
                    <a:pt x="75" y="82"/>
                    <a:pt x="74" y="82"/>
                  </a:cubicBezTo>
                  <a:cubicBezTo>
                    <a:pt x="66" y="82"/>
                    <a:pt x="59" y="87"/>
                    <a:pt x="57" y="96"/>
                  </a:cubicBezTo>
                  <a:cubicBezTo>
                    <a:pt x="55" y="105"/>
                    <a:pt x="60" y="114"/>
                    <a:pt x="69" y="117"/>
                  </a:cubicBezTo>
                  <a:cubicBezTo>
                    <a:pt x="69" y="117"/>
                    <a:pt x="69" y="117"/>
                    <a:pt x="69" y="117"/>
                  </a:cubicBezTo>
                  <a:cubicBezTo>
                    <a:pt x="91" y="122"/>
                    <a:pt x="91" y="122"/>
                    <a:pt x="91" y="122"/>
                  </a:cubicBezTo>
                  <a:lnTo>
                    <a:pt x="98" y="87"/>
                  </a:lnTo>
                  <a:close/>
                  <a:moveTo>
                    <a:pt x="70" y="116"/>
                  </a:moveTo>
                  <a:cubicBezTo>
                    <a:pt x="70" y="116"/>
                    <a:pt x="70" y="116"/>
                    <a:pt x="70" y="116"/>
                  </a:cubicBezTo>
                  <a:cubicBezTo>
                    <a:pt x="61" y="113"/>
                    <a:pt x="56" y="105"/>
                    <a:pt x="58" y="96"/>
                  </a:cubicBezTo>
                  <a:cubicBezTo>
                    <a:pt x="59" y="88"/>
                    <a:pt x="66" y="83"/>
                    <a:pt x="74" y="83"/>
                  </a:cubicBezTo>
                  <a:cubicBezTo>
                    <a:pt x="75" y="83"/>
                    <a:pt x="76" y="83"/>
                    <a:pt x="77" y="83"/>
                  </a:cubicBezTo>
                  <a:cubicBezTo>
                    <a:pt x="97" y="88"/>
                    <a:pt x="97" y="88"/>
                    <a:pt x="97" y="88"/>
                  </a:cubicBezTo>
                  <a:cubicBezTo>
                    <a:pt x="90" y="120"/>
                    <a:pt x="90" y="120"/>
                    <a:pt x="90" y="120"/>
                  </a:cubicBezTo>
                  <a:cubicBezTo>
                    <a:pt x="70" y="116"/>
                    <a:pt x="70" y="116"/>
                    <a:pt x="70" y="116"/>
                  </a:cubicBezTo>
                  <a:close/>
                  <a:moveTo>
                    <a:pt x="47" y="160"/>
                  </a:moveTo>
                  <a:cubicBezTo>
                    <a:pt x="36" y="142"/>
                    <a:pt x="36" y="142"/>
                    <a:pt x="36" y="142"/>
                  </a:cubicBezTo>
                  <a:cubicBezTo>
                    <a:pt x="36" y="142"/>
                    <a:pt x="36" y="142"/>
                    <a:pt x="36" y="142"/>
                  </a:cubicBezTo>
                  <a:cubicBezTo>
                    <a:pt x="31" y="134"/>
                    <a:pt x="20" y="132"/>
                    <a:pt x="13" y="137"/>
                  </a:cubicBezTo>
                  <a:cubicBezTo>
                    <a:pt x="5" y="142"/>
                    <a:pt x="2" y="152"/>
                    <a:pt x="7" y="160"/>
                  </a:cubicBezTo>
                  <a:cubicBezTo>
                    <a:pt x="7" y="160"/>
                    <a:pt x="7" y="160"/>
                    <a:pt x="7" y="160"/>
                  </a:cubicBezTo>
                  <a:cubicBezTo>
                    <a:pt x="18" y="178"/>
                    <a:pt x="18" y="178"/>
                    <a:pt x="18" y="178"/>
                  </a:cubicBezTo>
                  <a:lnTo>
                    <a:pt x="47" y="160"/>
                  </a:lnTo>
                  <a:close/>
                  <a:moveTo>
                    <a:pt x="48" y="160"/>
                  </a:moveTo>
                  <a:cubicBezTo>
                    <a:pt x="36" y="142"/>
                    <a:pt x="36" y="142"/>
                    <a:pt x="36" y="142"/>
                  </a:cubicBezTo>
                  <a:cubicBezTo>
                    <a:pt x="36" y="141"/>
                    <a:pt x="36" y="141"/>
                    <a:pt x="36" y="141"/>
                  </a:cubicBezTo>
                  <a:cubicBezTo>
                    <a:pt x="36" y="141"/>
                    <a:pt x="36" y="141"/>
                    <a:pt x="36" y="141"/>
                  </a:cubicBezTo>
                  <a:cubicBezTo>
                    <a:pt x="33" y="136"/>
                    <a:pt x="27" y="134"/>
                    <a:pt x="22" y="134"/>
                  </a:cubicBezTo>
                  <a:cubicBezTo>
                    <a:pt x="18" y="134"/>
                    <a:pt x="15" y="135"/>
                    <a:pt x="12" y="136"/>
                  </a:cubicBezTo>
                  <a:cubicBezTo>
                    <a:pt x="4" y="141"/>
                    <a:pt x="2" y="152"/>
                    <a:pt x="6" y="160"/>
                  </a:cubicBezTo>
                  <a:cubicBezTo>
                    <a:pt x="6" y="160"/>
                    <a:pt x="6" y="160"/>
                    <a:pt x="6" y="160"/>
                  </a:cubicBezTo>
                  <a:cubicBezTo>
                    <a:pt x="18" y="179"/>
                    <a:pt x="18" y="179"/>
                    <a:pt x="18" y="179"/>
                  </a:cubicBezTo>
                  <a:lnTo>
                    <a:pt x="48" y="160"/>
                  </a:lnTo>
                  <a:close/>
                  <a:moveTo>
                    <a:pt x="7" y="160"/>
                  </a:moveTo>
                  <a:cubicBezTo>
                    <a:pt x="7" y="160"/>
                    <a:pt x="7" y="160"/>
                    <a:pt x="7" y="160"/>
                  </a:cubicBezTo>
                  <a:cubicBezTo>
                    <a:pt x="3" y="152"/>
                    <a:pt x="5" y="142"/>
                    <a:pt x="13" y="137"/>
                  </a:cubicBezTo>
                  <a:cubicBezTo>
                    <a:pt x="15" y="135"/>
                    <a:pt x="19" y="135"/>
                    <a:pt x="22" y="135"/>
                  </a:cubicBezTo>
                  <a:cubicBezTo>
                    <a:pt x="27" y="135"/>
                    <a:pt x="33" y="137"/>
                    <a:pt x="36" y="142"/>
                  </a:cubicBezTo>
                  <a:cubicBezTo>
                    <a:pt x="47" y="160"/>
                    <a:pt x="47" y="160"/>
                    <a:pt x="47" y="160"/>
                  </a:cubicBezTo>
                  <a:cubicBezTo>
                    <a:pt x="18" y="177"/>
                    <a:pt x="18" y="177"/>
                    <a:pt x="18" y="177"/>
                  </a:cubicBezTo>
                  <a:cubicBezTo>
                    <a:pt x="7" y="160"/>
                    <a:pt x="7" y="160"/>
                    <a:pt x="7" y="160"/>
                  </a:cubicBezTo>
                  <a:close/>
                  <a:moveTo>
                    <a:pt x="53" y="201"/>
                  </a:moveTo>
                  <a:cubicBezTo>
                    <a:pt x="61" y="196"/>
                    <a:pt x="64" y="186"/>
                    <a:pt x="59" y="178"/>
                  </a:cubicBezTo>
                  <a:cubicBezTo>
                    <a:pt x="59" y="178"/>
                    <a:pt x="59" y="178"/>
                    <a:pt x="59" y="178"/>
                  </a:cubicBezTo>
                  <a:cubicBezTo>
                    <a:pt x="47" y="159"/>
                    <a:pt x="47" y="159"/>
                    <a:pt x="47" y="159"/>
                  </a:cubicBezTo>
                  <a:cubicBezTo>
                    <a:pt x="17" y="178"/>
                    <a:pt x="17" y="178"/>
                    <a:pt x="17" y="178"/>
                  </a:cubicBezTo>
                  <a:cubicBezTo>
                    <a:pt x="29" y="196"/>
                    <a:pt x="29" y="196"/>
                    <a:pt x="29" y="196"/>
                  </a:cubicBezTo>
                  <a:cubicBezTo>
                    <a:pt x="29" y="196"/>
                    <a:pt x="29" y="196"/>
                    <a:pt x="29" y="196"/>
                  </a:cubicBezTo>
                  <a:cubicBezTo>
                    <a:pt x="29" y="196"/>
                    <a:pt x="29" y="196"/>
                    <a:pt x="29" y="196"/>
                  </a:cubicBezTo>
                  <a:cubicBezTo>
                    <a:pt x="32" y="201"/>
                    <a:pt x="38" y="204"/>
                    <a:pt x="44" y="204"/>
                  </a:cubicBezTo>
                  <a:cubicBezTo>
                    <a:pt x="47" y="204"/>
                    <a:pt x="50" y="203"/>
                    <a:pt x="53" y="201"/>
                  </a:cubicBezTo>
                  <a:close/>
                  <a:moveTo>
                    <a:pt x="19" y="178"/>
                  </a:moveTo>
                  <a:cubicBezTo>
                    <a:pt x="47" y="160"/>
                    <a:pt x="47" y="160"/>
                    <a:pt x="47" y="160"/>
                  </a:cubicBezTo>
                  <a:cubicBezTo>
                    <a:pt x="58" y="177"/>
                    <a:pt x="58" y="177"/>
                    <a:pt x="58" y="177"/>
                  </a:cubicBezTo>
                  <a:cubicBezTo>
                    <a:pt x="58" y="177"/>
                    <a:pt x="58" y="177"/>
                    <a:pt x="58" y="177"/>
                  </a:cubicBezTo>
                  <a:cubicBezTo>
                    <a:pt x="58" y="178"/>
                    <a:pt x="58" y="178"/>
                    <a:pt x="58" y="178"/>
                  </a:cubicBezTo>
                  <a:cubicBezTo>
                    <a:pt x="63" y="186"/>
                    <a:pt x="60" y="196"/>
                    <a:pt x="52" y="200"/>
                  </a:cubicBezTo>
                  <a:cubicBezTo>
                    <a:pt x="50" y="202"/>
                    <a:pt x="47" y="203"/>
                    <a:pt x="44" y="203"/>
                  </a:cubicBezTo>
                  <a:cubicBezTo>
                    <a:pt x="38" y="203"/>
                    <a:pt x="33" y="200"/>
                    <a:pt x="30" y="195"/>
                  </a:cubicBezTo>
                  <a:cubicBezTo>
                    <a:pt x="29" y="195"/>
                    <a:pt x="29" y="195"/>
                    <a:pt x="29" y="195"/>
                  </a:cubicBezTo>
                  <a:lnTo>
                    <a:pt x="19" y="178"/>
                  </a:lnTo>
                  <a:close/>
                  <a:moveTo>
                    <a:pt x="97" y="167"/>
                  </a:moveTo>
                  <a:cubicBezTo>
                    <a:pt x="118" y="165"/>
                    <a:pt x="118" y="165"/>
                    <a:pt x="118" y="165"/>
                  </a:cubicBezTo>
                  <a:cubicBezTo>
                    <a:pt x="118" y="165"/>
                    <a:pt x="118" y="165"/>
                    <a:pt x="118" y="165"/>
                  </a:cubicBezTo>
                  <a:cubicBezTo>
                    <a:pt x="127" y="165"/>
                    <a:pt x="135" y="157"/>
                    <a:pt x="134" y="147"/>
                  </a:cubicBezTo>
                  <a:cubicBezTo>
                    <a:pt x="134" y="138"/>
                    <a:pt x="126" y="131"/>
                    <a:pt x="116" y="131"/>
                  </a:cubicBezTo>
                  <a:cubicBezTo>
                    <a:pt x="116" y="131"/>
                    <a:pt x="116" y="131"/>
                    <a:pt x="116" y="131"/>
                  </a:cubicBezTo>
                  <a:cubicBezTo>
                    <a:pt x="95" y="132"/>
                    <a:pt x="95" y="132"/>
                    <a:pt x="95" y="132"/>
                  </a:cubicBezTo>
                  <a:lnTo>
                    <a:pt x="97" y="167"/>
                  </a:lnTo>
                  <a:close/>
                  <a:moveTo>
                    <a:pt x="118" y="166"/>
                  </a:moveTo>
                  <a:cubicBezTo>
                    <a:pt x="119" y="166"/>
                    <a:pt x="119" y="166"/>
                    <a:pt x="119" y="166"/>
                  </a:cubicBezTo>
                  <a:cubicBezTo>
                    <a:pt x="119" y="166"/>
                    <a:pt x="119" y="166"/>
                    <a:pt x="119" y="166"/>
                  </a:cubicBezTo>
                  <a:cubicBezTo>
                    <a:pt x="128" y="165"/>
                    <a:pt x="135" y="157"/>
                    <a:pt x="135" y="147"/>
                  </a:cubicBezTo>
                  <a:cubicBezTo>
                    <a:pt x="134" y="138"/>
                    <a:pt x="126" y="130"/>
                    <a:pt x="117" y="130"/>
                  </a:cubicBezTo>
                  <a:cubicBezTo>
                    <a:pt x="117" y="130"/>
                    <a:pt x="117" y="130"/>
                    <a:pt x="117" y="130"/>
                  </a:cubicBezTo>
                  <a:cubicBezTo>
                    <a:pt x="95" y="132"/>
                    <a:pt x="95" y="132"/>
                    <a:pt x="95" y="132"/>
                  </a:cubicBezTo>
                  <a:cubicBezTo>
                    <a:pt x="97" y="167"/>
                    <a:pt x="97" y="167"/>
                    <a:pt x="97" y="167"/>
                  </a:cubicBezTo>
                  <a:cubicBezTo>
                    <a:pt x="97" y="167"/>
                    <a:pt x="97" y="167"/>
                    <a:pt x="97" y="167"/>
                  </a:cubicBezTo>
                  <a:lnTo>
                    <a:pt x="118" y="166"/>
                  </a:lnTo>
                  <a:close/>
                  <a:moveTo>
                    <a:pt x="116" y="131"/>
                  </a:moveTo>
                  <a:cubicBezTo>
                    <a:pt x="116" y="131"/>
                    <a:pt x="116" y="131"/>
                    <a:pt x="116" y="131"/>
                  </a:cubicBezTo>
                  <a:cubicBezTo>
                    <a:pt x="116" y="131"/>
                    <a:pt x="116" y="131"/>
                    <a:pt x="116" y="131"/>
                  </a:cubicBezTo>
                  <a:cubicBezTo>
                    <a:pt x="126" y="131"/>
                    <a:pt x="133" y="138"/>
                    <a:pt x="134" y="147"/>
                  </a:cubicBezTo>
                  <a:cubicBezTo>
                    <a:pt x="134" y="156"/>
                    <a:pt x="127" y="164"/>
                    <a:pt x="118" y="165"/>
                  </a:cubicBezTo>
                  <a:cubicBezTo>
                    <a:pt x="98" y="166"/>
                    <a:pt x="98" y="166"/>
                    <a:pt x="98" y="166"/>
                  </a:cubicBezTo>
                  <a:cubicBezTo>
                    <a:pt x="96" y="133"/>
                    <a:pt x="96" y="133"/>
                    <a:pt x="96" y="133"/>
                  </a:cubicBezTo>
                  <a:lnTo>
                    <a:pt x="116" y="131"/>
                  </a:lnTo>
                  <a:close/>
                  <a:moveTo>
                    <a:pt x="98" y="167"/>
                  </a:moveTo>
                  <a:cubicBezTo>
                    <a:pt x="96" y="132"/>
                    <a:pt x="96" y="132"/>
                    <a:pt x="96" y="132"/>
                  </a:cubicBezTo>
                  <a:cubicBezTo>
                    <a:pt x="96" y="132"/>
                    <a:pt x="96" y="132"/>
                    <a:pt x="96" y="132"/>
                  </a:cubicBezTo>
                  <a:cubicBezTo>
                    <a:pt x="74" y="133"/>
                    <a:pt x="74" y="133"/>
                    <a:pt x="74" y="133"/>
                  </a:cubicBezTo>
                  <a:cubicBezTo>
                    <a:pt x="74" y="133"/>
                    <a:pt x="74" y="133"/>
                    <a:pt x="74" y="133"/>
                  </a:cubicBezTo>
                  <a:cubicBezTo>
                    <a:pt x="74" y="133"/>
                    <a:pt x="74" y="133"/>
                    <a:pt x="74" y="133"/>
                  </a:cubicBezTo>
                  <a:cubicBezTo>
                    <a:pt x="64" y="134"/>
                    <a:pt x="57" y="142"/>
                    <a:pt x="58" y="151"/>
                  </a:cubicBezTo>
                  <a:cubicBezTo>
                    <a:pt x="58" y="161"/>
                    <a:pt x="66" y="168"/>
                    <a:pt x="76" y="168"/>
                  </a:cubicBezTo>
                  <a:cubicBezTo>
                    <a:pt x="76" y="168"/>
                    <a:pt x="76" y="168"/>
                    <a:pt x="76" y="168"/>
                  </a:cubicBezTo>
                  <a:cubicBezTo>
                    <a:pt x="76" y="168"/>
                    <a:pt x="76" y="168"/>
                    <a:pt x="76" y="168"/>
                  </a:cubicBezTo>
                  <a:lnTo>
                    <a:pt x="98" y="167"/>
                  </a:lnTo>
                  <a:close/>
                  <a:moveTo>
                    <a:pt x="95" y="133"/>
                  </a:moveTo>
                  <a:cubicBezTo>
                    <a:pt x="97" y="166"/>
                    <a:pt x="97" y="166"/>
                    <a:pt x="97" y="166"/>
                  </a:cubicBezTo>
                  <a:cubicBezTo>
                    <a:pt x="77" y="167"/>
                    <a:pt x="77" y="167"/>
                    <a:pt x="77" y="167"/>
                  </a:cubicBezTo>
                  <a:cubicBezTo>
                    <a:pt x="77" y="167"/>
                    <a:pt x="77" y="167"/>
                    <a:pt x="77" y="167"/>
                  </a:cubicBezTo>
                  <a:cubicBezTo>
                    <a:pt x="76" y="167"/>
                    <a:pt x="76" y="167"/>
                    <a:pt x="76" y="167"/>
                  </a:cubicBezTo>
                  <a:cubicBezTo>
                    <a:pt x="76" y="167"/>
                    <a:pt x="76" y="167"/>
                    <a:pt x="76" y="167"/>
                  </a:cubicBezTo>
                  <a:cubicBezTo>
                    <a:pt x="67" y="167"/>
                    <a:pt x="59" y="160"/>
                    <a:pt x="59" y="151"/>
                  </a:cubicBezTo>
                  <a:cubicBezTo>
                    <a:pt x="58" y="142"/>
                    <a:pt x="65" y="134"/>
                    <a:pt x="74" y="134"/>
                  </a:cubicBezTo>
                  <a:cubicBezTo>
                    <a:pt x="75" y="134"/>
                    <a:pt x="75" y="134"/>
                    <a:pt x="75" y="134"/>
                  </a:cubicBezTo>
                  <a:lnTo>
                    <a:pt x="95" y="133"/>
                  </a:lnTo>
                  <a:close/>
                  <a:moveTo>
                    <a:pt x="150" y="74"/>
                  </a:moveTo>
                  <a:cubicBezTo>
                    <a:pt x="162" y="91"/>
                    <a:pt x="162" y="91"/>
                    <a:pt x="162" y="91"/>
                  </a:cubicBezTo>
                  <a:cubicBezTo>
                    <a:pt x="162" y="91"/>
                    <a:pt x="162" y="91"/>
                    <a:pt x="162" y="91"/>
                  </a:cubicBezTo>
                  <a:cubicBezTo>
                    <a:pt x="168" y="98"/>
                    <a:pt x="178" y="100"/>
                    <a:pt x="186" y="95"/>
                  </a:cubicBezTo>
                  <a:cubicBezTo>
                    <a:pt x="193" y="89"/>
                    <a:pt x="195" y="79"/>
                    <a:pt x="190" y="71"/>
                  </a:cubicBezTo>
                  <a:cubicBezTo>
                    <a:pt x="190" y="71"/>
                    <a:pt x="190" y="71"/>
                    <a:pt x="190" y="71"/>
                  </a:cubicBezTo>
                  <a:cubicBezTo>
                    <a:pt x="178" y="54"/>
                    <a:pt x="178" y="54"/>
                    <a:pt x="178" y="54"/>
                  </a:cubicBezTo>
                  <a:lnTo>
                    <a:pt x="150" y="74"/>
                  </a:lnTo>
                  <a:close/>
                  <a:moveTo>
                    <a:pt x="186" y="95"/>
                  </a:moveTo>
                  <a:cubicBezTo>
                    <a:pt x="194" y="90"/>
                    <a:pt x="196" y="79"/>
                    <a:pt x="191" y="71"/>
                  </a:cubicBezTo>
                  <a:cubicBezTo>
                    <a:pt x="191" y="71"/>
                    <a:pt x="191" y="71"/>
                    <a:pt x="191" y="71"/>
                  </a:cubicBezTo>
                  <a:cubicBezTo>
                    <a:pt x="178" y="53"/>
                    <a:pt x="178" y="53"/>
                    <a:pt x="178" y="53"/>
                  </a:cubicBezTo>
                  <a:cubicBezTo>
                    <a:pt x="149" y="74"/>
                    <a:pt x="149" y="74"/>
                    <a:pt x="149" y="74"/>
                  </a:cubicBezTo>
                  <a:cubicBezTo>
                    <a:pt x="162" y="91"/>
                    <a:pt x="162" y="91"/>
                    <a:pt x="162" y="91"/>
                  </a:cubicBezTo>
                  <a:cubicBezTo>
                    <a:pt x="162" y="92"/>
                    <a:pt x="162" y="92"/>
                    <a:pt x="162" y="92"/>
                  </a:cubicBezTo>
                  <a:cubicBezTo>
                    <a:pt x="162" y="92"/>
                    <a:pt x="162" y="92"/>
                    <a:pt x="162" y="92"/>
                  </a:cubicBezTo>
                  <a:cubicBezTo>
                    <a:pt x="165" y="96"/>
                    <a:pt x="170" y="98"/>
                    <a:pt x="176" y="98"/>
                  </a:cubicBezTo>
                  <a:cubicBezTo>
                    <a:pt x="180" y="98"/>
                    <a:pt x="183" y="97"/>
                    <a:pt x="186" y="95"/>
                  </a:cubicBezTo>
                  <a:close/>
                  <a:moveTo>
                    <a:pt x="151" y="74"/>
                  </a:moveTo>
                  <a:cubicBezTo>
                    <a:pt x="178" y="55"/>
                    <a:pt x="178" y="55"/>
                    <a:pt x="178" y="55"/>
                  </a:cubicBezTo>
                  <a:cubicBezTo>
                    <a:pt x="190" y="71"/>
                    <a:pt x="190" y="71"/>
                    <a:pt x="190" y="71"/>
                  </a:cubicBezTo>
                  <a:cubicBezTo>
                    <a:pt x="190" y="71"/>
                    <a:pt x="190" y="71"/>
                    <a:pt x="190" y="71"/>
                  </a:cubicBezTo>
                  <a:cubicBezTo>
                    <a:pt x="190" y="71"/>
                    <a:pt x="190" y="71"/>
                    <a:pt x="190" y="71"/>
                  </a:cubicBezTo>
                  <a:cubicBezTo>
                    <a:pt x="195" y="79"/>
                    <a:pt x="193" y="89"/>
                    <a:pt x="185" y="94"/>
                  </a:cubicBezTo>
                  <a:cubicBezTo>
                    <a:pt x="183" y="96"/>
                    <a:pt x="179" y="97"/>
                    <a:pt x="176" y="97"/>
                  </a:cubicBezTo>
                  <a:cubicBezTo>
                    <a:pt x="171" y="97"/>
                    <a:pt x="166" y="95"/>
                    <a:pt x="162" y="91"/>
                  </a:cubicBezTo>
                  <a:cubicBezTo>
                    <a:pt x="162" y="90"/>
                    <a:pt x="162" y="90"/>
                    <a:pt x="162" y="90"/>
                  </a:cubicBezTo>
                  <a:lnTo>
                    <a:pt x="151" y="74"/>
                  </a:lnTo>
                  <a:close/>
                  <a:moveTo>
                    <a:pt x="179" y="54"/>
                  </a:moveTo>
                  <a:cubicBezTo>
                    <a:pt x="167" y="36"/>
                    <a:pt x="167" y="36"/>
                    <a:pt x="167" y="36"/>
                  </a:cubicBezTo>
                  <a:cubicBezTo>
                    <a:pt x="166" y="36"/>
                    <a:pt x="166" y="36"/>
                    <a:pt x="166" y="36"/>
                  </a:cubicBezTo>
                  <a:cubicBezTo>
                    <a:pt x="166" y="36"/>
                    <a:pt x="166" y="36"/>
                    <a:pt x="166" y="36"/>
                  </a:cubicBezTo>
                  <a:cubicBezTo>
                    <a:pt x="163" y="32"/>
                    <a:pt x="158" y="29"/>
                    <a:pt x="152" y="29"/>
                  </a:cubicBezTo>
                  <a:cubicBezTo>
                    <a:pt x="149" y="29"/>
                    <a:pt x="145" y="30"/>
                    <a:pt x="142" y="32"/>
                  </a:cubicBezTo>
                  <a:cubicBezTo>
                    <a:pt x="134" y="38"/>
                    <a:pt x="132" y="48"/>
                    <a:pt x="137" y="56"/>
                  </a:cubicBezTo>
                  <a:cubicBezTo>
                    <a:pt x="137" y="56"/>
                    <a:pt x="137" y="56"/>
                    <a:pt x="137" y="56"/>
                  </a:cubicBezTo>
                  <a:cubicBezTo>
                    <a:pt x="150" y="74"/>
                    <a:pt x="150" y="74"/>
                    <a:pt x="150" y="74"/>
                  </a:cubicBezTo>
                  <a:lnTo>
                    <a:pt x="179" y="54"/>
                  </a:lnTo>
                  <a:close/>
                  <a:moveTo>
                    <a:pt x="139" y="57"/>
                  </a:moveTo>
                  <a:cubicBezTo>
                    <a:pt x="138" y="56"/>
                    <a:pt x="138" y="56"/>
                    <a:pt x="138" y="56"/>
                  </a:cubicBezTo>
                  <a:cubicBezTo>
                    <a:pt x="133" y="49"/>
                    <a:pt x="135" y="38"/>
                    <a:pt x="143" y="33"/>
                  </a:cubicBezTo>
                  <a:cubicBezTo>
                    <a:pt x="145" y="31"/>
                    <a:pt x="149" y="30"/>
                    <a:pt x="152" y="30"/>
                  </a:cubicBezTo>
                  <a:cubicBezTo>
                    <a:pt x="157" y="30"/>
                    <a:pt x="163" y="33"/>
                    <a:pt x="166" y="37"/>
                  </a:cubicBezTo>
                  <a:cubicBezTo>
                    <a:pt x="177" y="54"/>
                    <a:pt x="177" y="54"/>
                    <a:pt x="177" y="54"/>
                  </a:cubicBezTo>
                  <a:cubicBezTo>
                    <a:pt x="150" y="73"/>
                    <a:pt x="150" y="73"/>
                    <a:pt x="150" y="73"/>
                  </a:cubicBezTo>
                  <a:cubicBezTo>
                    <a:pt x="139" y="57"/>
                    <a:pt x="139" y="57"/>
                    <a:pt x="139" y="57"/>
                  </a:cubicBezTo>
                  <a:close/>
                  <a:moveTo>
                    <a:pt x="140" y="185"/>
                  </a:moveTo>
                  <a:cubicBezTo>
                    <a:pt x="123" y="197"/>
                    <a:pt x="123" y="197"/>
                    <a:pt x="123" y="197"/>
                  </a:cubicBezTo>
                  <a:cubicBezTo>
                    <a:pt x="123" y="197"/>
                    <a:pt x="123" y="197"/>
                    <a:pt x="123" y="197"/>
                  </a:cubicBezTo>
                  <a:cubicBezTo>
                    <a:pt x="116" y="203"/>
                    <a:pt x="114" y="214"/>
                    <a:pt x="120" y="221"/>
                  </a:cubicBezTo>
                  <a:cubicBezTo>
                    <a:pt x="126" y="229"/>
                    <a:pt x="136" y="230"/>
                    <a:pt x="144" y="225"/>
                  </a:cubicBezTo>
                  <a:cubicBezTo>
                    <a:pt x="144" y="225"/>
                    <a:pt x="144" y="225"/>
                    <a:pt x="144" y="225"/>
                  </a:cubicBezTo>
                  <a:cubicBezTo>
                    <a:pt x="161" y="212"/>
                    <a:pt x="161" y="212"/>
                    <a:pt x="161" y="212"/>
                  </a:cubicBezTo>
                  <a:lnTo>
                    <a:pt x="140" y="185"/>
                  </a:lnTo>
                  <a:close/>
                  <a:moveTo>
                    <a:pt x="144" y="225"/>
                  </a:moveTo>
                  <a:cubicBezTo>
                    <a:pt x="144" y="225"/>
                    <a:pt x="144" y="225"/>
                    <a:pt x="144" y="225"/>
                  </a:cubicBezTo>
                  <a:cubicBezTo>
                    <a:pt x="161" y="212"/>
                    <a:pt x="161" y="212"/>
                    <a:pt x="161" y="212"/>
                  </a:cubicBezTo>
                  <a:cubicBezTo>
                    <a:pt x="140" y="184"/>
                    <a:pt x="140" y="184"/>
                    <a:pt x="140" y="184"/>
                  </a:cubicBezTo>
                  <a:cubicBezTo>
                    <a:pt x="123" y="197"/>
                    <a:pt x="123" y="197"/>
                    <a:pt x="123" y="197"/>
                  </a:cubicBezTo>
                  <a:cubicBezTo>
                    <a:pt x="122" y="197"/>
                    <a:pt x="122" y="197"/>
                    <a:pt x="122" y="197"/>
                  </a:cubicBezTo>
                  <a:cubicBezTo>
                    <a:pt x="122" y="197"/>
                    <a:pt x="122" y="197"/>
                    <a:pt x="122" y="197"/>
                  </a:cubicBezTo>
                  <a:cubicBezTo>
                    <a:pt x="115" y="203"/>
                    <a:pt x="114" y="214"/>
                    <a:pt x="120" y="221"/>
                  </a:cubicBezTo>
                  <a:cubicBezTo>
                    <a:pt x="123" y="226"/>
                    <a:pt x="128" y="228"/>
                    <a:pt x="134" y="228"/>
                  </a:cubicBezTo>
                  <a:cubicBezTo>
                    <a:pt x="137" y="228"/>
                    <a:pt x="141" y="227"/>
                    <a:pt x="144" y="225"/>
                  </a:cubicBezTo>
                  <a:close/>
                  <a:moveTo>
                    <a:pt x="140" y="185"/>
                  </a:moveTo>
                  <a:cubicBezTo>
                    <a:pt x="160" y="212"/>
                    <a:pt x="160" y="212"/>
                    <a:pt x="160" y="212"/>
                  </a:cubicBezTo>
                  <a:cubicBezTo>
                    <a:pt x="144" y="224"/>
                    <a:pt x="144" y="224"/>
                    <a:pt x="144" y="224"/>
                  </a:cubicBezTo>
                  <a:cubicBezTo>
                    <a:pt x="144" y="224"/>
                    <a:pt x="144" y="224"/>
                    <a:pt x="144" y="224"/>
                  </a:cubicBezTo>
                  <a:cubicBezTo>
                    <a:pt x="144" y="224"/>
                    <a:pt x="144" y="224"/>
                    <a:pt x="144" y="224"/>
                  </a:cubicBezTo>
                  <a:cubicBezTo>
                    <a:pt x="141" y="226"/>
                    <a:pt x="137" y="227"/>
                    <a:pt x="134" y="227"/>
                  </a:cubicBezTo>
                  <a:cubicBezTo>
                    <a:pt x="129" y="227"/>
                    <a:pt x="124" y="225"/>
                    <a:pt x="121" y="221"/>
                  </a:cubicBezTo>
                  <a:cubicBezTo>
                    <a:pt x="115" y="214"/>
                    <a:pt x="116" y="203"/>
                    <a:pt x="123" y="198"/>
                  </a:cubicBezTo>
                  <a:cubicBezTo>
                    <a:pt x="124" y="197"/>
                    <a:pt x="124" y="197"/>
                    <a:pt x="124" y="197"/>
                  </a:cubicBezTo>
                  <a:lnTo>
                    <a:pt x="140" y="185"/>
                  </a:lnTo>
                  <a:close/>
                  <a:moveTo>
                    <a:pt x="178" y="200"/>
                  </a:moveTo>
                  <a:cubicBezTo>
                    <a:pt x="178" y="200"/>
                    <a:pt x="178" y="200"/>
                    <a:pt x="178" y="200"/>
                  </a:cubicBezTo>
                  <a:cubicBezTo>
                    <a:pt x="178" y="200"/>
                    <a:pt x="178" y="200"/>
                    <a:pt x="178" y="200"/>
                  </a:cubicBezTo>
                  <a:cubicBezTo>
                    <a:pt x="185" y="193"/>
                    <a:pt x="187" y="183"/>
                    <a:pt x="181" y="175"/>
                  </a:cubicBezTo>
                  <a:cubicBezTo>
                    <a:pt x="178" y="171"/>
                    <a:pt x="172" y="168"/>
                    <a:pt x="167" y="168"/>
                  </a:cubicBezTo>
                  <a:cubicBezTo>
                    <a:pt x="163" y="168"/>
                    <a:pt x="160" y="169"/>
                    <a:pt x="157" y="171"/>
                  </a:cubicBezTo>
                  <a:cubicBezTo>
                    <a:pt x="157" y="171"/>
                    <a:pt x="157" y="171"/>
                    <a:pt x="157" y="171"/>
                  </a:cubicBezTo>
                  <a:cubicBezTo>
                    <a:pt x="139" y="184"/>
                    <a:pt x="139" y="184"/>
                    <a:pt x="139" y="184"/>
                  </a:cubicBezTo>
                  <a:cubicBezTo>
                    <a:pt x="161" y="213"/>
                    <a:pt x="161" y="213"/>
                    <a:pt x="161" y="213"/>
                  </a:cubicBezTo>
                  <a:lnTo>
                    <a:pt x="178" y="200"/>
                  </a:lnTo>
                  <a:close/>
                  <a:moveTo>
                    <a:pt x="157" y="173"/>
                  </a:moveTo>
                  <a:cubicBezTo>
                    <a:pt x="157" y="173"/>
                    <a:pt x="157" y="173"/>
                    <a:pt x="157" y="173"/>
                  </a:cubicBezTo>
                  <a:cubicBezTo>
                    <a:pt x="157" y="172"/>
                    <a:pt x="157" y="172"/>
                    <a:pt x="157" y="172"/>
                  </a:cubicBezTo>
                  <a:cubicBezTo>
                    <a:pt x="160" y="170"/>
                    <a:pt x="163" y="169"/>
                    <a:pt x="167" y="169"/>
                  </a:cubicBezTo>
                  <a:cubicBezTo>
                    <a:pt x="172" y="169"/>
                    <a:pt x="177" y="172"/>
                    <a:pt x="180" y="176"/>
                  </a:cubicBezTo>
                  <a:cubicBezTo>
                    <a:pt x="186" y="183"/>
                    <a:pt x="184" y="193"/>
                    <a:pt x="177" y="199"/>
                  </a:cubicBezTo>
                  <a:cubicBezTo>
                    <a:pt x="161" y="211"/>
                    <a:pt x="161" y="211"/>
                    <a:pt x="161" y="211"/>
                  </a:cubicBezTo>
                  <a:cubicBezTo>
                    <a:pt x="141" y="185"/>
                    <a:pt x="141" y="185"/>
                    <a:pt x="141" y="185"/>
                  </a:cubicBezTo>
                  <a:lnTo>
                    <a:pt x="157" y="173"/>
                  </a:lnTo>
                  <a:close/>
                  <a:moveTo>
                    <a:pt x="214" y="43"/>
                  </a:moveTo>
                  <a:cubicBezTo>
                    <a:pt x="232" y="54"/>
                    <a:pt x="232" y="54"/>
                    <a:pt x="232" y="54"/>
                  </a:cubicBezTo>
                  <a:cubicBezTo>
                    <a:pt x="232" y="54"/>
                    <a:pt x="232" y="54"/>
                    <a:pt x="232" y="54"/>
                  </a:cubicBezTo>
                  <a:cubicBezTo>
                    <a:pt x="241" y="58"/>
                    <a:pt x="251" y="55"/>
                    <a:pt x="256" y="47"/>
                  </a:cubicBezTo>
                  <a:cubicBezTo>
                    <a:pt x="260" y="39"/>
                    <a:pt x="258" y="29"/>
                    <a:pt x="250" y="24"/>
                  </a:cubicBezTo>
                  <a:cubicBezTo>
                    <a:pt x="250" y="24"/>
                    <a:pt x="250" y="24"/>
                    <a:pt x="250" y="24"/>
                  </a:cubicBezTo>
                  <a:cubicBezTo>
                    <a:pt x="231" y="13"/>
                    <a:pt x="231" y="13"/>
                    <a:pt x="231" y="13"/>
                  </a:cubicBezTo>
                  <a:lnTo>
                    <a:pt x="214" y="43"/>
                  </a:lnTo>
                  <a:close/>
                  <a:moveTo>
                    <a:pt x="256" y="47"/>
                  </a:moveTo>
                  <a:cubicBezTo>
                    <a:pt x="261" y="39"/>
                    <a:pt x="258" y="29"/>
                    <a:pt x="250" y="24"/>
                  </a:cubicBezTo>
                  <a:cubicBezTo>
                    <a:pt x="250" y="23"/>
                    <a:pt x="250" y="23"/>
                    <a:pt x="250" y="23"/>
                  </a:cubicBezTo>
                  <a:cubicBezTo>
                    <a:pt x="231" y="12"/>
                    <a:pt x="231" y="12"/>
                    <a:pt x="231" y="12"/>
                  </a:cubicBezTo>
                  <a:cubicBezTo>
                    <a:pt x="214" y="43"/>
                    <a:pt x="214" y="43"/>
                    <a:pt x="214" y="43"/>
                  </a:cubicBezTo>
                  <a:cubicBezTo>
                    <a:pt x="232" y="54"/>
                    <a:pt x="232" y="54"/>
                    <a:pt x="232" y="54"/>
                  </a:cubicBezTo>
                  <a:cubicBezTo>
                    <a:pt x="233" y="54"/>
                    <a:pt x="233" y="54"/>
                    <a:pt x="233" y="54"/>
                  </a:cubicBezTo>
                  <a:cubicBezTo>
                    <a:pt x="233" y="54"/>
                    <a:pt x="233" y="54"/>
                    <a:pt x="233" y="54"/>
                  </a:cubicBezTo>
                  <a:cubicBezTo>
                    <a:pt x="235" y="55"/>
                    <a:pt x="238" y="56"/>
                    <a:pt x="241" y="56"/>
                  </a:cubicBezTo>
                  <a:cubicBezTo>
                    <a:pt x="247" y="56"/>
                    <a:pt x="253" y="53"/>
                    <a:pt x="256" y="47"/>
                  </a:cubicBezTo>
                  <a:close/>
                  <a:moveTo>
                    <a:pt x="215" y="43"/>
                  </a:moveTo>
                  <a:cubicBezTo>
                    <a:pt x="232" y="14"/>
                    <a:pt x="232" y="14"/>
                    <a:pt x="232" y="14"/>
                  </a:cubicBezTo>
                  <a:cubicBezTo>
                    <a:pt x="249" y="24"/>
                    <a:pt x="249" y="24"/>
                    <a:pt x="249" y="24"/>
                  </a:cubicBezTo>
                  <a:cubicBezTo>
                    <a:pt x="249" y="24"/>
                    <a:pt x="249" y="24"/>
                    <a:pt x="249" y="24"/>
                  </a:cubicBezTo>
                  <a:cubicBezTo>
                    <a:pt x="249" y="24"/>
                    <a:pt x="249" y="24"/>
                    <a:pt x="249" y="24"/>
                  </a:cubicBezTo>
                  <a:cubicBezTo>
                    <a:pt x="257" y="29"/>
                    <a:pt x="260" y="39"/>
                    <a:pt x="255" y="47"/>
                  </a:cubicBezTo>
                  <a:cubicBezTo>
                    <a:pt x="252" y="52"/>
                    <a:pt x="247" y="55"/>
                    <a:pt x="241" y="55"/>
                  </a:cubicBezTo>
                  <a:cubicBezTo>
                    <a:pt x="238" y="55"/>
                    <a:pt x="235" y="54"/>
                    <a:pt x="233" y="53"/>
                  </a:cubicBezTo>
                  <a:cubicBezTo>
                    <a:pt x="232" y="53"/>
                    <a:pt x="232" y="53"/>
                    <a:pt x="232" y="53"/>
                  </a:cubicBezTo>
                  <a:lnTo>
                    <a:pt x="215" y="43"/>
                  </a:lnTo>
                  <a:close/>
                  <a:moveTo>
                    <a:pt x="232" y="13"/>
                  </a:moveTo>
                  <a:cubicBezTo>
                    <a:pt x="214" y="2"/>
                    <a:pt x="214" y="2"/>
                    <a:pt x="214" y="2"/>
                  </a:cubicBezTo>
                  <a:cubicBezTo>
                    <a:pt x="213" y="2"/>
                    <a:pt x="213" y="2"/>
                    <a:pt x="213" y="2"/>
                  </a:cubicBezTo>
                  <a:cubicBezTo>
                    <a:pt x="213" y="2"/>
                    <a:pt x="213" y="2"/>
                    <a:pt x="213" y="2"/>
                  </a:cubicBezTo>
                  <a:cubicBezTo>
                    <a:pt x="211" y="1"/>
                    <a:pt x="208" y="0"/>
                    <a:pt x="205" y="0"/>
                  </a:cubicBezTo>
                  <a:cubicBezTo>
                    <a:pt x="199" y="0"/>
                    <a:pt x="193" y="3"/>
                    <a:pt x="190" y="9"/>
                  </a:cubicBezTo>
                  <a:cubicBezTo>
                    <a:pt x="185" y="17"/>
                    <a:pt x="187" y="27"/>
                    <a:pt x="195" y="33"/>
                  </a:cubicBezTo>
                  <a:cubicBezTo>
                    <a:pt x="195" y="33"/>
                    <a:pt x="195" y="33"/>
                    <a:pt x="195" y="33"/>
                  </a:cubicBezTo>
                  <a:cubicBezTo>
                    <a:pt x="214" y="44"/>
                    <a:pt x="214" y="44"/>
                    <a:pt x="214" y="44"/>
                  </a:cubicBezTo>
                  <a:lnTo>
                    <a:pt x="232" y="13"/>
                  </a:lnTo>
                  <a:close/>
                  <a:moveTo>
                    <a:pt x="197" y="32"/>
                  </a:moveTo>
                  <a:cubicBezTo>
                    <a:pt x="196" y="32"/>
                    <a:pt x="196" y="32"/>
                    <a:pt x="196" y="32"/>
                  </a:cubicBezTo>
                  <a:cubicBezTo>
                    <a:pt x="188" y="27"/>
                    <a:pt x="186" y="17"/>
                    <a:pt x="191" y="9"/>
                  </a:cubicBezTo>
                  <a:cubicBezTo>
                    <a:pt x="194" y="4"/>
                    <a:pt x="199" y="1"/>
                    <a:pt x="205" y="1"/>
                  </a:cubicBezTo>
                  <a:cubicBezTo>
                    <a:pt x="208" y="1"/>
                    <a:pt x="211" y="2"/>
                    <a:pt x="213" y="3"/>
                  </a:cubicBezTo>
                  <a:cubicBezTo>
                    <a:pt x="231" y="13"/>
                    <a:pt x="231" y="13"/>
                    <a:pt x="231" y="13"/>
                  </a:cubicBezTo>
                  <a:cubicBezTo>
                    <a:pt x="214" y="42"/>
                    <a:pt x="214" y="42"/>
                    <a:pt x="214" y="42"/>
                  </a:cubicBezTo>
                  <a:cubicBezTo>
                    <a:pt x="197" y="32"/>
                    <a:pt x="197" y="32"/>
                    <a:pt x="197" y="32"/>
                  </a:cubicBezTo>
                  <a:close/>
                  <a:moveTo>
                    <a:pt x="186" y="149"/>
                  </a:moveTo>
                  <a:cubicBezTo>
                    <a:pt x="205" y="141"/>
                    <a:pt x="205" y="141"/>
                    <a:pt x="205" y="141"/>
                  </a:cubicBezTo>
                  <a:cubicBezTo>
                    <a:pt x="205" y="141"/>
                    <a:pt x="205" y="141"/>
                    <a:pt x="205" y="141"/>
                  </a:cubicBezTo>
                  <a:cubicBezTo>
                    <a:pt x="214" y="137"/>
                    <a:pt x="217" y="127"/>
                    <a:pt x="213" y="118"/>
                  </a:cubicBezTo>
                  <a:cubicBezTo>
                    <a:pt x="210" y="109"/>
                    <a:pt x="200" y="106"/>
                    <a:pt x="191" y="109"/>
                  </a:cubicBezTo>
                  <a:cubicBezTo>
                    <a:pt x="191" y="109"/>
                    <a:pt x="191" y="109"/>
                    <a:pt x="191" y="109"/>
                  </a:cubicBezTo>
                  <a:cubicBezTo>
                    <a:pt x="172" y="118"/>
                    <a:pt x="172" y="118"/>
                    <a:pt x="172" y="118"/>
                  </a:cubicBezTo>
                  <a:lnTo>
                    <a:pt x="186" y="149"/>
                  </a:lnTo>
                  <a:close/>
                  <a:moveTo>
                    <a:pt x="205" y="141"/>
                  </a:moveTo>
                  <a:cubicBezTo>
                    <a:pt x="206" y="141"/>
                    <a:pt x="206" y="141"/>
                    <a:pt x="206" y="141"/>
                  </a:cubicBezTo>
                  <a:cubicBezTo>
                    <a:pt x="206" y="141"/>
                    <a:pt x="206" y="141"/>
                    <a:pt x="206" y="141"/>
                  </a:cubicBezTo>
                  <a:cubicBezTo>
                    <a:pt x="214" y="137"/>
                    <a:pt x="218" y="127"/>
                    <a:pt x="214" y="118"/>
                  </a:cubicBezTo>
                  <a:cubicBezTo>
                    <a:pt x="211" y="111"/>
                    <a:pt x="205" y="107"/>
                    <a:pt x="198" y="107"/>
                  </a:cubicBezTo>
                  <a:cubicBezTo>
                    <a:pt x="196" y="107"/>
                    <a:pt x="193" y="108"/>
                    <a:pt x="191" y="108"/>
                  </a:cubicBezTo>
                  <a:cubicBezTo>
                    <a:pt x="191" y="108"/>
                    <a:pt x="191" y="108"/>
                    <a:pt x="191" y="108"/>
                  </a:cubicBezTo>
                  <a:cubicBezTo>
                    <a:pt x="171" y="117"/>
                    <a:pt x="171" y="117"/>
                    <a:pt x="171" y="117"/>
                  </a:cubicBezTo>
                  <a:cubicBezTo>
                    <a:pt x="186" y="150"/>
                    <a:pt x="186" y="150"/>
                    <a:pt x="186" y="150"/>
                  </a:cubicBezTo>
                  <a:lnTo>
                    <a:pt x="205" y="141"/>
                  </a:lnTo>
                  <a:close/>
                  <a:moveTo>
                    <a:pt x="191" y="110"/>
                  </a:moveTo>
                  <a:cubicBezTo>
                    <a:pt x="191" y="110"/>
                    <a:pt x="191" y="110"/>
                    <a:pt x="191" y="110"/>
                  </a:cubicBezTo>
                  <a:cubicBezTo>
                    <a:pt x="191" y="110"/>
                    <a:pt x="191" y="110"/>
                    <a:pt x="191" y="110"/>
                  </a:cubicBezTo>
                  <a:cubicBezTo>
                    <a:pt x="193" y="109"/>
                    <a:pt x="195" y="108"/>
                    <a:pt x="198" y="108"/>
                  </a:cubicBezTo>
                  <a:cubicBezTo>
                    <a:pt x="204" y="108"/>
                    <a:pt x="210" y="112"/>
                    <a:pt x="213" y="118"/>
                  </a:cubicBezTo>
                  <a:cubicBezTo>
                    <a:pt x="217" y="127"/>
                    <a:pt x="213" y="136"/>
                    <a:pt x="205" y="140"/>
                  </a:cubicBezTo>
                  <a:cubicBezTo>
                    <a:pt x="186" y="148"/>
                    <a:pt x="186" y="148"/>
                    <a:pt x="186" y="148"/>
                  </a:cubicBezTo>
                  <a:cubicBezTo>
                    <a:pt x="173" y="118"/>
                    <a:pt x="173" y="118"/>
                    <a:pt x="173" y="118"/>
                  </a:cubicBezTo>
                  <a:lnTo>
                    <a:pt x="191" y="110"/>
                  </a:lnTo>
                  <a:close/>
                  <a:moveTo>
                    <a:pt x="166" y="158"/>
                  </a:moveTo>
                  <a:cubicBezTo>
                    <a:pt x="166" y="158"/>
                    <a:pt x="166" y="158"/>
                    <a:pt x="166" y="158"/>
                  </a:cubicBezTo>
                  <a:cubicBezTo>
                    <a:pt x="187" y="149"/>
                    <a:pt x="187" y="149"/>
                    <a:pt x="187" y="149"/>
                  </a:cubicBezTo>
                  <a:cubicBezTo>
                    <a:pt x="172" y="117"/>
                    <a:pt x="172" y="117"/>
                    <a:pt x="172" y="117"/>
                  </a:cubicBezTo>
                  <a:cubicBezTo>
                    <a:pt x="152" y="126"/>
                    <a:pt x="152" y="126"/>
                    <a:pt x="152" y="126"/>
                  </a:cubicBezTo>
                  <a:cubicBezTo>
                    <a:pt x="152" y="126"/>
                    <a:pt x="152" y="126"/>
                    <a:pt x="152" y="126"/>
                  </a:cubicBezTo>
                  <a:cubicBezTo>
                    <a:pt x="152" y="126"/>
                    <a:pt x="152" y="126"/>
                    <a:pt x="152" y="126"/>
                  </a:cubicBezTo>
                  <a:cubicBezTo>
                    <a:pt x="144" y="130"/>
                    <a:pt x="140" y="140"/>
                    <a:pt x="144" y="149"/>
                  </a:cubicBezTo>
                  <a:cubicBezTo>
                    <a:pt x="147" y="155"/>
                    <a:pt x="153" y="160"/>
                    <a:pt x="160" y="160"/>
                  </a:cubicBezTo>
                  <a:cubicBezTo>
                    <a:pt x="162" y="160"/>
                    <a:pt x="164" y="159"/>
                    <a:pt x="166" y="158"/>
                  </a:cubicBezTo>
                  <a:close/>
                  <a:moveTo>
                    <a:pt x="172" y="118"/>
                  </a:moveTo>
                  <a:cubicBezTo>
                    <a:pt x="185" y="149"/>
                    <a:pt x="185" y="149"/>
                    <a:pt x="185" y="149"/>
                  </a:cubicBezTo>
                  <a:cubicBezTo>
                    <a:pt x="167" y="157"/>
                    <a:pt x="167" y="157"/>
                    <a:pt x="167" y="157"/>
                  </a:cubicBezTo>
                  <a:cubicBezTo>
                    <a:pt x="167" y="157"/>
                    <a:pt x="167" y="157"/>
                    <a:pt x="167" y="157"/>
                  </a:cubicBezTo>
                  <a:cubicBezTo>
                    <a:pt x="166" y="157"/>
                    <a:pt x="166" y="157"/>
                    <a:pt x="166" y="157"/>
                  </a:cubicBezTo>
                  <a:cubicBezTo>
                    <a:pt x="164" y="158"/>
                    <a:pt x="162" y="159"/>
                    <a:pt x="160" y="159"/>
                  </a:cubicBezTo>
                  <a:cubicBezTo>
                    <a:pt x="153" y="159"/>
                    <a:pt x="147" y="155"/>
                    <a:pt x="145" y="149"/>
                  </a:cubicBezTo>
                  <a:cubicBezTo>
                    <a:pt x="141" y="140"/>
                    <a:pt x="145" y="131"/>
                    <a:pt x="153" y="127"/>
                  </a:cubicBezTo>
                  <a:cubicBezTo>
                    <a:pt x="153" y="127"/>
                    <a:pt x="153" y="127"/>
                    <a:pt x="153" y="127"/>
                  </a:cubicBezTo>
                  <a:lnTo>
                    <a:pt x="172" y="11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dirty="0"/>
            </a:p>
          </p:txBody>
        </p:sp>
        <p:sp>
          <p:nvSpPr>
            <p:cNvPr id="166" name="Icon"/>
            <p:cNvSpPr>
              <a:spLocks noEditPoints="1"/>
            </p:cNvSpPr>
            <p:nvPr/>
          </p:nvSpPr>
          <p:spPr bwMode="auto">
            <a:xfrm>
              <a:off x="-2443684" y="6464368"/>
              <a:ext cx="252024" cy="418424"/>
            </a:xfrm>
            <a:custGeom>
              <a:avLst/>
              <a:gdLst>
                <a:gd name="T0" fmla="*/ 173 w 195"/>
                <a:gd name="T1" fmla="*/ 266 h 326"/>
                <a:gd name="T2" fmla="*/ 20 w 195"/>
                <a:gd name="T3" fmla="*/ 265 h 326"/>
                <a:gd name="T4" fmla="*/ 22 w 195"/>
                <a:gd name="T5" fmla="*/ 51 h 326"/>
                <a:gd name="T6" fmla="*/ 174 w 195"/>
                <a:gd name="T7" fmla="*/ 52 h 326"/>
                <a:gd name="T8" fmla="*/ 173 w 195"/>
                <a:gd name="T9" fmla="*/ 266 h 326"/>
                <a:gd name="T10" fmla="*/ 131 w 195"/>
                <a:gd name="T11" fmla="*/ 36 h 326"/>
                <a:gd name="T12" fmla="*/ 129 w 195"/>
                <a:gd name="T13" fmla="*/ 37 h 326"/>
                <a:gd name="T14" fmla="*/ 90 w 195"/>
                <a:gd name="T15" fmla="*/ 37 h 326"/>
                <a:gd name="T16" fmla="*/ 88 w 195"/>
                <a:gd name="T17" fmla="*/ 35 h 326"/>
                <a:gd name="T18" fmla="*/ 88 w 195"/>
                <a:gd name="T19" fmla="*/ 29 h 326"/>
                <a:gd name="T20" fmla="*/ 90 w 195"/>
                <a:gd name="T21" fmla="*/ 27 h 326"/>
                <a:gd name="T22" fmla="*/ 129 w 195"/>
                <a:gd name="T23" fmla="*/ 27 h 326"/>
                <a:gd name="T24" fmla="*/ 131 w 195"/>
                <a:gd name="T25" fmla="*/ 29 h 326"/>
                <a:gd name="T26" fmla="*/ 131 w 195"/>
                <a:gd name="T27" fmla="*/ 36 h 326"/>
                <a:gd name="T28" fmla="*/ 78 w 195"/>
                <a:gd name="T29" fmla="*/ 32 h 326"/>
                <a:gd name="T30" fmla="*/ 72 w 195"/>
                <a:gd name="T31" fmla="*/ 38 h 326"/>
                <a:gd name="T32" fmla="*/ 66 w 195"/>
                <a:gd name="T33" fmla="*/ 32 h 326"/>
                <a:gd name="T34" fmla="*/ 72 w 195"/>
                <a:gd name="T35" fmla="*/ 26 h 326"/>
                <a:gd name="T36" fmla="*/ 78 w 195"/>
                <a:gd name="T37" fmla="*/ 32 h 326"/>
                <a:gd name="T38" fmla="*/ 74 w 195"/>
                <a:gd name="T39" fmla="*/ 294 h 326"/>
                <a:gd name="T40" fmla="*/ 97 w 195"/>
                <a:gd name="T41" fmla="*/ 272 h 326"/>
                <a:gd name="T42" fmla="*/ 118 w 195"/>
                <a:gd name="T43" fmla="*/ 294 h 326"/>
                <a:gd name="T44" fmla="*/ 96 w 195"/>
                <a:gd name="T45" fmla="*/ 316 h 326"/>
                <a:gd name="T46" fmla="*/ 74 w 195"/>
                <a:gd name="T47" fmla="*/ 294 h 326"/>
                <a:gd name="T48" fmla="*/ 192 w 195"/>
                <a:gd name="T49" fmla="*/ 297 h 326"/>
                <a:gd name="T50" fmla="*/ 194 w 195"/>
                <a:gd name="T51" fmla="*/ 32 h 326"/>
                <a:gd name="T52" fmla="*/ 165 w 195"/>
                <a:gd name="T53" fmla="*/ 2 h 326"/>
                <a:gd name="T54" fmla="*/ 32 w 195"/>
                <a:gd name="T55" fmla="*/ 1 h 326"/>
                <a:gd name="T56" fmla="*/ 3 w 195"/>
                <a:gd name="T57" fmla="*/ 30 h 326"/>
                <a:gd name="T58" fmla="*/ 0 w 195"/>
                <a:gd name="T59" fmla="*/ 295 h 326"/>
                <a:gd name="T60" fmla="*/ 30 w 195"/>
                <a:gd name="T61" fmla="*/ 325 h 326"/>
                <a:gd name="T62" fmla="*/ 162 w 195"/>
                <a:gd name="T63" fmla="*/ 326 h 326"/>
                <a:gd name="T64" fmla="*/ 192 w 195"/>
                <a:gd name="T65" fmla="*/ 297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5" h="326">
                  <a:moveTo>
                    <a:pt x="173" y="266"/>
                  </a:moveTo>
                  <a:cubicBezTo>
                    <a:pt x="20" y="265"/>
                    <a:pt x="20" y="265"/>
                    <a:pt x="20" y="265"/>
                  </a:cubicBezTo>
                  <a:cubicBezTo>
                    <a:pt x="22" y="51"/>
                    <a:pt x="22" y="51"/>
                    <a:pt x="22" y="51"/>
                  </a:cubicBezTo>
                  <a:cubicBezTo>
                    <a:pt x="174" y="52"/>
                    <a:pt x="174" y="52"/>
                    <a:pt x="174" y="52"/>
                  </a:cubicBezTo>
                  <a:lnTo>
                    <a:pt x="173" y="266"/>
                  </a:lnTo>
                  <a:close/>
                  <a:moveTo>
                    <a:pt x="131" y="36"/>
                  </a:moveTo>
                  <a:cubicBezTo>
                    <a:pt x="131" y="36"/>
                    <a:pt x="131" y="38"/>
                    <a:pt x="129" y="37"/>
                  </a:cubicBezTo>
                  <a:cubicBezTo>
                    <a:pt x="90" y="37"/>
                    <a:pt x="90" y="37"/>
                    <a:pt x="90" y="37"/>
                  </a:cubicBezTo>
                  <a:cubicBezTo>
                    <a:pt x="90" y="37"/>
                    <a:pt x="88" y="37"/>
                    <a:pt x="88" y="35"/>
                  </a:cubicBezTo>
                  <a:cubicBezTo>
                    <a:pt x="88" y="29"/>
                    <a:pt x="88" y="29"/>
                    <a:pt x="88" y="29"/>
                  </a:cubicBezTo>
                  <a:cubicBezTo>
                    <a:pt x="88" y="29"/>
                    <a:pt x="88" y="27"/>
                    <a:pt x="90" y="27"/>
                  </a:cubicBezTo>
                  <a:cubicBezTo>
                    <a:pt x="129" y="27"/>
                    <a:pt x="129" y="27"/>
                    <a:pt x="129" y="27"/>
                  </a:cubicBezTo>
                  <a:cubicBezTo>
                    <a:pt x="129" y="27"/>
                    <a:pt x="131" y="27"/>
                    <a:pt x="131" y="29"/>
                  </a:cubicBezTo>
                  <a:lnTo>
                    <a:pt x="131" y="36"/>
                  </a:lnTo>
                  <a:close/>
                  <a:moveTo>
                    <a:pt x="78" y="32"/>
                  </a:moveTo>
                  <a:cubicBezTo>
                    <a:pt x="78" y="35"/>
                    <a:pt x="76" y="38"/>
                    <a:pt x="72" y="38"/>
                  </a:cubicBezTo>
                  <a:cubicBezTo>
                    <a:pt x="69" y="38"/>
                    <a:pt x="66" y="35"/>
                    <a:pt x="66" y="32"/>
                  </a:cubicBezTo>
                  <a:cubicBezTo>
                    <a:pt x="66" y="28"/>
                    <a:pt x="69" y="26"/>
                    <a:pt x="72" y="26"/>
                  </a:cubicBezTo>
                  <a:cubicBezTo>
                    <a:pt x="76" y="26"/>
                    <a:pt x="79" y="29"/>
                    <a:pt x="78" y="32"/>
                  </a:cubicBezTo>
                  <a:moveTo>
                    <a:pt x="74" y="294"/>
                  </a:moveTo>
                  <a:cubicBezTo>
                    <a:pt x="75" y="282"/>
                    <a:pt x="84" y="272"/>
                    <a:pt x="97" y="272"/>
                  </a:cubicBezTo>
                  <a:cubicBezTo>
                    <a:pt x="109" y="272"/>
                    <a:pt x="118" y="282"/>
                    <a:pt x="118" y="294"/>
                  </a:cubicBezTo>
                  <a:cubicBezTo>
                    <a:pt x="118" y="306"/>
                    <a:pt x="108" y="316"/>
                    <a:pt x="96" y="316"/>
                  </a:cubicBezTo>
                  <a:cubicBezTo>
                    <a:pt x="84" y="316"/>
                    <a:pt x="74" y="306"/>
                    <a:pt x="74" y="294"/>
                  </a:cubicBezTo>
                  <a:moveTo>
                    <a:pt x="192" y="297"/>
                  </a:moveTo>
                  <a:cubicBezTo>
                    <a:pt x="194" y="32"/>
                    <a:pt x="194" y="32"/>
                    <a:pt x="194" y="32"/>
                  </a:cubicBezTo>
                  <a:cubicBezTo>
                    <a:pt x="194" y="32"/>
                    <a:pt x="195" y="2"/>
                    <a:pt x="165" y="2"/>
                  </a:cubicBezTo>
                  <a:cubicBezTo>
                    <a:pt x="32" y="1"/>
                    <a:pt x="32" y="1"/>
                    <a:pt x="32" y="1"/>
                  </a:cubicBezTo>
                  <a:cubicBezTo>
                    <a:pt x="32" y="1"/>
                    <a:pt x="3" y="0"/>
                    <a:pt x="3" y="30"/>
                  </a:cubicBezTo>
                  <a:cubicBezTo>
                    <a:pt x="0" y="295"/>
                    <a:pt x="0" y="295"/>
                    <a:pt x="0" y="295"/>
                  </a:cubicBezTo>
                  <a:cubicBezTo>
                    <a:pt x="0" y="295"/>
                    <a:pt x="0" y="325"/>
                    <a:pt x="30" y="325"/>
                  </a:cubicBezTo>
                  <a:cubicBezTo>
                    <a:pt x="162" y="326"/>
                    <a:pt x="162" y="326"/>
                    <a:pt x="162" y="326"/>
                  </a:cubicBezTo>
                  <a:cubicBezTo>
                    <a:pt x="162" y="326"/>
                    <a:pt x="192" y="326"/>
                    <a:pt x="192" y="297"/>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67" name="Icon"/>
            <p:cNvSpPr>
              <a:spLocks noEditPoints="1"/>
            </p:cNvSpPr>
            <p:nvPr/>
          </p:nvSpPr>
          <p:spPr bwMode="auto">
            <a:xfrm>
              <a:off x="-3134613" y="6432786"/>
              <a:ext cx="458124" cy="481588"/>
            </a:xfrm>
            <a:custGeom>
              <a:avLst/>
              <a:gdLst>
                <a:gd name="T0" fmla="*/ 200 w 501"/>
                <a:gd name="T1" fmla="*/ 250 h 527"/>
                <a:gd name="T2" fmla="*/ 189 w 501"/>
                <a:gd name="T3" fmla="*/ 250 h 527"/>
                <a:gd name="T4" fmla="*/ 270 w 501"/>
                <a:gd name="T5" fmla="*/ 307 h 527"/>
                <a:gd name="T6" fmla="*/ 251 w 501"/>
                <a:gd name="T7" fmla="*/ 0 h 527"/>
                <a:gd name="T8" fmla="*/ 196 w 501"/>
                <a:gd name="T9" fmla="*/ 483 h 527"/>
                <a:gd name="T10" fmla="*/ 490 w 501"/>
                <a:gd name="T11" fmla="*/ 250 h 527"/>
                <a:gd name="T12" fmla="*/ 501 w 501"/>
                <a:gd name="T13" fmla="*/ 250 h 527"/>
                <a:gd name="T14" fmla="*/ 250 w 501"/>
                <a:gd name="T15" fmla="*/ 76 h 527"/>
                <a:gd name="T16" fmla="*/ 209 w 501"/>
                <a:gd name="T17" fmla="*/ 408 h 527"/>
                <a:gd name="T18" fmla="*/ 413 w 501"/>
                <a:gd name="T19" fmla="*/ 250 h 527"/>
                <a:gd name="T20" fmla="*/ 424 w 501"/>
                <a:gd name="T21" fmla="*/ 250 h 527"/>
                <a:gd name="T22" fmla="*/ 38 w 501"/>
                <a:gd name="T23" fmla="*/ 250 h 527"/>
                <a:gd name="T24" fmla="*/ 49 w 501"/>
                <a:gd name="T25" fmla="*/ 250 h 527"/>
                <a:gd name="T26" fmla="*/ 297 w 501"/>
                <a:gd name="T27" fmla="*/ 445 h 527"/>
                <a:gd name="T28" fmla="*/ 349 w 501"/>
                <a:gd name="T29" fmla="*/ 250 h 527"/>
                <a:gd name="T30" fmla="*/ 221 w 501"/>
                <a:gd name="T31" fmla="*/ 345 h 527"/>
                <a:gd name="T32" fmla="*/ 250 w 501"/>
                <a:gd name="T33" fmla="*/ 162 h 527"/>
                <a:gd name="T34" fmla="*/ 278 w 501"/>
                <a:gd name="T35" fmla="*/ 345 h 527"/>
                <a:gd name="T36" fmla="*/ 250 w 501"/>
                <a:gd name="T37" fmla="*/ 114 h 527"/>
                <a:gd name="T38" fmla="*/ 216 w 501"/>
                <a:gd name="T39" fmla="*/ 370 h 527"/>
                <a:gd name="T40" fmla="*/ 375 w 501"/>
                <a:gd name="T41" fmla="*/ 250 h 527"/>
                <a:gd name="T42" fmla="*/ 386 w 501"/>
                <a:gd name="T43" fmla="*/ 250 h 527"/>
                <a:gd name="T44" fmla="*/ 167 w 501"/>
                <a:gd name="T45" fmla="*/ 527 h 527"/>
                <a:gd name="T46" fmla="*/ 242 w 501"/>
                <a:gd name="T47" fmla="*/ 265 h 527"/>
                <a:gd name="T48" fmla="*/ 269 w 501"/>
                <a:gd name="T49" fmla="*/ 250 h 527"/>
                <a:gd name="T50" fmla="*/ 267 w 501"/>
                <a:gd name="T51" fmla="*/ 308 h 527"/>
                <a:gd name="T52" fmla="*/ 334 w 501"/>
                <a:gd name="T53" fmla="*/ 516 h 527"/>
                <a:gd name="T54" fmla="*/ 289 w 501"/>
                <a:gd name="T55" fmla="*/ 493 h 527"/>
                <a:gd name="T56" fmla="*/ 259 w 501"/>
                <a:gd name="T57" fmla="*/ 415 h 527"/>
                <a:gd name="T58" fmla="*/ 264 w 501"/>
                <a:gd name="T59" fmla="*/ 358 h 527"/>
                <a:gd name="T60" fmla="*/ 264 w 501"/>
                <a:gd name="T61" fmla="*/ 358 h 527"/>
                <a:gd name="T62" fmla="*/ 251 w 501"/>
                <a:gd name="T63" fmla="*/ 241 h 527"/>
                <a:gd name="T64" fmla="*/ 251 w 501"/>
                <a:gd name="T65" fmla="*/ 285 h 527"/>
                <a:gd name="T66" fmla="*/ 254 w 501"/>
                <a:gd name="T67" fmla="*/ 305 h 527"/>
                <a:gd name="T68" fmla="*/ 251 w 501"/>
                <a:gd name="T69" fmla="*/ 356 h 527"/>
                <a:gd name="T70" fmla="*/ 251 w 501"/>
                <a:gd name="T71" fmla="*/ 317 h 527"/>
                <a:gd name="T72" fmla="*/ 236 w 501"/>
                <a:gd name="T73" fmla="*/ 364 h 527"/>
                <a:gd name="T74" fmla="*/ 236 w 501"/>
                <a:gd name="T75" fmla="*/ 364 h 527"/>
                <a:gd name="T76" fmla="*/ 272 w 501"/>
                <a:gd name="T77" fmla="*/ 398 h 527"/>
                <a:gd name="T78" fmla="*/ 234 w 501"/>
                <a:gd name="T79" fmla="*/ 375 h 527"/>
                <a:gd name="T80" fmla="*/ 243 w 501"/>
                <a:gd name="T81" fmla="*/ 415 h 527"/>
                <a:gd name="T82" fmla="*/ 220 w 501"/>
                <a:gd name="T83" fmla="*/ 453 h 527"/>
                <a:gd name="T84" fmla="*/ 278 w 501"/>
                <a:gd name="T85" fmla="*/ 436 h 527"/>
                <a:gd name="T86" fmla="*/ 220 w 501"/>
                <a:gd name="T87" fmla="*/ 453 h 527"/>
                <a:gd name="T88" fmla="*/ 218 w 501"/>
                <a:gd name="T89" fmla="*/ 462 h 527"/>
                <a:gd name="T90" fmla="*/ 291 w 501"/>
                <a:gd name="T91" fmla="*/ 503 h 527"/>
                <a:gd name="T92" fmla="*/ 208 w 501"/>
                <a:gd name="T93" fmla="*/ 516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01" h="527">
                  <a:moveTo>
                    <a:pt x="299" y="250"/>
                  </a:moveTo>
                  <a:cubicBezTo>
                    <a:pt x="299" y="223"/>
                    <a:pt x="277" y="201"/>
                    <a:pt x="250" y="201"/>
                  </a:cubicBezTo>
                  <a:cubicBezTo>
                    <a:pt x="223" y="201"/>
                    <a:pt x="200" y="223"/>
                    <a:pt x="200" y="250"/>
                  </a:cubicBezTo>
                  <a:cubicBezTo>
                    <a:pt x="200" y="270"/>
                    <a:pt x="213" y="288"/>
                    <a:pt x="230" y="295"/>
                  </a:cubicBezTo>
                  <a:cubicBezTo>
                    <a:pt x="228" y="306"/>
                    <a:pt x="228" y="306"/>
                    <a:pt x="228" y="306"/>
                  </a:cubicBezTo>
                  <a:cubicBezTo>
                    <a:pt x="206" y="298"/>
                    <a:pt x="189" y="276"/>
                    <a:pt x="189" y="250"/>
                  </a:cubicBezTo>
                  <a:cubicBezTo>
                    <a:pt x="189" y="217"/>
                    <a:pt x="216" y="189"/>
                    <a:pt x="250" y="189"/>
                  </a:cubicBezTo>
                  <a:cubicBezTo>
                    <a:pt x="283" y="189"/>
                    <a:pt x="310" y="217"/>
                    <a:pt x="310" y="250"/>
                  </a:cubicBezTo>
                  <a:cubicBezTo>
                    <a:pt x="310" y="276"/>
                    <a:pt x="293" y="299"/>
                    <a:pt x="270" y="307"/>
                  </a:cubicBezTo>
                  <a:cubicBezTo>
                    <a:pt x="268" y="296"/>
                    <a:pt x="268" y="296"/>
                    <a:pt x="268" y="296"/>
                  </a:cubicBezTo>
                  <a:cubicBezTo>
                    <a:pt x="286" y="289"/>
                    <a:pt x="299" y="271"/>
                    <a:pt x="299" y="250"/>
                  </a:cubicBezTo>
                  <a:close/>
                  <a:moveTo>
                    <a:pt x="251" y="0"/>
                  </a:moveTo>
                  <a:cubicBezTo>
                    <a:pt x="113" y="0"/>
                    <a:pt x="0" y="112"/>
                    <a:pt x="0" y="250"/>
                  </a:cubicBezTo>
                  <a:cubicBezTo>
                    <a:pt x="0" y="369"/>
                    <a:pt x="83" y="468"/>
                    <a:pt x="194" y="494"/>
                  </a:cubicBezTo>
                  <a:cubicBezTo>
                    <a:pt x="196" y="483"/>
                    <a:pt x="196" y="483"/>
                    <a:pt x="196" y="483"/>
                  </a:cubicBezTo>
                  <a:cubicBezTo>
                    <a:pt x="91" y="458"/>
                    <a:pt x="11" y="363"/>
                    <a:pt x="11" y="250"/>
                  </a:cubicBezTo>
                  <a:cubicBezTo>
                    <a:pt x="11" y="118"/>
                    <a:pt x="119" y="11"/>
                    <a:pt x="251" y="11"/>
                  </a:cubicBezTo>
                  <a:cubicBezTo>
                    <a:pt x="383" y="11"/>
                    <a:pt x="490" y="118"/>
                    <a:pt x="490" y="250"/>
                  </a:cubicBezTo>
                  <a:cubicBezTo>
                    <a:pt x="490" y="363"/>
                    <a:pt x="411" y="458"/>
                    <a:pt x="305" y="483"/>
                  </a:cubicBezTo>
                  <a:cubicBezTo>
                    <a:pt x="308" y="494"/>
                    <a:pt x="308" y="494"/>
                    <a:pt x="308" y="494"/>
                  </a:cubicBezTo>
                  <a:cubicBezTo>
                    <a:pt x="418" y="468"/>
                    <a:pt x="501" y="369"/>
                    <a:pt x="501" y="250"/>
                  </a:cubicBezTo>
                  <a:cubicBezTo>
                    <a:pt x="501" y="112"/>
                    <a:pt x="389" y="0"/>
                    <a:pt x="251" y="0"/>
                  </a:cubicBezTo>
                  <a:close/>
                  <a:moveTo>
                    <a:pt x="424" y="250"/>
                  </a:moveTo>
                  <a:cubicBezTo>
                    <a:pt x="424" y="154"/>
                    <a:pt x="346" y="76"/>
                    <a:pt x="250" y="76"/>
                  </a:cubicBezTo>
                  <a:cubicBezTo>
                    <a:pt x="154" y="76"/>
                    <a:pt x="76" y="154"/>
                    <a:pt x="76" y="250"/>
                  </a:cubicBezTo>
                  <a:cubicBezTo>
                    <a:pt x="76" y="331"/>
                    <a:pt x="132" y="400"/>
                    <a:pt x="207" y="419"/>
                  </a:cubicBezTo>
                  <a:cubicBezTo>
                    <a:pt x="209" y="408"/>
                    <a:pt x="209" y="408"/>
                    <a:pt x="209" y="408"/>
                  </a:cubicBezTo>
                  <a:cubicBezTo>
                    <a:pt x="139" y="390"/>
                    <a:pt x="87" y="326"/>
                    <a:pt x="87" y="250"/>
                  </a:cubicBezTo>
                  <a:cubicBezTo>
                    <a:pt x="87" y="160"/>
                    <a:pt x="160" y="87"/>
                    <a:pt x="250" y="87"/>
                  </a:cubicBezTo>
                  <a:cubicBezTo>
                    <a:pt x="340" y="87"/>
                    <a:pt x="413" y="160"/>
                    <a:pt x="413" y="250"/>
                  </a:cubicBezTo>
                  <a:cubicBezTo>
                    <a:pt x="413" y="326"/>
                    <a:pt x="360" y="390"/>
                    <a:pt x="290" y="408"/>
                  </a:cubicBezTo>
                  <a:cubicBezTo>
                    <a:pt x="292" y="419"/>
                    <a:pt x="292" y="419"/>
                    <a:pt x="292" y="419"/>
                  </a:cubicBezTo>
                  <a:cubicBezTo>
                    <a:pt x="368" y="400"/>
                    <a:pt x="424" y="331"/>
                    <a:pt x="424" y="250"/>
                  </a:cubicBezTo>
                  <a:close/>
                  <a:moveTo>
                    <a:pt x="461" y="250"/>
                  </a:moveTo>
                  <a:cubicBezTo>
                    <a:pt x="461" y="133"/>
                    <a:pt x="366" y="39"/>
                    <a:pt x="250" y="39"/>
                  </a:cubicBezTo>
                  <a:cubicBezTo>
                    <a:pt x="133" y="39"/>
                    <a:pt x="38" y="133"/>
                    <a:pt x="38" y="250"/>
                  </a:cubicBezTo>
                  <a:cubicBezTo>
                    <a:pt x="38" y="350"/>
                    <a:pt x="108" y="433"/>
                    <a:pt x="200" y="455"/>
                  </a:cubicBezTo>
                  <a:cubicBezTo>
                    <a:pt x="202" y="445"/>
                    <a:pt x="202" y="445"/>
                    <a:pt x="202" y="445"/>
                  </a:cubicBezTo>
                  <a:cubicBezTo>
                    <a:pt x="115" y="423"/>
                    <a:pt x="49" y="344"/>
                    <a:pt x="49" y="250"/>
                  </a:cubicBezTo>
                  <a:cubicBezTo>
                    <a:pt x="49" y="140"/>
                    <a:pt x="139" y="50"/>
                    <a:pt x="250" y="50"/>
                  </a:cubicBezTo>
                  <a:cubicBezTo>
                    <a:pt x="360" y="50"/>
                    <a:pt x="450" y="140"/>
                    <a:pt x="450" y="250"/>
                  </a:cubicBezTo>
                  <a:cubicBezTo>
                    <a:pt x="450" y="344"/>
                    <a:pt x="385" y="423"/>
                    <a:pt x="297" y="445"/>
                  </a:cubicBezTo>
                  <a:cubicBezTo>
                    <a:pt x="299" y="456"/>
                    <a:pt x="299" y="456"/>
                    <a:pt x="299" y="456"/>
                  </a:cubicBezTo>
                  <a:cubicBezTo>
                    <a:pt x="392" y="433"/>
                    <a:pt x="461" y="350"/>
                    <a:pt x="461" y="250"/>
                  </a:cubicBezTo>
                  <a:close/>
                  <a:moveTo>
                    <a:pt x="349" y="250"/>
                  </a:moveTo>
                  <a:cubicBezTo>
                    <a:pt x="349" y="195"/>
                    <a:pt x="305" y="151"/>
                    <a:pt x="250" y="151"/>
                  </a:cubicBezTo>
                  <a:cubicBezTo>
                    <a:pt x="195" y="151"/>
                    <a:pt x="151" y="195"/>
                    <a:pt x="151" y="250"/>
                  </a:cubicBezTo>
                  <a:cubicBezTo>
                    <a:pt x="151" y="295"/>
                    <a:pt x="180" y="333"/>
                    <a:pt x="221" y="345"/>
                  </a:cubicBezTo>
                  <a:cubicBezTo>
                    <a:pt x="223" y="334"/>
                    <a:pt x="223" y="334"/>
                    <a:pt x="223" y="334"/>
                  </a:cubicBezTo>
                  <a:cubicBezTo>
                    <a:pt x="187" y="323"/>
                    <a:pt x="162" y="289"/>
                    <a:pt x="162" y="250"/>
                  </a:cubicBezTo>
                  <a:cubicBezTo>
                    <a:pt x="162" y="201"/>
                    <a:pt x="201" y="162"/>
                    <a:pt x="250" y="162"/>
                  </a:cubicBezTo>
                  <a:cubicBezTo>
                    <a:pt x="299" y="162"/>
                    <a:pt x="338" y="201"/>
                    <a:pt x="338" y="250"/>
                  </a:cubicBezTo>
                  <a:cubicBezTo>
                    <a:pt x="338" y="290"/>
                    <a:pt x="312" y="324"/>
                    <a:pt x="275" y="335"/>
                  </a:cubicBezTo>
                  <a:cubicBezTo>
                    <a:pt x="278" y="345"/>
                    <a:pt x="278" y="345"/>
                    <a:pt x="278" y="345"/>
                  </a:cubicBezTo>
                  <a:cubicBezTo>
                    <a:pt x="319" y="333"/>
                    <a:pt x="349" y="295"/>
                    <a:pt x="349" y="250"/>
                  </a:cubicBezTo>
                  <a:close/>
                  <a:moveTo>
                    <a:pt x="386" y="250"/>
                  </a:moveTo>
                  <a:cubicBezTo>
                    <a:pt x="386" y="175"/>
                    <a:pt x="325" y="114"/>
                    <a:pt x="250" y="114"/>
                  </a:cubicBezTo>
                  <a:cubicBezTo>
                    <a:pt x="175" y="114"/>
                    <a:pt x="114" y="175"/>
                    <a:pt x="114" y="250"/>
                  </a:cubicBezTo>
                  <a:cubicBezTo>
                    <a:pt x="114" y="313"/>
                    <a:pt x="157" y="365"/>
                    <a:pt x="214" y="381"/>
                  </a:cubicBezTo>
                  <a:cubicBezTo>
                    <a:pt x="216" y="370"/>
                    <a:pt x="216" y="370"/>
                    <a:pt x="216" y="370"/>
                  </a:cubicBezTo>
                  <a:cubicBezTo>
                    <a:pt x="164" y="355"/>
                    <a:pt x="125" y="307"/>
                    <a:pt x="125" y="250"/>
                  </a:cubicBezTo>
                  <a:cubicBezTo>
                    <a:pt x="125" y="181"/>
                    <a:pt x="181" y="125"/>
                    <a:pt x="250" y="125"/>
                  </a:cubicBezTo>
                  <a:cubicBezTo>
                    <a:pt x="319" y="125"/>
                    <a:pt x="375" y="181"/>
                    <a:pt x="375" y="250"/>
                  </a:cubicBezTo>
                  <a:cubicBezTo>
                    <a:pt x="375" y="308"/>
                    <a:pt x="335" y="356"/>
                    <a:pt x="282" y="370"/>
                  </a:cubicBezTo>
                  <a:cubicBezTo>
                    <a:pt x="285" y="381"/>
                    <a:pt x="285" y="381"/>
                    <a:pt x="285" y="381"/>
                  </a:cubicBezTo>
                  <a:cubicBezTo>
                    <a:pt x="343" y="366"/>
                    <a:pt x="386" y="313"/>
                    <a:pt x="386" y="250"/>
                  </a:cubicBezTo>
                  <a:close/>
                  <a:moveTo>
                    <a:pt x="334" y="516"/>
                  </a:moveTo>
                  <a:cubicBezTo>
                    <a:pt x="334" y="527"/>
                    <a:pt x="334" y="527"/>
                    <a:pt x="334" y="527"/>
                  </a:cubicBezTo>
                  <a:cubicBezTo>
                    <a:pt x="167" y="527"/>
                    <a:pt x="167" y="527"/>
                    <a:pt x="167" y="527"/>
                  </a:cubicBezTo>
                  <a:cubicBezTo>
                    <a:pt x="167" y="516"/>
                    <a:pt x="167" y="516"/>
                    <a:pt x="167" y="516"/>
                  </a:cubicBezTo>
                  <a:cubicBezTo>
                    <a:pt x="196" y="516"/>
                    <a:pt x="196" y="516"/>
                    <a:pt x="196" y="516"/>
                  </a:cubicBezTo>
                  <a:cubicBezTo>
                    <a:pt x="242" y="265"/>
                    <a:pt x="242" y="265"/>
                    <a:pt x="242" y="265"/>
                  </a:cubicBezTo>
                  <a:cubicBezTo>
                    <a:pt x="237" y="262"/>
                    <a:pt x="233" y="257"/>
                    <a:pt x="233" y="250"/>
                  </a:cubicBezTo>
                  <a:cubicBezTo>
                    <a:pt x="233" y="240"/>
                    <a:pt x="241" y="232"/>
                    <a:pt x="251" y="232"/>
                  </a:cubicBezTo>
                  <a:cubicBezTo>
                    <a:pt x="261" y="232"/>
                    <a:pt x="269" y="240"/>
                    <a:pt x="269" y="250"/>
                  </a:cubicBezTo>
                  <a:cubicBezTo>
                    <a:pt x="269" y="257"/>
                    <a:pt x="265" y="263"/>
                    <a:pt x="259" y="266"/>
                  </a:cubicBezTo>
                  <a:cubicBezTo>
                    <a:pt x="267" y="307"/>
                    <a:pt x="267" y="307"/>
                    <a:pt x="267" y="307"/>
                  </a:cubicBezTo>
                  <a:cubicBezTo>
                    <a:pt x="267" y="308"/>
                    <a:pt x="267" y="308"/>
                    <a:pt x="267" y="308"/>
                  </a:cubicBezTo>
                  <a:cubicBezTo>
                    <a:pt x="267" y="308"/>
                    <a:pt x="267" y="308"/>
                    <a:pt x="267" y="308"/>
                  </a:cubicBezTo>
                  <a:cubicBezTo>
                    <a:pt x="305" y="516"/>
                    <a:pt x="305" y="516"/>
                    <a:pt x="305" y="516"/>
                  </a:cubicBezTo>
                  <a:lnTo>
                    <a:pt x="334" y="516"/>
                  </a:lnTo>
                  <a:close/>
                  <a:moveTo>
                    <a:pt x="283" y="462"/>
                  </a:moveTo>
                  <a:cubicBezTo>
                    <a:pt x="259" y="476"/>
                    <a:pt x="259" y="476"/>
                    <a:pt x="259" y="476"/>
                  </a:cubicBezTo>
                  <a:cubicBezTo>
                    <a:pt x="289" y="493"/>
                    <a:pt x="289" y="493"/>
                    <a:pt x="289" y="493"/>
                  </a:cubicBezTo>
                  <a:lnTo>
                    <a:pt x="283" y="462"/>
                  </a:lnTo>
                  <a:close/>
                  <a:moveTo>
                    <a:pt x="273" y="407"/>
                  </a:moveTo>
                  <a:cubicBezTo>
                    <a:pt x="259" y="415"/>
                    <a:pt x="259" y="415"/>
                    <a:pt x="259" y="415"/>
                  </a:cubicBezTo>
                  <a:cubicBezTo>
                    <a:pt x="277" y="425"/>
                    <a:pt x="277" y="425"/>
                    <a:pt x="277" y="425"/>
                  </a:cubicBezTo>
                  <a:lnTo>
                    <a:pt x="273" y="407"/>
                  </a:lnTo>
                  <a:close/>
                  <a:moveTo>
                    <a:pt x="264" y="358"/>
                  </a:moveTo>
                  <a:cubicBezTo>
                    <a:pt x="259" y="361"/>
                    <a:pt x="259" y="361"/>
                    <a:pt x="259" y="361"/>
                  </a:cubicBezTo>
                  <a:cubicBezTo>
                    <a:pt x="265" y="364"/>
                    <a:pt x="265" y="364"/>
                    <a:pt x="265" y="364"/>
                  </a:cubicBezTo>
                  <a:lnTo>
                    <a:pt x="264" y="358"/>
                  </a:lnTo>
                  <a:close/>
                  <a:moveTo>
                    <a:pt x="251" y="259"/>
                  </a:moveTo>
                  <a:cubicBezTo>
                    <a:pt x="256" y="259"/>
                    <a:pt x="260" y="255"/>
                    <a:pt x="260" y="250"/>
                  </a:cubicBezTo>
                  <a:cubicBezTo>
                    <a:pt x="260" y="245"/>
                    <a:pt x="256" y="241"/>
                    <a:pt x="251" y="241"/>
                  </a:cubicBezTo>
                  <a:cubicBezTo>
                    <a:pt x="246" y="241"/>
                    <a:pt x="241" y="245"/>
                    <a:pt x="241" y="250"/>
                  </a:cubicBezTo>
                  <a:cubicBezTo>
                    <a:pt x="241" y="255"/>
                    <a:pt x="246" y="259"/>
                    <a:pt x="251" y="259"/>
                  </a:cubicBezTo>
                  <a:close/>
                  <a:moveTo>
                    <a:pt x="251" y="285"/>
                  </a:moveTo>
                  <a:cubicBezTo>
                    <a:pt x="247" y="305"/>
                    <a:pt x="247" y="305"/>
                    <a:pt x="247" y="305"/>
                  </a:cubicBezTo>
                  <a:cubicBezTo>
                    <a:pt x="251" y="307"/>
                    <a:pt x="251" y="307"/>
                    <a:pt x="251" y="307"/>
                  </a:cubicBezTo>
                  <a:cubicBezTo>
                    <a:pt x="254" y="305"/>
                    <a:pt x="254" y="305"/>
                    <a:pt x="254" y="305"/>
                  </a:cubicBezTo>
                  <a:lnTo>
                    <a:pt x="251" y="285"/>
                  </a:lnTo>
                  <a:close/>
                  <a:moveTo>
                    <a:pt x="239" y="349"/>
                  </a:moveTo>
                  <a:cubicBezTo>
                    <a:pt x="251" y="356"/>
                    <a:pt x="251" y="356"/>
                    <a:pt x="251" y="356"/>
                  </a:cubicBezTo>
                  <a:cubicBezTo>
                    <a:pt x="262" y="349"/>
                    <a:pt x="262" y="349"/>
                    <a:pt x="262" y="349"/>
                  </a:cubicBezTo>
                  <a:cubicBezTo>
                    <a:pt x="257" y="321"/>
                    <a:pt x="257" y="321"/>
                    <a:pt x="257" y="321"/>
                  </a:cubicBezTo>
                  <a:cubicBezTo>
                    <a:pt x="251" y="317"/>
                    <a:pt x="251" y="317"/>
                    <a:pt x="251" y="317"/>
                  </a:cubicBezTo>
                  <a:cubicBezTo>
                    <a:pt x="244" y="321"/>
                    <a:pt x="244" y="321"/>
                    <a:pt x="244" y="321"/>
                  </a:cubicBezTo>
                  <a:lnTo>
                    <a:pt x="239" y="349"/>
                  </a:lnTo>
                  <a:close/>
                  <a:moveTo>
                    <a:pt x="236" y="364"/>
                  </a:moveTo>
                  <a:cubicBezTo>
                    <a:pt x="243" y="361"/>
                    <a:pt x="243" y="361"/>
                    <a:pt x="243" y="361"/>
                  </a:cubicBezTo>
                  <a:cubicBezTo>
                    <a:pt x="237" y="358"/>
                    <a:pt x="237" y="358"/>
                    <a:pt x="237" y="358"/>
                  </a:cubicBezTo>
                  <a:lnTo>
                    <a:pt x="236" y="364"/>
                  </a:lnTo>
                  <a:close/>
                  <a:moveTo>
                    <a:pt x="230" y="398"/>
                  </a:moveTo>
                  <a:cubicBezTo>
                    <a:pt x="251" y="410"/>
                    <a:pt x="251" y="410"/>
                    <a:pt x="251" y="410"/>
                  </a:cubicBezTo>
                  <a:cubicBezTo>
                    <a:pt x="272" y="398"/>
                    <a:pt x="272" y="398"/>
                    <a:pt x="272" y="398"/>
                  </a:cubicBezTo>
                  <a:cubicBezTo>
                    <a:pt x="267" y="375"/>
                    <a:pt x="267" y="375"/>
                    <a:pt x="267" y="375"/>
                  </a:cubicBezTo>
                  <a:cubicBezTo>
                    <a:pt x="251" y="365"/>
                    <a:pt x="251" y="365"/>
                    <a:pt x="251" y="365"/>
                  </a:cubicBezTo>
                  <a:cubicBezTo>
                    <a:pt x="234" y="375"/>
                    <a:pt x="234" y="375"/>
                    <a:pt x="234" y="375"/>
                  </a:cubicBezTo>
                  <a:lnTo>
                    <a:pt x="230" y="398"/>
                  </a:lnTo>
                  <a:close/>
                  <a:moveTo>
                    <a:pt x="225" y="425"/>
                  </a:moveTo>
                  <a:cubicBezTo>
                    <a:pt x="243" y="415"/>
                    <a:pt x="243" y="415"/>
                    <a:pt x="243" y="415"/>
                  </a:cubicBezTo>
                  <a:cubicBezTo>
                    <a:pt x="228" y="407"/>
                    <a:pt x="228" y="407"/>
                    <a:pt x="228" y="407"/>
                  </a:cubicBezTo>
                  <a:lnTo>
                    <a:pt x="225" y="425"/>
                  </a:lnTo>
                  <a:close/>
                  <a:moveTo>
                    <a:pt x="220" y="453"/>
                  </a:moveTo>
                  <a:cubicBezTo>
                    <a:pt x="251" y="471"/>
                    <a:pt x="251" y="471"/>
                    <a:pt x="251" y="471"/>
                  </a:cubicBezTo>
                  <a:cubicBezTo>
                    <a:pt x="282" y="453"/>
                    <a:pt x="282" y="453"/>
                    <a:pt x="282" y="453"/>
                  </a:cubicBezTo>
                  <a:cubicBezTo>
                    <a:pt x="278" y="436"/>
                    <a:pt x="278" y="436"/>
                    <a:pt x="278" y="436"/>
                  </a:cubicBezTo>
                  <a:cubicBezTo>
                    <a:pt x="251" y="420"/>
                    <a:pt x="251" y="420"/>
                    <a:pt x="251" y="420"/>
                  </a:cubicBezTo>
                  <a:cubicBezTo>
                    <a:pt x="223" y="436"/>
                    <a:pt x="223" y="436"/>
                    <a:pt x="223" y="436"/>
                  </a:cubicBezTo>
                  <a:lnTo>
                    <a:pt x="220" y="453"/>
                  </a:lnTo>
                  <a:close/>
                  <a:moveTo>
                    <a:pt x="213" y="493"/>
                  </a:moveTo>
                  <a:cubicBezTo>
                    <a:pt x="243" y="476"/>
                    <a:pt x="243" y="476"/>
                    <a:pt x="243" y="476"/>
                  </a:cubicBezTo>
                  <a:cubicBezTo>
                    <a:pt x="218" y="462"/>
                    <a:pt x="218" y="462"/>
                    <a:pt x="218" y="462"/>
                  </a:cubicBezTo>
                  <a:lnTo>
                    <a:pt x="213" y="493"/>
                  </a:lnTo>
                  <a:close/>
                  <a:moveTo>
                    <a:pt x="293" y="516"/>
                  </a:moveTo>
                  <a:cubicBezTo>
                    <a:pt x="291" y="503"/>
                    <a:pt x="291" y="503"/>
                    <a:pt x="291" y="503"/>
                  </a:cubicBezTo>
                  <a:cubicBezTo>
                    <a:pt x="251" y="481"/>
                    <a:pt x="251" y="481"/>
                    <a:pt x="251" y="481"/>
                  </a:cubicBezTo>
                  <a:cubicBezTo>
                    <a:pt x="211" y="504"/>
                    <a:pt x="211" y="504"/>
                    <a:pt x="211" y="504"/>
                  </a:cubicBezTo>
                  <a:cubicBezTo>
                    <a:pt x="208" y="516"/>
                    <a:pt x="208" y="516"/>
                    <a:pt x="208" y="516"/>
                  </a:cubicBezTo>
                  <a:lnTo>
                    <a:pt x="293" y="5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68" name="Icon"/>
            <p:cNvSpPr>
              <a:spLocks noEditPoints="1"/>
            </p:cNvSpPr>
            <p:nvPr/>
          </p:nvSpPr>
          <p:spPr bwMode="auto">
            <a:xfrm>
              <a:off x="-3351796" y="7095851"/>
              <a:ext cx="320204" cy="353295"/>
            </a:xfrm>
            <a:custGeom>
              <a:avLst/>
              <a:gdLst>
                <a:gd name="T0" fmla="*/ 39 w 136"/>
                <a:gd name="T1" fmla="*/ 139 h 151"/>
                <a:gd name="T2" fmla="*/ 35 w 136"/>
                <a:gd name="T3" fmla="*/ 151 h 151"/>
                <a:gd name="T4" fmla="*/ 32 w 136"/>
                <a:gd name="T5" fmla="*/ 151 h 151"/>
                <a:gd name="T6" fmla="*/ 0 w 136"/>
                <a:gd name="T7" fmla="*/ 119 h 151"/>
                <a:gd name="T8" fmla="*/ 32 w 136"/>
                <a:gd name="T9" fmla="*/ 86 h 151"/>
                <a:gd name="T10" fmla="*/ 35 w 136"/>
                <a:gd name="T11" fmla="*/ 86 h 151"/>
                <a:gd name="T12" fmla="*/ 39 w 136"/>
                <a:gd name="T13" fmla="*/ 99 h 151"/>
                <a:gd name="T14" fmla="*/ 39 w 136"/>
                <a:gd name="T15" fmla="*/ 139 h 151"/>
                <a:gd name="T16" fmla="*/ 104 w 136"/>
                <a:gd name="T17" fmla="*/ 86 h 151"/>
                <a:gd name="T18" fmla="*/ 101 w 136"/>
                <a:gd name="T19" fmla="*/ 86 h 151"/>
                <a:gd name="T20" fmla="*/ 97 w 136"/>
                <a:gd name="T21" fmla="*/ 99 h 151"/>
                <a:gd name="T22" fmla="*/ 97 w 136"/>
                <a:gd name="T23" fmla="*/ 139 h 151"/>
                <a:gd name="T24" fmla="*/ 101 w 136"/>
                <a:gd name="T25" fmla="*/ 151 h 151"/>
                <a:gd name="T26" fmla="*/ 104 w 136"/>
                <a:gd name="T27" fmla="*/ 151 h 151"/>
                <a:gd name="T28" fmla="*/ 136 w 136"/>
                <a:gd name="T29" fmla="*/ 119 h 151"/>
                <a:gd name="T30" fmla="*/ 104 w 136"/>
                <a:gd name="T31" fmla="*/ 86 h 151"/>
                <a:gd name="T32" fmla="*/ 21 w 136"/>
                <a:gd name="T33" fmla="*/ 84 h 151"/>
                <a:gd name="T34" fmla="*/ 18 w 136"/>
                <a:gd name="T35" fmla="*/ 61 h 151"/>
                <a:gd name="T36" fmla="*/ 68 w 136"/>
                <a:gd name="T37" fmla="*/ 15 h 151"/>
                <a:gd name="T38" fmla="*/ 118 w 136"/>
                <a:gd name="T39" fmla="*/ 61 h 151"/>
                <a:gd name="T40" fmla="*/ 115 w 136"/>
                <a:gd name="T41" fmla="*/ 84 h 151"/>
                <a:gd name="T42" fmla="*/ 127 w 136"/>
                <a:gd name="T43" fmla="*/ 91 h 151"/>
                <a:gd name="T44" fmla="*/ 133 w 136"/>
                <a:gd name="T45" fmla="*/ 61 h 151"/>
                <a:gd name="T46" fmla="*/ 68 w 136"/>
                <a:gd name="T47" fmla="*/ 0 h 151"/>
                <a:gd name="T48" fmla="*/ 3 w 136"/>
                <a:gd name="T49" fmla="*/ 61 h 151"/>
                <a:gd name="T50" fmla="*/ 9 w 136"/>
                <a:gd name="T51" fmla="*/ 91 h 151"/>
                <a:gd name="T52" fmla="*/ 21 w 136"/>
                <a:gd name="T53" fmla="*/ 8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6" h="151">
                  <a:moveTo>
                    <a:pt x="39" y="139"/>
                  </a:moveTo>
                  <a:cubicBezTo>
                    <a:pt x="39" y="146"/>
                    <a:pt x="37" y="150"/>
                    <a:pt x="35" y="151"/>
                  </a:cubicBezTo>
                  <a:cubicBezTo>
                    <a:pt x="32" y="151"/>
                    <a:pt x="32" y="151"/>
                    <a:pt x="32" y="151"/>
                  </a:cubicBezTo>
                  <a:cubicBezTo>
                    <a:pt x="14" y="151"/>
                    <a:pt x="0" y="136"/>
                    <a:pt x="0" y="119"/>
                  </a:cubicBezTo>
                  <a:cubicBezTo>
                    <a:pt x="0" y="101"/>
                    <a:pt x="14" y="86"/>
                    <a:pt x="32" y="86"/>
                  </a:cubicBezTo>
                  <a:cubicBezTo>
                    <a:pt x="35" y="86"/>
                    <a:pt x="35" y="86"/>
                    <a:pt x="35" y="86"/>
                  </a:cubicBezTo>
                  <a:cubicBezTo>
                    <a:pt x="37" y="87"/>
                    <a:pt x="39" y="92"/>
                    <a:pt x="39" y="99"/>
                  </a:cubicBezTo>
                  <a:cubicBezTo>
                    <a:pt x="39" y="139"/>
                    <a:pt x="39" y="139"/>
                    <a:pt x="39" y="139"/>
                  </a:cubicBezTo>
                  <a:moveTo>
                    <a:pt x="104" y="86"/>
                  </a:moveTo>
                  <a:cubicBezTo>
                    <a:pt x="101" y="86"/>
                    <a:pt x="101" y="86"/>
                    <a:pt x="101" y="86"/>
                  </a:cubicBezTo>
                  <a:cubicBezTo>
                    <a:pt x="99" y="87"/>
                    <a:pt x="97" y="92"/>
                    <a:pt x="97" y="99"/>
                  </a:cubicBezTo>
                  <a:cubicBezTo>
                    <a:pt x="97" y="139"/>
                    <a:pt x="97" y="139"/>
                    <a:pt x="97" y="139"/>
                  </a:cubicBezTo>
                  <a:cubicBezTo>
                    <a:pt x="97" y="146"/>
                    <a:pt x="99" y="150"/>
                    <a:pt x="101" y="151"/>
                  </a:cubicBezTo>
                  <a:cubicBezTo>
                    <a:pt x="104" y="151"/>
                    <a:pt x="104" y="151"/>
                    <a:pt x="104" y="151"/>
                  </a:cubicBezTo>
                  <a:cubicBezTo>
                    <a:pt x="122" y="151"/>
                    <a:pt x="136" y="136"/>
                    <a:pt x="136" y="119"/>
                  </a:cubicBezTo>
                  <a:cubicBezTo>
                    <a:pt x="136" y="101"/>
                    <a:pt x="122" y="86"/>
                    <a:pt x="104" y="86"/>
                  </a:cubicBezTo>
                  <a:moveTo>
                    <a:pt x="21" y="84"/>
                  </a:moveTo>
                  <a:cubicBezTo>
                    <a:pt x="19" y="77"/>
                    <a:pt x="18" y="69"/>
                    <a:pt x="18" y="61"/>
                  </a:cubicBezTo>
                  <a:cubicBezTo>
                    <a:pt x="18" y="29"/>
                    <a:pt x="40" y="15"/>
                    <a:pt x="68" y="15"/>
                  </a:cubicBezTo>
                  <a:cubicBezTo>
                    <a:pt x="96" y="15"/>
                    <a:pt x="118" y="29"/>
                    <a:pt x="118" y="61"/>
                  </a:cubicBezTo>
                  <a:cubicBezTo>
                    <a:pt x="118" y="69"/>
                    <a:pt x="117" y="77"/>
                    <a:pt x="115" y="84"/>
                  </a:cubicBezTo>
                  <a:cubicBezTo>
                    <a:pt x="119" y="86"/>
                    <a:pt x="124" y="88"/>
                    <a:pt x="127" y="91"/>
                  </a:cubicBezTo>
                  <a:cubicBezTo>
                    <a:pt x="131" y="82"/>
                    <a:pt x="133" y="71"/>
                    <a:pt x="133" y="61"/>
                  </a:cubicBezTo>
                  <a:cubicBezTo>
                    <a:pt x="133" y="19"/>
                    <a:pt x="100" y="0"/>
                    <a:pt x="68" y="0"/>
                  </a:cubicBezTo>
                  <a:cubicBezTo>
                    <a:pt x="36" y="0"/>
                    <a:pt x="3" y="19"/>
                    <a:pt x="3" y="61"/>
                  </a:cubicBezTo>
                  <a:cubicBezTo>
                    <a:pt x="3" y="71"/>
                    <a:pt x="5" y="82"/>
                    <a:pt x="9" y="91"/>
                  </a:cubicBezTo>
                  <a:cubicBezTo>
                    <a:pt x="12" y="88"/>
                    <a:pt x="17" y="86"/>
                    <a:pt x="21" y="8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69" name="Icon"/>
            <p:cNvSpPr>
              <a:spLocks noEditPoints="1"/>
            </p:cNvSpPr>
            <p:nvPr/>
          </p:nvSpPr>
          <p:spPr bwMode="auto">
            <a:xfrm>
              <a:off x="-2863245" y="7067974"/>
              <a:ext cx="409048" cy="409048"/>
            </a:xfrm>
            <a:custGeom>
              <a:avLst/>
              <a:gdLst>
                <a:gd name="T0" fmla="*/ 218 w 436"/>
                <a:gd name="T1" fmla="*/ 247 h 436"/>
                <a:gd name="T2" fmla="*/ 189 w 436"/>
                <a:gd name="T3" fmla="*/ 218 h 436"/>
                <a:gd name="T4" fmla="*/ 218 w 436"/>
                <a:gd name="T5" fmla="*/ 189 h 436"/>
                <a:gd name="T6" fmla="*/ 247 w 436"/>
                <a:gd name="T7" fmla="*/ 218 h 436"/>
                <a:gd name="T8" fmla="*/ 218 w 436"/>
                <a:gd name="T9" fmla="*/ 247 h 436"/>
                <a:gd name="T10" fmla="*/ 436 w 436"/>
                <a:gd name="T11" fmla="*/ 218 h 436"/>
                <a:gd name="T12" fmla="*/ 218 w 436"/>
                <a:gd name="T13" fmla="*/ 436 h 436"/>
                <a:gd name="T14" fmla="*/ 0 w 436"/>
                <a:gd name="T15" fmla="*/ 218 h 436"/>
                <a:gd name="T16" fmla="*/ 218 w 436"/>
                <a:gd name="T17" fmla="*/ 0 h 436"/>
                <a:gd name="T18" fmla="*/ 436 w 436"/>
                <a:gd name="T19" fmla="*/ 218 h 436"/>
                <a:gd name="T20" fmla="*/ 400 w 436"/>
                <a:gd name="T21" fmla="*/ 218 h 436"/>
                <a:gd name="T22" fmla="*/ 218 w 436"/>
                <a:gd name="T23" fmla="*/ 35 h 436"/>
                <a:gd name="T24" fmla="*/ 35 w 436"/>
                <a:gd name="T25" fmla="*/ 218 h 436"/>
                <a:gd name="T26" fmla="*/ 218 w 436"/>
                <a:gd name="T27" fmla="*/ 400 h 436"/>
                <a:gd name="T28" fmla="*/ 400 w 436"/>
                <a:gd name="T29" fmla="*/ 218 h 436"/>
                <a:gd name="T30" fmla="*/ 378 w 436"/>
                <a:gd name="T31" fmla="*/ 218 h 436"/>
                <a:gd name="T32" fmla="*/ 298 w 436"/>
                <a:gd name="T33" fmla="*/ 80 h 436"/>
                <a:gd name="T34" fmla="*/ 242 w 436"/>
                <a:gd name="T35" fmla="*/ 176 h 436"/>
                <a:gd name="T36" fmla="*/ 267 w 436"/>
                <a:gd name="T37" fmla="*/ 218 h 436"/>
                <a:gd name="T38" fmla="*/ 378 w 436"/>
                <a:gd name="T39" fmla="*/ 218 h 436"/>
                <a:gd name="T40" fmla="*/ 378 w 436"/>
                <a:gd name="T41" fmla="*/ 218 h 436"/>
                <a:gd name="T42" fmla="*/ 242 w 436"/>
                <a:gd name="T43" fmla="*/ 261 h 436"/>
                <a:gd name="T44" fmla="*/ 218 w 436"/>
                <a:gd name="T45" fmla="*/ 267 h 436"/>
                <a:gd name="T46" fmla="*/ 193 w 436"/>
                <a:gd name="T47" fmla="*/ 260 h 436"/>
                <a:gd name="T48" fmla="*/ 138 w 436"/>
                <a:gd name="T49" fmla="*/ 357 h 436"/>
                <a:gd name="T50" fmla="*/ 218 w 436"/>
                <a:gd name="T51" fmla="*/ 378 h 436"/>
                <a:gd name="T52" fmla="*/ 298 w 436"/>
                <a:gd name="T53" fmla="*/ 357 h 436"/>
                <a:gd name="T54" fmla="*/ 242 w 436"/>
                <a:gd name="T55" fmla="*/ 261 h 436"/>
                <a:gd name="T56" fmla="*/ 169 w 436"/>
                <a:gd name="T57" fmla="*/ 218 h 436"/>
                <a:gd name="T58" fmla="*/ 193 w 436"/>
                <a:gd name="T59" fmla="*/ 176 h 436"/>
                <a:gd name="T60" fmla="*/ 137 w 436"/>
                <a:gd name="T61" fmla="*/ 80 h 436"/>
                <a:gd name="T62" fmla="*/ 58 w 436"/>
                <a:gd name="T63" fmla="*/ 218 h 436"/>
                <a:gd name="T64" fmla="*/ 58 w 436"/>
                <a:gd name="T65" fmla="*/ 218 h 436"/>
                <a:gd name="T66" fmla="*/ 169 w 436"/>
                <a:gd name="T67" fmla="*/ 218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6" h="436">
                  <a:moveTo>
                    <a:pt x="218" y="247"/>
                  </a:moveTo>
                  <a:cubicBezTo>
                    <a:pt x="202" y="247"/>
                    <a:pt x="189" y="234"/>
                    <a:pt x="189" y="218"/>
                  </a:cubicBezTo>
                  <a:cubicBezTo>
                    <a:pt x="189" y="202"/>
                    <a:pt x="202" y="189"/>
                    <a:pt x="218" y="189"/>
                  </a:cubicBezTo>
                  <a:cubicBezTo>
                    <a:pt x="234" y="189"/>
                    <a:pt x="247" y="202"/>
                    <a:pt x="247" y="218"/>
                  </a:cubicBezTo>
                  <a:cubicBezTo>
                    <a:pt x="247" y="234"/>
                    <a:pt x="234" y="247"/>
                    <a:pt x="218" y="247"/>
                  </a:cubicBezTo>
                  <a:close/>
                  <a:moveTo>
                    <a:pt x="436" y="218"/>
                  </a:moveTo>
                  <a:cubicBezTo>
                    <a:pt x="436" y="338"/>
                    <a:pt x="338" y="436"/>
                    <a:pt x="218" y="436"/>
                  </a:cubicBezTo>
                  <a:cubicBezTo>
                    <a:pt x="97" y="436"/>
                    <a:pt x="0" y="338"/>
                    <a:pt x="0" y="218"/>
                  </a:cubicBezTo>
                  <a:cubicBezTo>
                    <a:pt x="0" y="97"/>
                    <a:pt x="97" y="0"/>
                    <a:pt x="218" y="0"/>
                  </a:cubicBezTo>
                  <a:cubicBezTo>
                    <a:pt x="338" y="0"/>
                    <a:pt x="436" y="97"/>
                    <a:pt x="436" y="218"/>
                  </a:cubicBezTo>
                  <a:close/>
                  <a:moveTo>
                    <a:pt x="400" y="218"/>
                  </a:moveTo>
                  <a:cubicBezTo>
                    <a:pt x="400" y="117"/>
                    <a:pt x="318" y="35"/>
                    <a:pt x="218" y="35"/>
                  </a:cubicBezTo>
                  <a:cubicBezTo>
                    <a:pt x="117" y="35"/>
                    <a:pt x="35" y="117"/>
                    <a:pt x="35" y="218"/>
                  </a:cubicBezTo>
                  <a:cubicBezTo>
                    <a:pt x="35" y="318"/>
                    <a:pt x="117" y="400"/>
                    <a:pt x="218" y="400"/>
                  </a:cubicBezTo>
                  <a:cubicBezTo>
                    <a:pt x="318" y="400"/>
                    <a:pt x="400" y="318"/>
                    <a:pt x="400" y="218"/>
                  </a:cubicBezTo>
                  <a:close/>
                  <a:moveTo>
                    <a:pt x="378" y="218"/>
                  </a:moveTo>
                  <a:cubicBezTo>
                    <a:pt x="378" y="159"/>
                    <a:pt x="346" y="107"/>
                    <a:pt x="298" y="80"/>
                  </a:cubicBezTo>
                  <a:cubicBezTo>
                    <a:pt x="242" y="176"/>
                    <a:pt x="242" y="176"/>
                    <a:pt x="242" y="176"/>
                  </a:cubicBezTo>
                  <a:cubicBezTo>
                    <a:pt x="257" y="184"/>
                    <a:pt x="267" y="200"/>
                    <a:pt x="267" y="218"/>
                  </a:cubicBezTo>
                  <a:cubicBezTo>
                    <a:pt x="378" y="218"/>
                    <a:pt x="378" y="218"/>
                    <a:pt x="378" y="218"/>
                  </a:cubicBezTo>
                  <a:cubicBezTo>
                    <a:pt x="378" y="218"/>
                    <a:pt x="378" y="218"/>
                    <a:pt x="378" y="218"/>
                  </a:cubicBezTo>
                  <a:close/>
                  <a:moveTo>
                    <a:pt x="242" y="261"/>
                  </a:moveTo>
                  <a:cubicBezTo>
                    <a:pt x="235" y="265"/>
                    <a:pt x="227" y="267"/>
                    <a:pt x="218" y="267"/>
                  </a:cubicBezTo>
                  <a:cubicBezTo>
                    <a:pt x="209" y="267"/>
                    <a:pt x="200" y="265"/>
                    <a:pt x="193" y="260"/>
                  </a:cubicBezTo>
                  <a:cubicBezTo>
                    <a:pt x="138" y="357"/>
                    <a:pt x="138" y="357"/>
                    <a:pt x="138" y="357"/>
                  </a:cubicBezTo>
                  <a:cubicBezTo>
                    <a:pt x="161" y="371"/>
                    <a:pt x="189" y="378"/>
                    <a:pt x="218" y="378"/>
                  </a:cubicBezTo>
                  <a:cubicBezTo>
                    <a:pt x="247" y="378"/>
                    <a:pt x="274" y="371"/>
                    <a:pt x="298" y="357"/>
                  </a:cubicBezTo>
                  <a:cubicBezTo>
                    <a:pt x="242" y="261"/>
                    <a:pt x="242" y="261"/>
                    <a:pt x="242" y="261"/>
                  </a:cubicBezTo>
                  <a:close/>
                  <a:moveTo>
                    <a:pt x="169" y="218"/>
                  </a:moveTo>
                  <a:cubicBezTo>
                    <a:pt x="169" y="200"/>
                    <a:pt x="179" y="185"/>
                    <a:pt x="193" y="176"/>
                  </a:cubicBezTo>
                  <a:cubicBezTo>
                    <a:pt x="137" y="80"/>
                    <a:pt x="137" y="80"/>
                    <a:pt x="137" y="80"/>
                  </a:cubicBezTo>
                  <a:cubicBezTo>
                    <a:pt x="90" y="107"/>
                    <a:pt x="58" y="159"/>
                    <a:pt x="58" y="218"/>
                  </a:cubicBezTo>
                  <a:cubicBezTo>
                    <a:pt x="58" y="218"/>
                    <a:pt x="58" y="218"/>
                    <a:pt x="58" y="218"/>
                  </a:cubicBezTo>
                  <a:cubicBezTo>
                    <a:pt x="169" y="218"/>
                    <a:pt x="169" y="218"/>
                    <a:pt x="169" y="21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70" name="Icon"/>
            <p:cNvSpPr>
              <a:spLocks/>
            </p:cNvSpPr>
            <p:nvPr/>
          </p:nvSpPr>
          <p:spPr bwMode="auto">
            <a:xfrm>
              <a:off x="-2285849" y="7061300"/>
              <a:ext cx="435315" cy="422397"/>
            </a:xfrm>
            <a:custGeom>
              <a:avLst/>
              <a:gdLst>
                <a:gd name="T0" fmla="*/ 106 w 282"/>
                <a:gd name="T1" fmla="*/ 274 h 274"/>
                <a:gd name="T2" fmla="*/ 177 w 282"/>
                <a:gd name="T3" fmla="*/ 155 h 274"/>
                <a:gd name="T4" fmla="*/ 265 w 282"/>
                <a:gd name="T5" fmla="*/ 156 h 274"/>
                <a:gd name="T6" fmla="*/ 265 w 282"/>
                <a:gd name="T7" fmla="*/ 156 h 274"/>
                <a:gd name="T8" fmla="*/ 282 w 282"/>
                <a:gd name="T9" fmla="*/ 140 h 274"/>
                <a:gd name="T10" fmla="*/ 266 w 282"/>
                <a:gd name="T11" fmla="*/ 123 h 274"/>
                <a:gd name="T12" fmla="*/ 266 w 282"/>
                <a:gd name="T13" fmla="*/ 123 h 274"/>
                <a:gd name="T14" fmla="*/ 177 w 282"/>
                <a:gd name="T15" fmla="*/ 122 h 274"/>
                <a:gd name="T16" fmla="*/ 111 w 282"/>
                <a:gd name="T17" fmla="*/ 1 h 274"/>
                <a:gd name="T18" fmla="*/ 78 w 282"/>
                <a:gd name="T19" fmla="*/ 0 h 274"/>
                <a:gd name="T20" fmla="*/ 113 w 282"/>
                <a:gd name="T21" fmla="*/ 122 h 274"/>
                <a:gd name="T22" fmla="*/ 50 w 282"/>
                <a:gd name="T23" fmla="*/ 121 h 274"/>
                <a:gd name="T24" fmla="*/ 27 w 282"/>
                <a:gd name="T25" fmla="*/ 92 h 274"/>
                <a:gd name="T26" fmla="*/ 2 w 282"/>
                <a:gd name="T27" fmla="*/ 92 h 274"/>
                <a:gd name="T28" fmla="*/ 15 w 282"/>
                <a:gd name="T29" fmla="*/ 135 h 274"/>
                <a:gd name="T30" fmla="*/ 0 w 282"/>
                <a:gd name="T31" fmla="*/ 178 h 274"/>
                <a:gd name="T32" fmla="*/ 26 w 282"/>
                <a:gd name="T33" fmla="*/ 179 h 274"/>
                <a:gd name="T34" fmla="*/ 49 w 282"/>
                <a:gd name="T35" fmla="*/ 151 h 274"/>
                <a:gd name="T36" fmla="*/ 112 w 282"/>
                <a:gd name="T37" fmla="*/ 153 h 274"/>
                <a:gd name="T38" fmla="*/ 73 w 282"/>
                <a:gd name="T39" fmla="*/ 273 h 274"/>
                <a:gd name="T40" fmla="*/ 106 w 282"/>
                <a:gd name="T41"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2" h="274">
                  <a:moveTo>
                    <a:pt x="106" y="274"/>
                  </a:moveTo>
                  <a:cubicBezTo>
                    <a:pt x="177" y="155"/>
                    <a:pt x="177" y="155"/>
                    <a:pt x="177" y="155"/>
                  </a:cubicBezTo>
                  <a:cubicBezTo>
                    <a:pt x="265" y="156"/>
                    <a:pt x="265" y="156"/>
                    <a:pt x="265" y="156"/>
                  </a:cubicBezTo>
                  <a:cubicBezTo>
                    <a:pt x="265" y="156"/>
                    <a:pt x="265" y="156"/>
                    <a:pt x="265" y="156"/>
                  </a:cubicBezTo>
                  <a:cubicBezTo>
                    <a:pt x="274" y="156"/>
                    <a:pt x="281" y="149"/>
                    <a:pt x="282" y="140"/>
                  </a:cubicBezTo>
                  <a:cubicBezTo>
                    <a:pt x="282" y="131"/>
                    <a:pt x="275" y="124"/>
                    <a:pt x="266" y="123"/>
                  </a:cubicBezTo>
                  <a:cubicBezTo>
                    <a:pt x="266" y="123"/>
                    <a:pt x="266" y="123"/>
                    <a:pt x="266" y="123"/>
                  </a:cubicBezTo>
                  <a:cubicBezTo>
                    <a:pt x="177" y="122"/>
                    <a:pt x="177" y="122"/>
                    <a:pt x="177" y="122"/>
                  </a:cubicBezTo>
                  <a:cubicBezTo>
                    <a:pt x="111" y="1"/>
                    <a:pt x="111" y="1"/>
                    <a:pt x="111" y="1"/>
                  </a:cubicBezTo>
                  <a:cubicBezTo>
                    <a:pt x="78" y="0"/>
                    <a:pt x="78" y="0"/>
                    <a:pt x="78" y="0"/>
                  </a:cubicBezTo>
                  <a:cubicBezTo>
                    <a:pt x="113" y="122"/>
                    <a:pt x="113" y="122"/>
                    <a:pt x="113" y="122"/>
                  </a:cubicBezTo>
                  <a:cubicBezTo>
                    <a:pt x="50" y="121"/>
                    <a:pt x="50" y="121"/>
                    <a:pt x="50" y="121"/>
                  </a:cubicBezTo>
                  <a:cubicBezTo>
                    <a:pt x="27" y="92"/>
                    <a:pt x="27" y="92"/>
                    <a:pt x="27" y="92"/>
                  </a:cubicBezTo>
                  <a:cubicBezTo>
                    <a:pt x="2" y="92"/>
                    <a:pt x="2" y="92"/>
                    <a:pt x="2" y="92"/>
                  </a:cubicBezTo>
                  <a:cubicBezTo>
                    <a:pt x="15" y="135"/>
                    <a:pt x="15" y="135"/>
                    <a:pt x="15" y="135"/>
                  </a:cubicBezTo>
                  <a:cubicBezTo>
                    <a:pt x="0" y="178"/>
                    <a:pt x="0" y="178"/>
                    <a:pt x="0" y="178"/>
                  </a:cubicBezTo>
                  <a:cubicBezTo>
                    <a:pt x="26" y="179"/>
                    <a:pt x="26" y="179"/>
                    <a:pt x="26" y="179"/>
                  </a:cubicBezTo>
                  <a:cubicBezTo>
                    <a:pt x="49" y="151"/>
                    <a:pt x="49" y="151"/>
                    <a:pt x="49" y="151"/>
                  </a:cubicBezTo>
                  <a:cubicBezTo>
                    <a:pt x="112" y="153"/>
                    <a:pt x="112" y="153"/>
                    <a:pt x="112" y="153"/>
                  </a:cubicBezTo>
                  <a:cubicBezTo>
                    <a:pt x="73" y="273"/>
                    <a:pt x="73" y="273"/>
                    <a:pt x="73" y="273"/>
                  </a:cubicBezTo>
                  <a:lnTo>
                    <a:pt x="106" y="27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71" name="Icon"/>
            <p:cNvSpPr>
              <a:spLocks noEditPoints="1"/>
            </p:cNvSpPr>
            <p:nvPr/>
          </p:nvSpPr>
          <p:spPr bwMode="auto">
            <a:xfrm>
              <a:off x="-6486033" y="7066335"/>
              <a:ext cx="473375" cy="412327"/>
            </a:xfrm>
            <a:custGeom>
              <a:avLst/>
              <a:gdLst>
                <a:gd name="T0" fmla="*/ 427 w 585"/>
                <a:gd name="T1" fmla="*/ 104 h 509"/>
                <a:gd name="T2" fmla="*/ 437 w 585"/>
                <a:gd name="T3" fmla="*/ 283 h 509"/>
                <a:gd name="T4" fmla="*/ 416 w 585"/>
                <a:gd name="T5" fmla="*/ 227 h 509"/>
                <a:gd name="T6" fmla="*/ 437 w 585"/>
                <a:gd name="T7" fmla="*/ 283 h 509"/>
                <a:gd name="T8" fmla="*/ 427 w 585"/>
                <a:gd name="T9" fmla="*/ 15 h 509"/>
                <a:gd name="T10" fmla="*/ 427 w 585"/>
                <a:gd name="T11" fmla="*/ 92 h 509"/>
                <a:gd name="T12" fmla="*/ 401 w 585"/>
                <a:gd name="T13" fmla="*/ 223 h 509"/>
                <a:gd name="T14" fmla="*/ 352 w 585"/>
                <a:gd name="T15" fmla="*/ 260 h 509"/>
                <a:gd name="T16" fmla="*/ 370 w 585"/>
                <a:gd name="T17" fmla="*/ 272 h 509"/>
                <a:gd name="T18" fmla="*/ 498 w 585"/>
                <a:gd name="T19" fmla="*/ 33 h 509"/>
                <a:gd name="T20" fmla="*/ 456 w 585"/>
                <a:gd name="T21" fmla="*/ 100 h 509"/>
                <a:gd name="T22" fmla="*/ 321 w 585"/>
                <a:gd name="T23" fmla="*/ 229 h 509"/>
                <a:gd name="T24" fmla="*/ 358 w 585"/>
                <a:gd name="T25" fmla="*/ 180 h 509"/>
                <a:gd name="T26" fmla="*/ 315 w 585"/>
                <a:gd name="T27" fmla="*/ 231 h 509"/>
                <a:gd name="T28" fmla="*/ 544 w 585"/>
                <a:gd name="T29" fmla="*/ 97 h 509"/>
                <a:gd name="T30" fmla="*/ 484 w 585"/>
                <a:gd name="T31" fmla="*/ 110 h 509"/>
                <a:gd name="T32" fmla="*/ 495 w 585"/>
                <a:gd name="T33" fmla="*/ 128 h 509"/>
                <a:gd name="T34" fmla="*/ 500 w 585"/>
                <a:gd name="T35" fmla="*/ 143 h 509"/>
                <a:gd name="T36" fmla="*/ 555 w 585"/>
                <a:gd name="T37" fmla="*/ 165 h 509"/>
                <a:gd name="T38" fmla="*/ 353 w 585"/>
                <a:gd name="T39" fmla="*/ 143 h 509"/>
                <a:gd name="T40" fmla="*/ 298 w 585"/>
                <a:gd name="T41" fmla="*/ 165 h 509"/>
                <a:gd name="T42" fmla="*/ 498 w 585"/>
                <a:gd name="T43" fmla="*/ 275 h 509"/>
                <a:gd name="T44" fmla="*/ 456 w 585"/>
                <a:gd name="T45" fmla="*/ 208 h 509"/>
                <a:gd name="T46" fmla="*/ 492 w 585"/>
                <a:gd name="T47" fmla="*/ 277 h 509"/>
                <a:gd name="T48" fmla="*/ 401 w 585"/>
                <a:gd name="T49" fmla="*/ 85 h 509"/>
                <a:gd name="T50" fmla="*/ 352 w 585"/>
                <a:gd name="T51" fmla="*/ 48 h 509"/>
                <a:gd name="T52" fmla="*/ 397 w 585"/>
                <a:gd name="T53" fmla="*/ 100 h 509"/>
                <a:gd name="T54" fmla="*/ 495 w 585"/>
                <a:gd name="T55" fmla="*/ 180 h 509"/>
                <a:gd name="T56" fmla="*/ 532 w 585"/>
                <a:gd name="T57" fmla="*/ 229 h 509"/>
                <a:gd name="T58" fmla="*/ 373 w 585"/>
                <a:gd name="T59" fmla="*/ 125 h 509"/>
                <a:gd name="T60" fmla="*/ 306 w 585"/>
                <a:gd name="T61" fmla="*/ 82 h 509"/>
                <a:gd name="T62" fmla="*/ 364 w 585"/>
                <a:gd name="T63" fmla="*/ 130 h 509"/>
                <a:gd name="T64" fmla="*/ 9 w 585"/>
                <a:gd name="T65" fmla="*/ 196 h 509"/>
                <a:gd name="T66" fmla="*/ 182 w 585"/>
                <a:gd name="T67" fmla="*/ 190 h 509"/>
                <a:gd name="T68" fmla="*/ 7 w 585"/>
                <a:gd name="T69" fmla="*/ 185 h 509"/>
                <a:gd name="T70" fmla="*/ 214 w 585"/>
                <a:gd name="T71" fmla="*/ 154 h 509"/>
                <a:gd name="T72" fmla="*/ 223 w 585"/>
                <a:gd name="T73" fmla="*/ 68 h 509"/>
                <a:gd name="T74" fmla="*/ 283 w 585"/>
                <a:gd name="T75" fmla="*/ 248 h 509"/>
                <a:gd name="T76" fmla="*/ 207 w 585"/>
                <a:gd name="T77" fmla="*/ 194 h 509"/>
                <a:gd name="T78" fmla="*/ 283 w 585"/>
                <a:gd name="T79" fmla="*/ 248 h 509"/>
                <a:gd name="T80" fmla="*/ 199 w 585"/>
                <a:gd name="T81" fmla="*/ 160 h 509"/>
                <a:gd name="T82" fmla="*/ 499 w 585"/>
                <a:gd name="T83" fmla="*/ 375 h 509"/>
                <a:gd name="T84" fmla="*/ 210 w 585"/>
                <a:gd name="T85" fmla="*/ 210 h 509"/>
                <a:gd name="T86" fmla="*/ 172 w 585"/>
                <a:gd name="T87" fmla="*/ 376 h 509"/>
                <a:gd name="T88" fmla="*/ 68 w 585"/>
                <a:gd name="T89" fmla="*/ 320 h 509"/>
                <a:gd name="T90" fmla="*/ 260 w 585"/>
                <a:gd name="T91" fmla="*/ 451 h 509"/>
                <a:gd name="T92" fmla="*/ 50 w 585"/>
                <a:gd name="T93" fmla="*/ 425 h 509"/>
                <a:gd name="T94" fmla="*/ 267 w 585"/>
                <a:gd name="T95" fmla="*/ 475 h 509"/>
                <a:gd name="T96" fmla="*/ 361 w 585"/>
                <a:gd name="T97" fmla="*/ 424 h 509"/>
                <a:gd name="T98" fmla="*/ 585 w 585"/>
                <a:gd name="T99" fmla="*/ 430 h 509"/>
                <a:gd name="T100" fmla="*/ 180 w 585"/>
                <a:gd name="T101" fmla="*/ 399 h 509"/>
                <a:gd name="T102" fmla="*/ 359 w 585"/>
                <a:gd name="T103" fmla="*/ 400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09">
                  <a:moveTo>
                    <a:pt x="427" y="204"/>
                  </a:moveTo>
                  <a:cubicBezTo>
                    <a:pt x="399" y="204"/>
                    <a:pt x="377" y="182"/>
                    <a:pt x="377" y="154"/>
                  </a:cubicBezTo>
                  <a:cubicBezTo>
                    <a:pt x="377" y="127"/>
                    <a:pt x="399" y="104"/>
                    <a:pt x="427" y="104"/>
                  </a:cubicBezTo>
                  <a:cubicBezTo>
                    <a:pt x="454" y="104"/>
                    <a:pt x="476" y="127"/>
                    <a:pt x="476" y="154"/>
                  </a:cubicBezTo>
                  <a:cubicBezTo>
                    <a:pt x="476" y="182"/>
                    <a:pt x="454" y="204"/>
                    <a:pt x="427" y="204"/>
                  </a:cubicBezTo>
                  <a:close/>
                  <a:moveTo>
                    <a:pt x="437" y="283"/>
                  </a:moveTo>
                  <a:cubicBezTo>
                    <a:pt x="437" y="227"/>
                    <a:pt x="437" y="227"/>
                    <a:pt x="437" y="227"/>
                  </a:cubicBezTo>
                  <a:cubicBezTo>
                    <a:pt x="437" y="221"/>
                    <a:pt x="433" y="217"/>
                    <a:pt x="427" y="217"/>
                  </a:cubicBezTo>
                  <a:cubicBezTo>
                    <a:pt x="421" y="217"/>
                    <a:pt x="416" y="221"/>
                    <a:pt x="416" y="227"/>
                  </a:cubicBezTo>
                  <a:cubicBezTo>
                    <a:pt x="416" y="283"/>
                    <a:pt x="416" y="283"/>
                    <a:pt x="416" y="283"/>
                  </a:cubicBezTo>
                  <a:cubicBezTo>
                    <a:pt x="416" y="289"/>
                    <a:pt x="421" y="293"/>
                    <a:pt x="427" y="293"/>
                  </a:cubicBezTo>
                  <a:cubicBezTo>
                    <a:pt x="433" y="293"/>
                    <a:pt x="437" y="289"/>
                    <a:pt x="437" y="283"/>
                  </a:cubicBezTo>
                  <a:close/>
                  <a:moveTo>
                    <a:pt x="437" y="81"/>
                  </a:moveTo>
                  <a:cubicBezTo>
                    <a:pt x="437" y="26"/>
                    <a:pt x="437" y="26"/>
                    <a:pt x="437" y="26"/>
                  </a:cubicBezTo>
                  <a:cubicBezTo>
                    <a:pt x="437" y="20"/>
                    <a:pt x="433" y="15"/>
                    <a:pt x="427" y="15"/>
                  </a:cubicBezTo>
                  <a:cubicBezTo>
                    <a:pt x="421" y="15"/>
                    <a:pt x="416" y="20"/>
                    <a:pt x="416" y="26"/>
                  </a:cubicBezTo>
                  <a:cubicBezTo>
                    <a:pt x="416" y="81"/>
                    <a:pt x="416" y="81"/>
                    <a:pt x="416" y="81"/>
                  </a:cubicBezTo>
                  <a:cubicBezTo>
                    <a:pt x="416" y="87"/>
                    <a:pt x="421" y="92"/>
                    <a:pt x="427" y="92"/>
                  </a:cubicBezTo>
                  <a:cubicBezTo>
                    <a:pt x="433" y="92"/>
                    <a:pt x="437" y="87"/>
                    <a:pt x="437" y="81"/>
                  </a:cubicBezTo>
                  <a:close/>
                  <a:moveTo>
                    <a:pt x="370" y="272"/>
                  </a:moveTo>
                  <a:cubicBezTo>
                    <a:pt x="401" y="223"/>
                    <a:pt x="401" y="223"/>
                    <a:pt x="401" y="223"/>
                  </a:cubicBezTo>
                  <a:cubicBezTo>
                    <a:pt x="404" y="218"/>
                    <a:pt x="402" y="211"/>
                    <a:pt x="397" y="208"/>
                  </a:cubicBezTo>
                  <a:cubicBezTo>
                    <a:pt x="392" y="205"/>
                    <a:pt x="386" y="206"/>
                    <a:pt x="383" y="211"/>
                  </a:cubicBezTo>
                  <a:cubicBezTo>
                    <a:pt x="352" y="260"/>
                    <a:pt x="352" y="260"/>
                    <a:pt x="352" y="260"/>
                  </a:cubicBezTo>
                  <a:cubicBezTo>
                    <a:pt x="348" y="265"/>
                    <a:pt x="350" y="272"/>
                    <a:pt x="355" y="275"/>
                  </a:cubicBezTo>
                  <a:cubicBezTo>
                    <a:pt x="357" y="276"/>
                    <a:pt x="359" y="277"/>
                    <a:pt x="361" y="277"/>
                  </a:cubicBezTo>
                  <a:cubicBezTo>
                    <a:pt x="364" y="277"/>
                    <a:pt x="368" y="275"/>
                    <a:pt x="370" y="272"/>
                  </a:cubicBezTo>
                  <a:close/>
                  <a:moveTo>
                    <a:pt x="471" y="97"/>
                  </a:moveTo>
                  <a:cubicBezTo>
                    <a:pt x="502" y="48"/>
                    <a:pt x="502" y="48"/>
                    <a:pt x="502" y="48"/>
                  </a:cubicBezTo>
                  <a:cubicBezTo>
                    <a:pt x="505" y="43"/>
                    <a:pt x="503" y="37"/>
                    <a:pt x="498" y="33"/>
                  </a:cubicBezTo>
                  <a:cubicBezTo>
                    <a:pt x="493" y="30"/>
                    <a:pt x="487" y="32"/>
                    <a:pt x="483" y="37"/>
                  </a:cubicBezTo>
                  <a:cubicBezTo>
                    <a:pt x="452" y="85"/>
                    <a:pt x="452" y="85"/>
                    <a:pt x="452" y="85"/>
                  </a:cubicBezTo>
                  <a:cubicBezTo>
                    <a:pt x="449" y="90"/>
                    <a:pt x="451" y="97"/>
                    <a:pt x="456" y="100"/>
                  </a:cubicBezTo>
                  <a:cubicBezTo>
                    <a:pt x="457" y="101"/>
                    <a:pt x="459" y="102"/>
                    <a:pt x="461" y="102"/>
                  </a:cubicBezTo>
                  <a:cubicBezTo>
                    <a:pt x="465" y="102"/>
                    <a:pt x="469" y="100"/>
                    <a:pt x="471" y="97"/>
                  </a:cubicBezTo>
                  <a:close/>
                  <a:moveTo>
                    <a:pt x="321" y="229"/>
                  </a:moveTo>
                  <a:cubicBezTo>
                    <a:pt x="369" y="198"/>
                    <a:pt x="369" y="198"/>
                    <a:pt x="369" y="198"/>
                  </a:cubicBezTo>
                  <a:cubicBezTo>
                    <a:pt x="374" y="195"/>
                    <a:pt x="376" y="188"/>
                    <a:pt x="373" y="183"/>
                  </a:cubicBezTo>
                  <a:cubicBezTo>
                    <a:pt x="370" y="178"/>
                    <a:pt x="363" y="177"/>
                    <a:pt x="358" y="180"/>
                  </a:cubicBezTo>
                  <a:cubicBezTo>
                    <a:pt x="309" y="211"/>
                    <a:pt x="309" y="211"/>
                    <a:pt x="309" y="211"/>
                  </a:cubicBezTo>
                  <a:cubicBezTo>
                    <a:pt x="304" y="214"/>
                    <a:pt x="303" y="221"/>
                    <a:pt x="306" y="226"/>
                  </a:cubicBezTo>
                  <a:cubicBezTo>
                    <a:pt x="308" y="229"/>
                    <a:pt x="311" y="231"/>
                    <a:pt x="315" y="231"/>
                  </a:cubicBezTo>
                  <a:cubicBezTo>
                    <a:pt x="317" y="231"/>
                    <a:pt x="319" y="230"/>
                    <a:pt x="321" y="229"/>
                  </a:cubicBezTo>
                  <a:close/>
                  <a:moveTo>
                    <a:pt x="495" y="128"/>
                  </a:moveTo>
                  <a:cubicBezTo>
                    <a:pt x="544" y="97"/>
                    <a:pt x="544" y="97"/>
                    <a:pt x="544" y="97"/>
                  </a:cubicBezTo>
                  <a:cubicBezTo>
                    <a:pt x="549" y="94"/>
                    <a:pt x="551" y="87"/>
                    <a:pt x="547" y="82"/>
                  </a:cubicBezTo>
                  <a:cubicBezTo>
                    <a:pt x="544" y="77"/>
                    <a:pt x="537" y="76"/>
                    <a:pt x="532" y="79"/>
                  </a:cubicBezTo>
                  <a:cubicBezTo>
                    <a:pt x="484" y="110"/>
                    <a:pt x="484" y="110"/>
                    <a:pt x="484" y="110"/>
                  </a:cubicBezTo>
                  <a:cubicBezTo>
                    <a:pt x="479" y="113"/>
                    <a:pt x="477" y="120"/>
                    <a:pt x="480" y="125"/>
                  </a:cubicBezTo>
                  <a:cubicBezTo>
                    <a:pt x="482" y="128"/>
                    <a:pt x="486" y="130"/>
                    <a:pt x="490" y="130"/>
                  </a:cubicBezTo>
                  <a:cubicBezTo>
                    <a:pt x="492" y="130"/>
                    <a:pt x="494" y="130"/>
                    <a:pt x="495" y="128"/>
                  </a:cubicBezTo>
                  <a:close/>
                  <a:moveTo>
                    <a:pt x="566" y="154"/>
                  </a:moveTo>
                  <a:cubicBezTo>
                    <a:pt x="566" y="148"/>
                    <a:pt x="561" y="143"/>
                    <a:pt x="555" y="143"/>
                  </a:cubicBezTo>
                  <a:cubicBezTo>
                    <a:pt x="500" y="143"/>
                    <a:pt x="500" y="143"/>
                    <a:pt x="500" y="143"/>
                  </a:cubicBezTo>
                  <a:cubicBezTo>
                    <a:pt x="494" y="143"/>
                    <a:pt x="489" y="148"/>
                    <a:pt x="489" y="154"/>
                  </a:cubicBezTo>
                  <a:cubicBezTo>
                    <a:pt x="489" y="160"/>
                    <a:pt x="494" y="165"/>
                    <a:pt x="500" y="165"/>
                  </a:cubicBezTo>
                  <a:cubicBezTo>
                    <a:pt x="555" y="165"/>
                    <a:pt x="555" y="165"/>
                    <a:pt x="555" y="165"/>
                  </a:cubicBezTo>
                  <a:cubicBezTo>
                    <a:pt x="561" y="165"/>
                    <a:pt x="566" y="160"/>
                    <a:pt x="566" y="154"/>
                  </a:cubicBezTo>
                  <a:close/>
                  <a:moveTo>
                    <a:pt x="364" y="154"/>
                  </a:moveTo>
                  <a:cubicBezTo>
                    <a:pt x="364" y="148"/>
                    <a:pt x="359" y="143"/>
                    <a:pt x="353" y="143"/>
                  </a:cubicBezTo>
                  <a:cubicBezTo>
                    <a:pt x="298" y="143"/>
                    <a:pt x="298" y="143"/>
                    <a:pt x="298" y="143"/>
                  </a:cubicBezTo>
                  <a:cubicBezTo>
                    <a:pt x="292" y="143"/>
                    <a:pt x="287" y="148"/>
                    <a:pt x="287" y="154"/>
                  </a:cubicBezTo>
                  <a:cubicBezTo>
                    <a:pt x="287" y="160"/>
                    <a:pt x="292" y="165"/>
                    <a:pt x="298" y="165"/>
                  </a:cubicBezTo>
                  <a:cubicBezTo>
                    <a:pt x="353" y="165"/>
                    <a:pt x="353" y="165"/>
                    <a:pt x="353" y="165"/>
                  </a:cubicBezTo>
                  <a:cubicBezTo>
                    <a:pt x="359" y="165"/>
                    <a:pt x="364" y="160"/>
                    <a:pt x="364" y="154"/>
                  </a:cubicBezTo>
                  <a:close/>
                  <a:moveTo>
                    <a:pt x="498" y="275"/>
                  </a:moveTo>
                  <a:cubicBezTo>
                    <a:pt x="503" y="272"/>
                    <a:pt x="505" y="265"/>
                    <a:pt x="502" y="260"/>
                  </a:cubicBezTo>
                  <a:cubicBezTo>
                    <a:pt x="471" y="211"/>
                    <a:pt x="471" y="211"/>
                    <a:pt x="471" y="211"/>
                  </a:cubicBezTo>
                  <a:cubicBezTo>
                    <a:pt x="467" y="206"/>
                    <a:pt x="461" y="205"/>
                    <a:pt x="456" y="208"/>
                  </a:cubicBezTo>
                  <a:cubicBezTo>
                    <a:pt x="451" y="211"/>
                    <a:pt x="449" y="218"/>
                    <a:pt x="452" y="223"/>
                  </a:cubicBezTo>
                  <a:cubicBezTo>
                    <a:pt x="483" y="272"/>
                    <a:pt x="483" y="272"/>
                    <a:pt x="483" y="272"/>
                  </a:cubicBezTo>
                  <a:cubicBezTo>
                    <a:pt x="485" y="275"/>
                    <a:pt x="489" y="277"/>
                    <a:pt x="492" y="277"/>
                  </a:cubicBezTo>
                  <a:cubicBezTo>
                    <a:pt x="494" y="277"/>
                    <a:pt x="496" y="276"/>
                    <a:pt x="498" y="275"/>
                  </a:cubicBezTo>
                  <a:close/>
                  <a:moveTo>
                    <a:pt x="397" y="100"/>
                  </a:moveTo>
                  <a:cubicBezTo>
                    <a:pt x="402" y="97"/>
                    <a:pt x="404" y="90"/>
                    <a:pt x="401" y="85"/>
                  </a:cubicBezTo>
                  <a:cubicBezTo>
                    <a:pt x="370" y="37"/>
                    <a:pt x="370" y="37"/>
                    <a:pt x="370" y="37"/>
                  </a:cubicBezTo>
                  <a:cubicBezTo>
                    <a:pt x="367" y="32"/>
                    <a:pt x="360" y="30"/>
                    <a:pt x="355" y="33"/>
                  </a:cubicBezTo>
                  <a:cubicBezTo>
                    <a:pt x="350" y="37"/>
                    <a:pt x="348" y="43"/>
                    <a:pt x="352" y="48"/>
                  </a:cubicBezTo>
                  <a:cubicBezTo>
                    <a:pt x="383" y="97"/>
                    <a:pt x="383" y="97"/>
                    <a:pt x="383" y="97"/>
                  </a:cubicBezTo>
                  <a:cubicBezTo>
                    <a:pt x="385" y="100"/>
                    <a:pt x="388" y="102"/>
                    <a:pt x="392" y="102"/>
                  </a:cubicBezTo>
                  <a:cubicBezTo>
                    <a:pt x="394" y="102"/>
                    <a:pt x="396" y="101"/>
                    <a:pt x="397" y="100"/>
                  </a:cubicBezTo>
                  <a:close/>
                  <a:moveTo>
                    <a:pt x="547" y="226"/>
                  </a:moveTo>
                  <a:cubicBezTo>
                    <a:pt x="551" y="221"/>
                    <a:pt x="549" y="214"/>
                    <a:pt x="544" y="211"/>
                  </a:cubicBezTo>
                  <a:cubicBezTo>
                    <a:pt x="495" y="180"/>
                    <a:pt x="495" y="180"/>
                    <a:pt x="495" y="180"/>
                  </a:cubicBezTo>
                  <a:cubicBezTo>
                    <a:pt x="490" y="177"/>
                    <a:pt x="484" y="178"/>
                    <a:pt x="480" y="183"/>
                  </a:cubicBezTo>
                  <a:cubicBezTo>
                    <a:pt x="477" y="188"/>
                    <a:pt x="479" y="195"/>
                    <a:pt x="484" y="198"/>
                  </a:cubicBezTo>
                  <a:cubicBezTo>
                    <a:pt x="532" y="229"/>
                    <a:pt x="532" y="229"/>
                    <a:pt x="532" y="229"/>
                  </a:cubicBezTo>
                  <a:cubicBezTo>
                    <a:pt x="534" y="230"/>
                    <a:pt x="536" y="231"/>
                    <a:pt x="538" y="231"/>
                  </a:cubicBezTo>
                  <a:cubicBezTo>
                    <a:pt x="542" y="231"/>
                    <a:pt x="545" y="229"/>
                    <a:pt x="547" y="226"/>
                  </a:cubicBezTo>
                  <a:close/>
                  <a:moveTo>
                    <a:pt x="373" y="125"/>
                  </a:moveTo>
                  <a:cubicBezTo>
                    <a:pt x="376" y="120"/>
                    <a:pt x="374" y="113"/>
                    <a:pt x="369" y="110"/>
                  </a:cubicBezTo>
                  <a:cubicBezTo>
                    <a:pt x="321" y="79"/>
                    <a:pt x="321" y="79"/>
                    <a:pt x="321" y="79"/>
                  </a:cubicBezTo>
                  <a:cubicBezTo>
                    <a:pt x="316" y="76"/>
                    <a:pt x="309" y="77"/>
                    <a:pt x="306" y="82"/>
                  </a:cubicBezTo>
                  <a:cubicBezTo>
                    <a:pt x="303" y="87"/>
                    <a:pt x="304" y="94"/>
                    <a:pt x="309" y="97"/>
                  </a:cubicBezTo>
                  <a:cubicBezTo>
                    <a:pt x="358" y="128"/>
                    <a:pt x="358" y="128"/>
                    <a:pt x="358" y="128"/>
                  </a:cubicBezTo>
                  <a:cubicBezTo>
                    <a:pt x="360" y="130"/>
                    <a:pt x="362" y="130"/>
                    <a:pt x="364" y="130"/>
                  </a:cubicBezTo>
                  <a:cubicBezTo>
                    <a:pt x="367" y="130"/>
                    <a:pt x="371" y="128"/>
                    <a:pt x="373" y="125"/>
                  </a:cubicBezTo>
                  <a:close/>
                  <a:moveTo>
                    <a:pt x="7" y="185"/>
                  </a:moveTo>
                  <a:cubicBezTo>
                    <a:pt x="1" y="185"/>
                    <a:pt x="0" y="194"/>
                    <a:pt x="9" y="196"/>
                  </a:cubicBezTo>
                  <a:cubicBezTo>
                    <a:pt x="13" y="197"/>
                    <a:pt x="52" y="202"/>
                    <a:pt x="89" y="205"/>
                  </a:cubicBezTo>
                  <a:cubicBezTo>
                    <a:pt x="122" y="209"/>
                    <a:pt x="151" y="212"/>
                    <a:pt x="161" y="208"/>
                  </a:cubicBezTo>
                  <a:cubicBezTo>
                    <a:pt x="169" y="204"/>
                    <a:pt x="177" y="197"/>
                    <a:pt x="182" y="190"/>
                  </a:cubicBezTo>
                  <a:cubicBezTo>
                    <a:pt x="178" y="185"/>
                    <a:pt x="174" y="179"/>
                    <a:pt x="174" y="172"/>
                  </a:cubicBezTo>
                  <a:cubicBezTo>
                    <a:pt x="174" y="172"/>
                    <a:pt x="175" y="171"/>
                    <a:pt x="175" y="170"/>
                  </a:cubicBezTo>
                  <a:cubicBezTo>
                    <a:pt x="134" y="174"/>
                    <a:pt x="12" y="184"/>
                    <a:pt x="7" y="185"/>
                  </a:cubicBezTo>
                  <a:close/>
                  <a:moveTo>
                    <a:pt x="190" y="151"/>
                  </a:moveTo>
                  <a:cubicBezTo>
                    <a:pt x="193" y="150"/>
                    <a:pt x="196" y="149"/>
                    <a:pt x="199" y="149"/>
                  </a:cubicBezTo>
                  <a:cubicBezTo>
                    <a:pt x="204" y="149"/>
                    <a:pt x="209" y="151"/>
                    <a:pt x="214" y="154"/>
                  </a:cubicBezTo>
                  <a:cubicBezTo>
                    <a:pt x="232" y="117"/>
                    <a:pt x="281" y="15"/>
                    <a:pt x="283" y="11"/>
                  </a:cubicBezTo>
                  <a:cubicBezTo>
                    <a:pt x="286" y="5"/>
                    <a:pt x="278" y="0"/>
                    <a:pt x="272" y="6"/>
                  </a:cubicBezTo>
                  <a:cubicBezTo>
                    <a:pt x="269" y="9"/>
                    <a:pt x="245" y="39"/>
                    <a:pt x="223" y="68"/>
                  </a:cubicBezTo>
                  <a:cubicBezTo>
                    <a:pt x="204" y="94"/>
                    <a:pt x="186" y="116"/>
                    <a:pt x="185" y="125"/>
                  </a:cubicBezTo>
                  <a:cubicBezTo>
                    <a:pt x="184" y="134"/>
                    <a:pt x="187" y="143"/>
                    <a:pt x="190" y="151"/>
                  </a:cubicBezTo>
                  <a:close/>
                  <a:moveTo>
                    <a:pt x="283" y="248"/>
                  </a:moveTo>
                  <a:cubicBezTo>
                    <a:pt x="269" y="219"/>
                    <a:pt x="258" y="193"/>
                    <a:pt x="250" y="187"/>
                  </a:cubicBezTo>
                  <a:cubicBezTo>
                    <a:pt x="242" y="182"/>
                    <a:pt x="232" y="180"/>
                    <a:pt x="222" y="179"/>
                  </a:cubicBezTo>
                  <a:cubicBezTo>
                    <a:pt x="220" y="186"/>
                    <a:pt x="215" y="191"/>
                    <a:pt x="207" y="194"/>
                  </a:cubicBezTo>
                  <a:cubicBezTo>
                    <a:pt x="230" y="225"/>
                    <a:pt x="302" y="322"/>
                    <a:pt x="305" y="326"/>
                  </a:cubicBezTo>
                  <a:cubicBezTo>
                    <a:pt x="309" y="330"/>
                    <a:pt x="317" y="327"/>
                    <a:pt x="315" y="319"/>
                  </a:cubicBezTo>
                  <a:cubicBezTo>
                    <a:pt x="314" y="314"/>
                    <a:pt x="298" y="280"/>
                    <a:pt x="283" y="248"/>
                  </a:cubicBezTo>
                  <a:close/>
                  <a:moveTo>
                    <a:pt x="199" y="185"/>
                  </a:moveTo>
                  <a:cubicBezTo>
                    <a:pt x="206" y="185"/>
                    <a:pt x="212" y="180"/>
                    <a:pt x="212" y="172"/>
                  </a:cubicBezTo>
                  <a:cubicBezTo>
                    <a:pt x="212" y="165"/>
                    <a:pt x="206" y="160"/>
                    <a:pt x="199" y="160"/>
                  </a:cubicBezTo>
                  <a:cubicBezTo>
                    <a:pt x="191" y="160"/>
                    <a:pt x="185" y="165"/>
                    <a:pt x="185" y="172"/>
                  </a:cubicBezTo>
                  <a:cubicBezTo>
                    <a:pt x="185" y="180"/>
                    <a:pt x="191" y="185"/>
                    <a:pt x="199" y="185"/>
                  </a:cubicBezTo>
                  <a:close/>
                  <a:moveTo>
                    <a:pt x="499" y="375"/>
                  </a:moveTo>
                  <a:cubicBezTo>
                    <a:pt x="415" y="289"/>
                    <a:pt x="341" y="320"/>
                    <a:pt x="276" y="348"/>
                  </a:cubicBezTo>
                  <a:cubicBezTo>
                    <a:pt x="258" y="356"/>
                    <a:pt x="239" y="364"/>
                    <a:pt x="221" y="369"/>
                  </a:cubicBezTo>
                  <a:cubicBezTo>
                    <a:pt x="210" y="210"/>
                    <a:pt x="210" y="210"/>
                    <a:pt x="210" y="210"/>
                  </a:cubicBezTo>
                  <a:cubicBezTo>
                    <a:pt x="193" y="191"/>
                    <a:pt x="193" y="191"/>
                    <a:pt x="193" y="191"/>
                  </a:cubicBezTo>
                  <a:cubicBezTo>
                    <a:pt x="186" y="199"/>
                    <a:pt x="186" y="199"/>
                    <a:pt x="186" y="199"/>
                  </a:cubicBezTo>
                  <a:cubicBezTo>
                    <a:pt x="172" y="376"/>
                    <a:pt x="172" y="376"/>
                    <a:pt x="172" y="376"/>
                  </a:cubicBezTo>
                  <a:cubicBezTo>
                    <a:pt x="165" y="375"/>
                    <a:pt x="159" y="375"/>
                    <a:pt x="152" y="373"/>
                  </a:cubicBezTo>
                  <a:cubicBezTo>
                    <a:pt x="151" y="373"/>
                    <a:pt x="151" y="373"/>
                    <a:pt x="150" y="373"/>
                  </a:cubicBezTo>
                  <a:cubicBezTo>
                    <a:pt x="124" y="366"/>
                    <a:pt x="97" y="351"/>
                    <a:pt x="68" y="320"/>
                  </a:cubicBezTo>
                  <a:cubicBezTo>
                    <a:pt x="51" y="335"/>
                    <a:pt x="51" y="335"/>
                    <a:pt x="51" y="335"/>
                  </a:cubicBezTo>
                  <a:cubicBezTo>
                    <a:pt x="82" y="369"/>
                    <a:pt x="112" y="386"/>
                    <a:pt x="140" y="394"/>
                  </a:cubicBezTo>
                  <a:cubicBezTo>
                    <a:pt x="183" y="437"/>
                    <a:pt x="223" y="451"/>
                    <a:pt x="260" y="451"/>
                  </a:cubicBezTo>
                  <a:cubicBezTo>
                    <a:pt x="261" y="451"/>
                    <a:pt x="263" y="451"/>
                    <a:pt x="264" y="451"/>
                  </a:cubicBezTo>
                  <a:cubicBezTo>
                    <a:pt x="262" y="452"/>
                    <a:pt x="260" y="453"/>
                    <a:pt x="258" y="453"/>
                  </a:cubicBezTo>
                  <a:cubicBezTo>
                    <a:pt x="192" y="482"/>
                    <a:pt x="129" y="509"/>
                    <a:pt x="50" y="425"/>
                  </a:cubicBezTo>
                  <a:cubicBezTo>
                    <a:pt x="33" y="441"/>
                    <a:pt x="33" y="441"/>
                    <a:pt x="33" y="441"/>
                  </a:cubicBezTo>
                  <a:cubicBezTo>
                    <a:pt x="78" y="489"/>
                    <a:pt x="120" y="504"/>
                    <a:pt x="159" y="504"/>
                  </a:cubicBezTo>
                  <a:cubicBezTo>
                    <a:pt x="198" y="504"/>
                    <a:pt x="234" y="489"/>
                    <a:pt x="267" y="475"/>
                  </a:cubicBezTo>
                  <a:cubicBezTo>
                    <a:pt x="335" y="446"/>
                    <a:pt x="393" y="421"/>
                    <a:pt x="467" y="499"/>
                  </a:cubicBezTo>
                  <a:cubicBezTo>
                    <a:pt x="484" y="484"/>
                    <a:pt x="484" y="484"/>
                    <a:pt x="484" y="484"/>
                  </a:cubicBezTo>
                  <a:cubicBezTo>
                    <a:pt x="440" y="437"/>
                    <a:pt x="399" y="423"/>
                    <a:pt x="361" y="424"/>
                  </a:cubicBezTo>
                  <a:cubicBezTo>
                    <a:pt x="364" y="423"/>
                    <a:pt x="366" y="422"/>
                    <a:pt x="368" y="421"/>
                  </a:cubicBezTo>
                  <a:cubicBezTo>
                    <a:pt x="436" y="392"/>
                    <a:pt x="494" y="367"/>
                    <a:pt x="568" y="446"/>
                  </a:cubicBezTo>
                  <a:cubicBezTo>
                    <a:pt x="585" y="430"/>
                    <a:pt x="585" y="430"/>
                    <a:pt x="585" y="430"/>
                  </a:cubicBezTo>
                  <a:cubicBezTo>
                    <a:pt x="555" y="398"/>
                    <a:pt x="526" y="382"/>
                    <a:pt x="499" y="375"/>
                  </a:cubicBezTo>
                  <a:close/>
                  <a:moveTo>
                    <a:pt x="359" y="400"/>
                  </a:moveTo>
                  <a:cubicBezTo>
                    <a:pt x="301" y="425"/>
                    <a:pt x="246" y="449"/>
                    <a:pt x="180" y="399"/>
                  </a:cubicBezTo>
                  <a:cubicBezTo>
                    <a:pt x="218" y="398"/>
                    <a:pt x="253" y="383"/>
                    <a:pt x="285" y="369"/>
                  </a:cubicBezTo>
                  <a:cubicBezTo>
                    <a:pt x="345" y="343"/>
                    <a:pt x="398" y="321"/>
                    <a:pt x="460" y="371"/>
                  </a:cubicBezTo>
                  <a:cubicBezTo>
                    <a:pt x="424" y="372"/>
                    <a:pt x="391" y="386"/>
                    <a:pt x="359" y="40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72" name="Icon"/>
            <p:cNvSpPr>
              <a:spLocks noEditPoints="1"/>
            </p:cNvSpPr>
            <p:nvPr/>
          </p:nvSpPr>
          <p:spPr bwMode="auto">
            <a:xfrm>
              <a:off x="-5844312" y="7090993"/>
              <a:ext cx="409170" cy="363011"/>
            </a:xfrm>
            <a:custGeom>
              <a:avLst/>
              <a:gdLst>
                <a:gd name="T0" fmla="*/ 514 w 522"/>
                <a:gd name="T1" fmla="*/ 86 h 463"/>
                <a:gd name="T2" fmla="*/ 484 w 522"/>
                <a:gd name="T3" fmla="*/ 87 h 463"/>
                <a:gd name="T4" fmla="*/ 433 w 522"/>
                <a:gd name="T5" fmla="*/ 140 h 463"/>
                <a:gd name="T6" fmla="*/ 362 w 522"/>
                <a:gd name="T7" fmla="*/ 69 h 463"/>
                <a:gd name="T8" fmla="*/ 239 w 522"/>
                <a:gd name="T9" fmla="*/ 69 h 463"/>
                <a:gd name="T10" fmla="*/ 239 w 522"/>
                <a:gd name="T11" fmla="*/ 69 h 463"/>
                <a:gd name="T12" fmla="*/ 239 w 522"/>
                <a:gd name="T13" fmla="*/ 69 h 463"/>
                <a:gd name="T14" fmla="*/ 165 w 522"/>
                <a:gd name="T15" fmla="*/ 156 h 463"/>
                <a:gd name="T16" fmla="*/ 168 w 522"/>
                <a:gd name="T17" fmla="*/ 185 h 463"/>
                <a:gd name="T18" fmla="*/ 197 w 522"/>
                <a:gd name="T19" fmla="*/ 183 h 463"/>
                <a:gd name="T20" fmla="*/ 259 w 522"/>
                <a:gd name="T21" fmla="*/ 109 h 463"/>
                <a:gd name="T22" fmla="*/ 296 w 522"/>
                <a:gd name="T23" fmla="*/ 109 h 463"/>
                <a:gd name="T24" fmla="*/ 157 w 522"/>
                <a:gd name="T25" fmla="*/ 273 h 463"/>
                <a:gd name="T26" fmla="*/ 61 w 522"/>
                <a:gd name="T27" fmla="*/ 273 h 463"/>
                <a:gd name="T28" fmla="*/ 35 w 522"/>
                <a:gd name="T29" fmla="*/ 298 h 463"/>
                <a:gd name="T30" fmla="*/ 61 w 522"/>
                <a:gd name="T31" fmla="*/ 324 h 463"/>
                <a:gd name="T32" fmla="*/ 186 w 522"/>
                <a:gd name="T33" fmla="*/ 324 h 463"/>
                <a:gd name="T34" fmla="*/ 207 w 522"/>
                <a:gd name="T35" fmla="*/ 312 h 463"/>
                <a:gd name="T36" fmla="*/ 259 w 522"/>
                <a:gd name="T37" fmla="*/ 253 h 463"/>
                <a:gd name="T38" fmla="*/ 321 w 522"/>
                <a:gd name="T39" fmla="*/ 314 h 463"/>
                <a:gd name="T40" fmla="*/ 296 w 522"/>
                <a:gd name="T41" fmla="*/ 430 h 463"/>
                <a:gd name="T42" fmla="*/ 316 w 522"/>
                <a:gd name="T43" fmla="*/ 460 h 463"/>
                <a:gd name="T44" fmla="*/ 346 w 522"/>
                <a:gd name="T45" fmla="*/ 440 h 463"/>
                <a:gd name="T46" fmla="*/ 378 w 522"/>
                <a:gd name="T47" fmla="*/ 289 h 463"/>
                <a:gd name="T48" fmla="*/ 378 w 522"/>
                <a:gd name="T49" fmla="*/ 289 h 463"/>
                <a:gd name="T50" fmla="*/ 369 w 522"/>
                <a:gd name="T51" fmla="*/ 267 h 463"/>
                <a:gd name="T52" fmla="*/ 318 w 522"/>
                <a:gd name="T53" fmla="*/ 214 h 463"/>
                <a:gd name="T54" fmla="*/ 378 w 522"/>
                <a:gd name="T55" fmla="*/ 144 h 463"/>
                <a:gd name="T56" fmla="*/ 419 w 522"/>
                <a:gd name="T57" fmla="*/ 182 h 463"/>
                <a:gd name="T58" fmla="*/ 420 w 522"/>
                <a:gd name="T59" fmla="*/ 183 h 463"/>
                <a:gd name="T60" fmla="*/ 422 w 522"/>
                <a:gd name="T61" fmla="*/ 184 h 463"/>
                <a:gd name="T62" fmla="*/ 423 w 522"/>
                <a:gd name="T63" fmla="*/ 186 h 463"/>
                <a:gd name="T64" fmla="*/ 423 w 522"/>
                <a:gd name="T65" fmla="*/ 186 h 463"/>
                <a:gd name="T66" fmla="*/ 446 w 522"/>
                <a:gd name="T67" fmla="*/ 185 h 463"/>
                <a:gd name="T68" fmla="*/ 447 w 522"/>
                <a:gd name="T69" fmla="*/ 185 h 463"/>
                <a:gd name="T70" fmla="*/ 514 w 522"/>
                <a:gd name="T71" fmla="*/ 116 h 463"/>
                <a:gd name="T72" fmla="*/ 514 w 522"/>
                <a:gd name="T73" fmla="*/ 86 h 463"/>
                <a:gd name="T74" fmla="*/ 440 w 522"/>
                <a:gd name="T75" fmla="*/ 40 h 463"/>
                <a:gd name="T76" fmla="*/ 400 w 522"/>
                <a:gd name="T77" fmla="*/ 0 h 463"/>
                <a:gd name="T78" fmla="*/ 361 w 522"/>
                <a:gd name="T79" fmla="*/ 40 h 463"/>
                <a:gd name="T80" fmla="*/ 400 w 522"/>
                <a:gd name="T81" fmla="*/ 79 h 463"/>
                <a:gd name="T82" fmla="*/ 440 w 522"/>
                <a:gd name="T83" fmla="*/ 40 h 463"/>
                <a:gd name="T84" fmla="*/ 109 w 522"/>
                <a:gd name="T85" fmla="*/ 206 h 463"/>
                <a:gd name="T86" fmla="*/ 13 w 522"/>
                <a:gd name="T87" fmla="*/ 206 h 463"/>
                <a:gd name="T88" fmla="*/ 0 w 522"/>
                <a:gd name="T89" fmla="*/ 194 h 463"/>
                <a:gd name="T90" fmla="*/ 13 w 522"/>
                <a:gd name="T91" fmla="*/ 181 h 463"/>
                <a:gd name="T92" fmla="*/ 109 w 522"/>
                <a:gd name="T93" fmla="*/ 181 h 463"/>
                <a:gd name="T94" fmla="*/ 122 w 522"/>
                <a:gd name="T95" fmla="*/ 194 h 463"/>
                <a:gd name="T96" fmla="*/ 109 w 522"/>
                <a:gd name="T97" fmla="*/ 206 h 463"/>
                <a:gd name="T98" fmla="*/ 134 w 522"/>
                <a:gd name="T99" fmla="*/ 122 h 463"/>
                <a:gd name="T100" fmla="*/ 13 w 522"/>
                <a:gd name="T101" fmla="*/ 122 h 463"/>
                <a:gd name="T102" fmla="*/ 0 w 522"/>
                <a:gd name="T103" fmla="*/ 109 h 463"/>
                <a:gd name="T104" fmla="*/ 13 w 522"/>
                <a:gd name="T105" fmla="*/ 96 h 463"/>
                <a:gd name="T106" fmla="*/ 134 w 522"/>
                <a:gd name="T107" fmla="*/ 96 h 463"/>
                <a:gd name="T108" fmla="*/ 147 w 522"/>
                <a:gd name="T109" fmla="*/ 109 h 463"/>
                <a:gd name="T110" fmla="*/ 134 w 522"/>
                <a:gd name="T111" fmla="*/ 122 h 463"/>
                <a:gd name="T112" fmla="*/ 227 w 522"/>
                <a:gd name="T113" fmla="*/ 37 h 463"/>
                <a:gd name="T114" fmla="*/ 13 w 522"/>
                <a:gd name="T115" fmla="*/ 37 h 463"/>
                <a:gd name="T116" fmla="*/ 0 w 522"/>
                <a:gd name="T117" fmla="*/ 24 h 463"/>
                <a:gd name="T118" fmla="*/ 13 w 522"/>
                <a:gd name="T119" fmla="*/ 12 h 463"/>
                <a:gd name="T120" fmla="*/ 227 w 522"/>
                <a:gd name="T121" fmla="*/ 12 h 463"/>
                <a:gd name="T122" fmla="*/ 240 w 522"/>
                <a:gd name="T123" fmla="*/ 24 h 463"/>
                <a:gd name="T124" fmla="*/ 227 w 522"/>
                <a:gd name="T125" fmla="*/ 37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2" h="463">
                  <a:moveTo>
                    <a:pt x="514" y="86"/>
                  </a:moveTo>
                  <a:cubicBezTo>
                    <a:pt x="505" y="78"/>
                    <a:pt x="492" y="79"/>
                    <a:pt x="484" y="87"/>
                  </a:cubicBezTo>
                  <a:cubicBezTo>
                    <a:pt x="433" y="140"/>
                    <a:pt x="433" y="140"/>
                    <a:pt x="433" y="140"/>
                  </a:cubicBezTo>
                  <a:cubicBezTo>
                    <a:pt x="362" y="69"/>
                    <a:pt x="362" y="69"/>
                    <a:pt x="362" y="69"/>
                  </a:cubicBezTo>
                  <a:cubicBezTo>
                    <a:pt x="239" y="69"/>
                    <a:pt x="239" y="69"/>
                    <a:pt x="239" y="69"/>
                  </a:cubicBezTo>
                  <a:cubicBezTo>
                    <a:pt x="239" y="69"/>
                    <a:pt x="239" y="69"/>
                    <a:pt x="239" y="69"/>
                  </a:cubicBezTo>
                  <a:cubicBezTo>
                    <a:pt x="239" y="69"/>
                    <a:pt x="239" y="69"/>
                    <a:pt x="239" y="69"/>
                  </a:cubicBezTo>
                  <a:cubicBezTo>
                    <a:pt x="165" y="156"/>
                    <a:pt x="165" y="156"/>
                    <a:pt x="165" y="156"/>
                  </a:cubicBezTo>
                  <a:cubicBezTo>
                    <a:pt x="158" y="165"/>
                    <a:pt x="159" y="178"/>
                    <a:pt x="168" y="185"/>
                  </a:cubicBezTo>
                  <a:cubicBezTo>
                    <a:pt x="177" y="193"/>
                    <a:pt x="190" y="191"/>
                    <a:pt x="197" y="183"/>
                  </a:cubicBezTo>
                  <a:cubicBezTo>
                    <a:pt x="259" y="109"/>
                    <a:pt x="259" y="109"/>
                    <a:pt x="259" y="109"/>
                  </a:cubicBezTo>
                  <a:cubicBezTo>
                    <a:pt x="296" y="109"/>
                    <a:pt x="296" y="109"/>
                    <a:pt x="296" y="109"/>
                  </a:cubicBezTo>
                  <a:cubicBezTo>
                    <a:pt x="157" y="273"/>
                    <a:pt x="157" y="273"/>
                    <a:pt x="157" y="273"/>
                  </a:cubicBezTo>
                  <a:cubicBezTo>
                    <a:pt x="61" y="273"/>
                    <a:pt x="61" y="273"/>
                    <a:pt x="61" y="273"/>
                  </a:cubicBezTo>
                  <a:cubicBezTo>
                    <a:pt x="47" y="273"/>
                    <a:pt x="35" y="284"/>
                    <a:pt x="35" y="298"/>
                  </a:cubicBezTo>
                  <a:cubicBezTo>
                    <a:pt x="35" y="312"/>
                    <a:pt x="47" y="324"/>
                    <a:pt x="61" y="324"/>
                  </a:cubicBezTo>
                  <a:cubicBezTo>
                    <a:pt x="186" y="324"/>
                    <a:pt x="186" y="324"/>
                    <a:pt x="186" y="324"/>
                  </a:cubicBezTo>
                  <a:cubicBezTo>
                    <a:pt x="195" y="324"/>
                    <a:pt x="202" y="319"/>
                    <a:pt x="207" y="312"/>
                  </a:cubicBezTo>
                  <a:cubicBezTo>
                    <a:pt x="259" y="253"/>
                    <a:pt x="259" y="253"/>
                    <a:pt x="259" y="253"/>
                  </a:cubicBezTo>
                  <a:cubicBezTo>
                    <a:pt x="321" y="314"/>
                    <a:pt x="321" y="314"/>
                    <a:pt x="321" y="314"/>
                  </a:cubicBezTo>
                  <a:cubicBezTo>
                    <a:pt x="296" y="430"/>
                    <a:pt x="296" y="430"/>
                    <a:pt x="296" y="430"/>
                  </a:cubicBezTo>
                  <a:cubicBezTo>
                    <a:pt x="293" y="444"/>
                    <a:pt x="302" y="457"/>
                    <a:pt x="316" y="460"/>
                  </a:cubicBezTo>
                  <a:cubicBezTo>
                    <a:pt x="329" y="463"/>
                    <a:pt x="343" y="454"/>
                    <a:pt x="346" y="440"/>
                  </a:cubicBezTo>
                  <a:cubicBezTo>
                    <a:pt x="378" y="289"/>
                    <a:pt x="378" y="289"/>
                    <a:pt x="378" y="289"/>
                  </a:cubicBezTo>
                  <a:cubicBezTo>
                    <a:pt x="378" y="289"/>
                    <a:pt x="378" y="289"/>
                    <a:pt x="378" y="289"/>
                  </a:cubicBezTo>
                  <a:cubicBezTo>
                    <a:pt x="379" y="281"/>
                    <a:pt x="375" y="272"/>
                    <a:pt x="369" y="267"/>
                  </a:cubicBezTo>
                  <a:cubicBezTo>
                    <a:pt x="318" y="214"/>
                    <a:pt x="318" y="214"/>
                    <a:pt x="318" y="214"/>
                  </a:cubicBezTo>
                  <a:cubicBezTo>
                    <a:pt x="378" y="144"/>
                    <a:pt x="378" y="144"/>
                    <a:pt x="378" y="144"/>
                  </a:cubicBezTo>
                  <a:cubicBezTo>
                    <a:pt x="419" y="182"/>
                    <a:pt x="419" y="182"/>
                    <a:pt x="419" y="182"/>
                  </a:cubicBezTo>
                  <a:cubicBezTo>
                    <a:pt x="420" y="183"/>
                    <a:pt x="420" y="183"/>
                    <a:pt x="420" y="183"/>
                  </a:cubicBezTo>
                  <a:cubicBezTo>
                    <a:pt x="421" y="184"/>
                    <a:pt x="421" y="184"/>
                    <a:pt x="422" y="184"/>
                  </a:cubicBezTo>
                  <a:cubicBezTo>
                    <a:pt x="423" y="186"/>
                    <a:pt x="423" y="186"/>
                    <a:pt x="423" y="186"/>
                  </a:cubicBezTo>
                  <a:cubicBezTo>
                    <a:pt x="423" y="186"/>
                    <a:pt x="423" y="186"/>
                    <a:pt x="423" y="186"/>
                  </a:cubicBezTo>
                  <a:cubicBezTo>
                    <a:pt x="430" y="190"/>
                    <a:pt x="439" y="190"/>
                    <a:pt x="446" y="185"/>
                  </a:cubicBezTo>
                  <a:cubicBezTo>
                    <a:pt x="447" y="185"/>
                    <a:pt x="447" y="185"/>
                    <a:pt x="447" y="185"/>
                  </a:cubicBezTo>
                  <a:cubicBezTo>
                    <a:pt x="514" y="116"/>
                    <a:pt x="514" y="116"/>
                    <a:pt x="514" y="116"/>
                  </a:cubicBezTo>
                  <a:cubicBezTo>
                    <a:pt x="522" y="107"/>
                    <a:pt x="522" y="94"/>
                    <a:pt x="514" y="86"/>
                  </a:cubicBezTo>
                  <a:close/>
                  <a:moveTo>
                    <a:pt x="440" y="40"/>
                  </a:moveTo>
                  <a:cubicBezTo>
                    <a:pt x="440" y="18"/>
                    <a:pt x="422" y="0"/>
                    <a:pt x="400" y="0"/>
                  </a:cubicBezTo>
                  <a:cubicBezTo>
                    <a:pt x="379" y="0"/>
                    <a:pt x="361" y="18"/>
                    <a:pt x="361" y="40"/>
                  </a:cubicBezTo>
                  <a:cubicBezTo>
                    <a:pt x="361" y="61"/>
                    <a:pt x="379" y="79"/>
                    <a:pt x="400" y="79"/>
                  </a:cubicBezTo>
                  <a:cubicBezTo>
                    <a:pt x="422" y="79"/>
                    <a:pt x="440" y="61"/>
                    <a:pt x="440" y="40"/>
                  </a:cubicBezTo>
                  <a:close/>
                  <a:moveTo>
                    <a:pt x="109" y="206"/>
                  </a:moveTo>
                  <a:cubicBezTo>
                    <a:pt x="13" y="206"/>
                    <a:pt x="13" y="206"/>
                    <a:pt x="13" y="206"/>
                  </a:cubicBezTo>
                  <a:cubicBezTo>
                    <a:pt x="6" y="206"/>
                    <a:pt x="0" y="201"/>
                    <a:pt x="0" y="194"/>
                  </a:cubicBezTo>
                  <a:cubicBezTo>
                    <a:pt x="0" y="186"/>
                    <a:pt x="6" y="181"/>
                    <a:pt x="13" y="181"/>
                  </a:cubicBezTo>
                  <a:cubicBezTo>
                    <a:pt x="109" y="181"/>
                    <a:pt x="109" y="181"/>
                    <a:pt x="109" y="181"/>
                  </a:cubicBezTo>
                  <a:cubicBezTo>
                    <a:pt x="116" y="181"/>
                    <a:pt x="122" y="186"/>
                    <a:pt x="122" y="194"/>
                  </a:cubicBezTo>
                  <a:cubicBezTo>
                    <a:pt x="122" y="201"/>
                    <a:pt x="116" y="206"/>
                    <a:pt x="109" y="206"/>
                  </a:cubicBezTo>
                  <a:close/>
                  <a:moveTo>
                    <a:pt x="134" y="122"/>
                  </a:moveTo>
                  <a:cubicBezTo>
                    <a:pt x="13" y="122"/>
                    <a:pt x="13" y="122"/>
                    <a:pt x="13" y="122"/>
                  </a:cubicBezTo>
                  <a:cubicBezTo>
                    <a:pt x="6" y="122"/>
                    <a:pt x="0" y="116"/>
                    <a:pt x="0" y="109"/>
                  </a:cubicBezTo>
                  <a:cubicBezTo>
                    <a:pt x="0" y="102"/>
                    <a:pt x="6" y="96"/>
                    <a:pt x="13" y="96"/>
                  </a:cubicBezTo>
                  <a:cubicBezTo>
                    <a:pt x="134" y="96"/>
                    <a:pt x="134" y="96"/>
                    <a:pt x="134" y="96"/>
                  </a:cubicBezTo>
                  <a:cubicBezTo>
                    <a:pt x="141" y="96"/>
                    <a:pt x="147" y="102"/>
                    <a:pt x="147" y="109"/>
                  </a:cubicBezTo>
                  <a:cubicBezTo>
                    <a:pt x="147" y="116"/>
                    <a:pt x="141" y="122"/>
                    <a:pt x="134" y="122"/>
                  </a:cubicBezTo>
                  <a:close/>
                  <a:moveTo>
                    <a:pt x="227" y="37"/>
                  </a:moveTo>
                  <a:cubicBezTo>
                    <a:pt x="13" y="37"/>
                    <a:pt x="13" y="37"/>
                    <a:pt x="13" y="37"/>
                  </a:cubicBezTo>
                  <a:cubicBezTo>
                    <a:pt x="6" y="37"/>
                    <a:pt x="0" y="32"/>
                    <a:pt x="0" y="24"/>
                  </a:cubicBezTo>
                  <a:cubicBezTo>
                    <a:pt x="0" y="17"/>
                    <a:pt x="6" y="12"/>
                    <a:pt x="13" y="12"/>
                  </a:cubicBezTo>
                  <a:cubicBezTo>
                    <a:pt x="227" y="12"/>
                    <a:pt x="227" y="12"/>
                    <a:pt x="227" y="12"/>
                  </a:cubicBezTo>
                  <a:cubicBezTo>
                    <a:pt x="234" y="12"/>
                    <a:pt x="240" y="17"/>
                    <a:pt x="240" y="24"/>
                  </a:cubicBezTo>
                  <a:cubicBezTo>
                    <a:pt x="240" y="32"/>
                    <a:pt x="234" y="37"/>
                    <a:pt x="227" y="3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73" name="Icon"/>
            <p:cNvSpPr>
              <a:spLocks noEditPoints="1"/>
            </p:cNvSpPr>
            <p:nvPr/>
          </p:nvSpPr>
          <p:spPr bwMode="auto">
            <a:xfrm>
              <a:off x="-1570151" y="6457716"/>
              <a:ext cx="430983" cy="431729"/>
            </a:xfrm>
            <a:custGeom>
              <a:avLst/>
              <a:gdLst>
                <a:gd name="T0" fmla="*/ 181 w 486"/>
                <a:gd name="T1" fmla="*/ 334 h 487"/>
                <a:gd name="T2" fmla="*/ 91 w 486"/>
                <a:gd name="T3" fmla="*/ 326 h 487"/>
                <a:gd name="T4" fmla="*/ 111 w 486"/>
                <a:gd name="T5" fmla="*/ 264 h 487"/>
                <a:gd name="T6" fmla="*/ 333 w 486"/>
                <a:gd name="T7" fmla="*/ 140 h 487"/>
                <a:gd name="T8" fmla="*/ 417 w 486"/>
                <a:gd name="T9" fmla="*/ 66 h 487"/>
                <a:gd name="T10" fmla="*/ 421 w 486"/>
                <a:gd name="T11" fmla="*/ 70 h 487"/>
                <a:gd name="T12" fmla="*/ 346 w 486"/>
                <a:gd name="T13" fmla="*/ 154 h 487"/>
                <a:gd name="T14" fmla="*/ 335 w 486"/>
                <a:gd name="T15" fmla="*/ 461 h 487"/>
                <a:gd name="T16" fmla="*/ 339 w 486"/>
                <a:gd name="T17" fmla="*/ 456 h 487"/>
                <a:gd name="T18" fmla="*/ 339 w 486"/>
                <a:gd name="T19" fmla="*/ 456 h 487"/>
                <a:gd name="T20" fmla="*/ 344 w 486"/>
                <a:gd name="T21" fmla="*/ 400 h 487"/>
                <a:gd name="T22" fmla="*/ 400 w 486"/>
                <a:gd name="T23" fmla="*/ 344 h 487"/>
                <a:gd name="T24" fmla="*/ 456 w 486"/>
                <a:gd name="T25" fmla="*/ 339 h 487"/>
                <a:gd name="T26" fmla="*/ 461 w 486"/>
                <a:gd name="T27" fmla="*/ 335 h 487"/>
                <a:gd name="T28" fmla="*/ 461 w 486"/>
                <a:gd name="T29" fmla="*/ 335 h 487"/>
                <a:gd name="T30" fmla="*/ 223 w 486"/>
                <a:gd name="T31" fmla="*/ 401 h 487"/>
                <a:gd name="T32" fmla="*/ 279 w 486"/>
                <a:gd name="T33" fmla="*/ 345 h 487"/>
                <a:gd name="T34" fmla="*/ 335 w 486"/>
                <a:gd name="T35" fmla="*/ 340 h 487"/>
                <a:gd name="T36" fmla="*/ 340 w 486"/>
                <a:gd name="T37" fmla="*/ 336 h 487"/>
                <a:gd name="T38" fmla="*/ 340 w 486"/>
                <a:gd name="T39" fmla="*/ 336 h 487"/>
                <a:gd name="T40" fmla="*/ 345 w 486"/>
                <a:gd name="T41" fmla="*/ 280 h 487"/>
                <a:gd name="T42" fmla="*/ 401 w 486"/>
                <a:gd name="T43" fmla="*/ 223 h 487"/>
                <a:gd name="T44" fmla="*/ 305 w 486"/>
                <a:gd name="T45" fmla="*/ 431 h 487"/>
                <a:gd name="T46" fmla="*/ 309 w 486"/>
                <a:gd name="T47" fmla="*/ 426 h 487"/>
                <a:gd name="T48" fmla="*/ 309 w 486"/>
                <a:gd name="T49" fmla="*/ 426 h 487"/>
                <a:gd name="T50" fmla="*/ 314 w 486"/>
                <a:gd name="T51" fmla="*/ 370 h 487"/>
                <a:gd name="T52" fmla="*/ 370 w 486"/>
                <a:gd name="T53" fmla="*/ 314 h 487"/>
                <a:gd name="T54" fmla="*/ 426 w 486"/>
                <a:gd name="T55" fmla="*/ 309 h 487"/>
                <a:gd name="T56" fmla="*/ 431 w 486"/>
                <a:gd name="T57" fmla="*/ 305 h 487"/>
                <a:gd name="T58" fmla="*/ 431 w 486"/>
                <a:gd name="T59" fmla="*/ 305 h 487"/>
                <a:gd name="T60" fmla="*/ 59 w 486"/>
                <a:gd name="T61" fmla="*/ 237 h 487"/>
                <a:gd name="T62" fmla="*/ 116 w 486"/>
                <a:gd name="T63" fmla="*/ 181 h 487"/>
                <a:gd name="T64" fmla="*/ 172 w 486"/>
                <a:gd name="T65" fmla="*/ 177 h 487"/>
                <a:gd name="T66" fmla="*/ 176 w 486"/>
                <a:gd name="T67" fmla="*/ 172 h 487"/>
                <a:gd name="T68" fmla="*/ 176 w 486"/>
                <a:gd name="T69" fmla="*/ 172 h 487"/>
                <a:gd name="T70" fmla="*/ 181 w 486"/>
                <a:gd name="T71" fmla="*/ 116 h 487"/>
                <a:gd name="T72" fmla="*/ 237 w 486"/>
                <a:gd name="T73" fmla="*/ 60 h 487"/>
                <a:gd name="T74" fmla="*/ 51 w 486"/>
                <a:gd name="T75" fmla="*/ 178 h 487"/>
                <a:gd name="T76" fmla="*/ 56 w 486"/>
                <a:gd name="T77" fmla="*/ 173 h 487"/>
                <a:gd name="T78" fmla="*/ 56 w 486"/>
                <a:gd name="T79" fmla="*/ 173 h 487"/>
                <a:gd name="T80" fmla="*/ 60 w 486"/>
                <a:gd name="T81" fmla="*/ 117 h 487"/>
                <a:gd name="T82" fmla="*/ 117 w 486"/>
                <a:gd name="T83" fmla="*/ 61 h 487"/>
                <a:gd name="T84" fmla="*/ 173 w 486"/>
                <a:gd name="T85" fmla="*/ 56 h 487"/>
                <a:gd name="T86" fmla="*/ 177 w 486"/>
                <a:gd name="T87" fmla="*/ 52 h 487"/>
                <a:gd name="T88" fmla="*/ 177 w 486"/>
                <a:gd name="T89" fmla="*/ 52 h 487"/>
                <a:gd name="T90" fmla="*/ 30 w 486"/>
                <a:gd name="T91" fmla="*/ 207 h 487"/>
                <a:gd name="T92" fmla="*/ 86 w 486"/>
                <a:gd name="T93" fmla="*/ 151 h 487"/>
                <a:gd name="T94" fmla="*/ 142 w 486"/>
                <a:gd name="T95" fmla="*/ 147 h 487"/>
                <a:gd name="T96" fmla="*/ 146 w 486"/>
                <a:gd name="T97" fmla="*/ 142 h 487"/>
                <a:gd name="T98" fmla="*/ 146 w 486"/>
                <a:gd name="T99" fmla="*/ 142 h 487"/>
                <a:gd name="T100" fmla="*/ 151 w 486"/>
                <a:gd name="T101" fmla="*/ 86 h 487"/>
                <a:gd name="T102" fmla="*/ 207 w 486"/>
                <a:gd name="T103" fmla="*/ 3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6" h="487">
                  <a:moveTo>
                    <a:pt x="333" y="182"/>
                  </a:moveTo>
                  <a:cubicBezTo>
                    <a:pt x="374" y="224"/>
                    <a:pt x="374" y="224"/>
                    <a:pt x="374" y="224"/>
                  </a:cubicBezTo>
                  <a:cubicBezTo>
                    <a:pt x="222" y="375"/>
                    <a:pt x="222" y="375"/>
                    <a:pt x="222" y="375"/>
                  </a:cubicBezTo>
                  <a:cubicBezTo>
                    <a:pt x="181" y="334"/>
                    <a:pt x="181" y="334"/>
                    <a:pt x="181" y="334"/>
                  </a:cubicBezTo>
                  <a:cubicBezTo>
                    <a:pt x="171" y="344"/>
                    <a:pt x="171" y="344"/>
                    <a:pt x="171" y="344"/>
                  </a:cubicBezTo>
                  <a:cubicBezTo>
                    <a:pt x="191" y="365"/>
                    <a:pt x="191" y="365"/>
                    <a:pt x="191" y="365"/>
                  </a:cubicBezTo>
                  <a:cubicBezTo>
                    <a:pt x="161" y="396"/>
                    <a:pt x="161" y="396"/>
                    <a:pt x="161" y="396"/>
                  </a:cubicBezTo>
                  <a:cubicBezTo>
                    <a:pt x="91" y="326"/>
                    <a:pt x="91" y="326"/>
                    <a:pt x="91" y="326"/>
                  </a:cubicBezTo>
                  <a:cubicBezTo>
                    <a:pt x="121" y="295"/>
                    <a:pt x="121" y="295"/>
                    <a:pt x="121" y="295"/>
                  </a:cubicBezTo>
                  <a:cubicBezTo>
                    <a:pt x="142" y="316"/>
                    <a:pt x="142" y="316"/>
                    <a:pt x="142" y="316"/>
                  </a:cubicBezTo>
                  <a:cubicBezTo>
                    <a:pt x="152" y="305"/>
                    <a:pt x="152" y="305"/>
                    <a:pt x="152" y="305"/>
                  </a:cubicBezTo>
                  <a:cubicBezTo>
                    <a:pt x="111" y="264"/>
                    <a:pt x="111" y="264"/>
                    <a:pt x="111" y="264"/>
                  </a:cubicBezTo>
                  <a:cubicBezTo>
                    <a:pt x="263" y="113"/>
                    <a:pt x="263" y="113"/>
                    <a:pt x="263" y="113"/>
                  </a:cubicBezTo>
                  <a:cubicBezTo>
                    <a:pt x="304" y="154"/>
                    <a:pt x="304" y="154"/>
                    <a:pt x="304" y="154"/>
                  </a:cubicBezTo>
                  <a:cubicBezTo>
                    <a:pt x="325" y="132"/>
                    <a:pt x="325" y="132"/>
                    <a:pt x="325" y="132"/>
                  </a:cubicBezTo>
                  <a:cubicBezTo>
                    <a:pt x="333" y="140"/>
                    <a:pt x="333" y="140"/>
                    <a:pt x="333" y="140"/>
                  </a:cubicBezTo>
                  <a:cubicBezTo>
                    <a:pt x="342" y="131"/>
                    <a:pt x="342" y="131"/>
                    <a:pt x="342" y="131"/>
                  </a:cubicBezTo>
                  <a:cubicBezTo>
                    <a:pt x="313" y="99"/>
                    <a:pt x="297" y="61"/>
                    <a:pt x="295" y="23"/>
                  </a:cubicBezTo>
                  <a:cubicBezTo>
                    <a:pt x="337" y="66"/>
                    <a:pt x="337" y="66"/>
                    <a:pt x="337" y="66"/>
                  </a:cubicBezTo>
                  <a:cubicBezTo>
                    <a:pt x="417" y="66"/>
                    <a:pt x="417" y="66"/>
                    <a:pt x="417" y="66"/>
                  </a:cubicBezTo>
                  <a:cubicBezTo>
                    <a:pt x="414" y="62"/>
                    <a:pt x="415" y="56"/>
                    <a:pt x="418" y="52"/>
                  </a:cubicBezTo>
                  <a:cubicBezTo>
                    <a:pt x="423" y="48"/>
                    <a:pt x="430" y="48"/>
                    <a:pt x="434" y="52"/>
                  </a:cubicBezTo>
                  <a:cubicBezTo>
                    <a:pt x="438" y="57"/>
                    <a:pt x="438" y="64"/>
                    <a:pt x="434" y="68"/>
                  </a:cubicBezTo>
                  <a:cubicBezTo>
                    <a:pt x="430" y="71"/>
                    <a:pt x="425" y="72"/>
                    <a:pt x="421" y="70"/>
                  </a:cubicBezTo>
                  <a:cubicBezTo>
                    <a:pt x="420" y="149"/>
                    <a:pt x="420" y="149"/>
                    <a:pt x="420" y="149"/>
                  </a:cubicBezTo>
                  <a:cubicBezTo>
                    <a:pt x="463" y="192"/>
                    <a:pt x="463" y="192"/>
                    <a:pt x="463" y="192"/>
                  </a:cubicBezTo>
                  <a:cubicBezTo>
                    <a:pt x="425" y="189"/>
                    <a:pt x="387" y="173"/>
                    <a:pt x="355" y="145"/>
                  </a:cubicBezTo>
                  <a:cubicBezTo>
                    <a:pt x="346" y="154"/>
                    <a:pt x="346" y="154"/>
                    <a:pt x="346" y="154"/>
                  </a:cubicBezTo>
                  <a:cubicBezTo>
                    <a:pt x="354" y="161"/>
                    <a:pt x="354" y="161"/>
                    <a:pt x="354" y="161"/>
                  </a:cubicBezTo>
                  <a:lnTo>
                    <a:pt x="333" y="182"/>
                  </a:lnTo>
                  <a:close/>
                  <a:moveTo>
                    <a:pt x="309" y="487"/>
                  </a:moveTo>
                  <a:cubicBezTo>
                    <a:pt x="335" y="461"/>
                    <a:pt x="335" y="461"/>
                    <a:pt x="335" y="461"/>
                  </a:cubicBezTo>
                  <a:cubicBezTo>
                    <a:pt x="309" y="435"/>
                    <a:pt x="309" y="435"/>
                    <a:pt x="309" y="435"/>
                  </a:cubicBezTo>
                  <a:cubicBezTo>
                    <a:pt x="283" y="461"/>
                    <a:pt x="283" y="461"/>
                    <a:pt x="283" y="461"/>
                  </a:cubicBezTo>
                  <a:cubicBezTo>
                    <a:pt x="309" y="487"/>
                    <a:pt x="309" y="487"/>
                    <a:pt x="309" y="487"/>
                  </a:cubicBezTo>
                  <a:close/>
                  <a:moveTo>
                    <a:pt x="339" y="456"/>
                  </a:moveTo>
                  <a:cubicBezTo>
                    <a:pt x="365" y="430"/>
                    <a:pt x="365" y="430"/>
                    <a:pt x="365" y="430"/>
                  </a:cubicBezTo>
                  <a:cubicBezTo>
                    <a:pt x="339" y="405"/>
                    <a:pt x="339" y="405"/>
                    <a:pt x="339" y="405"/>
                  </a:cubicBezTo>
                  <a:cubicBezTo>
                    <a:pt x="313" y="430"/>
                    <a:pt x="313" y="430"/>
                    <a:pt x="313" y="430"/>
                  </a:cubicBezTo>
                  <a:cubicBezTo>
                    <a:pt x="339" y="456"/>
                    <a:pt x="339" y="456"/>
                    <a:pt x="339" y="456"/>
                  </a:cubicBezTo>
                  <a:close/>
                  <a:moveTo>
                    <a:pt x="369" y="426"/>
                  </a:moveTo>
                  <a:cubicBezTo>
                    <a:pt x="395" y="400"/>
                    <a:pt x="395" y="400"/>
                    <a:pt x="395" y="400"/>
                  </a:cubicBezTo>
                  <a:cubicBezTo>
                    <a:pt x="369" y="374"/>
                    <a:pt x="369" y="374"/>
                    <a:pt x="369" y="374"/>
                  </a:cubicBezTo>
                  <a:cubicBezTo>
                    <a:pt x="344" y="400"/>
                    <a:pt x="344" y="400"/>
                    <a:pt x="344" y="400"/>
                  </a:cubicBezTo>
                  <a:cubicBezTo>
                    <a:pt x="369" y="426"/>
                    <a:pt x="369" y="426"/>
                    <a:pt x="369" y="426"/>
                  </a:cubicBezTo>
                  <a:close/>
                  <a:moveTo>
                    <a:pt x="400" y="396"/>
                  </a:moveTo>
                  <a:cubicBezTo>
                    <a:pt x="426" y="370"/>
                    <a:pt x="426" y="370"/>
                    <a:pt x="426" y="370"/>
                  </a:cubicBezTo>
                  <a:cubicBezTo>
                    <a:pt x="400" y="344"/>
                    <a:pt x="400" y="344"/>
                    <a:pt x="400" y="344"/>
                  </a:cubicBezTo>
                  <a:cubicBezTo>
                    <a:pt x="374" y="370"/>
                    <a:pt x="374" y="370"/>
                    <a:pt x="374" y="370"/>
                  </a:cubicBezTo>
                  <a:cubicBezTo>
                    <a:pt x="400" y="396"/>
                    <a:pt x="400" y="396"/>
                    <a:pt x="400" y="396"/>
                  </a:cubicBezTo>
                  <a:close/>
                  <a:moveTo>
                    <a:pt x="430" y="365"/>
                  </a:moveTo>
                  <a:cubicBezTo>
                    <a:pt x="456" y="339"/>
                    <a:pt x="456" y="339"/>
                    <a:pt x="456" y="339"/>
                  </a:cubicBezTo>
                  <a:cubicBezTo>
                    <a:pt x="430" y="314"/>
                    <a:pt x="430" y="314"/>
                    <a:pt x="430" y="314"/>
                  </a:cubicBezTo>
                  <a:cubicBezTo>
                    <a:pt x="404" y="339"/>
                    <a:pt x="404" y="339"/>
                    <a:pt x="404" y="339"/>
                  </a:cubicBezTo>
                  <a:cubicBezTo>
                    <a:pt x="430" y="365"/>
                    <a:pt x="430" y="365"/>
                    <a:pt x="430" y="365"/>
                  </a:cubicBezTo>
                  <a:close/>
                  <a:moveTo>
                    <a:pt x="461" y="335"/>
                  </a:moveTo>
                  <a:cubicBezTo>
                    <a:pt x="486" y="309"/>
                    <a:pt x="486" y="309"/>
                    <a:pt x="486" y="309"/>
                  </a:cubicBezTo>
                  <a:cubicBezTo>
                    <a:pt x="461" y="283"/>
                    <a:pt x="461" y="283"/>
                    <a:pt x="461" y="283"/>
                  </a:cubicBezTo>
                  <a:cubicBezTo>
                    <a:pt x="435" y="309"/>
                    <a:pt x="435" y="309"/>
                    <a:pt x="435" y="309"/>
                  </a:cubicBezTo>
                  <a:cubicBezTo>
                    <a:pt x="461" y="335"/>
                    <a:pt x="461" y="335"/>
                    <a:pt x="461" y="335"/>
                  </a:cubicBezTo>
                  <a:close/>
                  <a:moveTo>
                    <a:pt x="249" y="427"/>
                  </a:moveTo>
                  <a:cubicBezTo>
                    <a:pt x="275" y="401"/>
                    <a:pt x="275" y="401"/>
                    <a:pt x="275" y="401"/>
                  </a:cubicBezTo>
                  <a:cubicBezTo>
                    <a:pt x="249" y="375"/>
                    <a:pt x="249" y="375"/>
                    <a:pt x="249" y="375"/>
                  </a:cubicBezTo>
                  <a:cubicBezTo>
                    <a:pt x="223" y="401"/>
                    <a:pt x="223" y="401"/>
                    <a:pt x="223" y="401"/>
                  </a:cubicBezTo>
                  <a:cubicBezTo>
                    <a:pt x="249" y="427"/>
                    <a:pt x="249" y="427"/>
                    <a:pt x="249" y="427"/>
                  </a:cubicBezTo>
                  <a:close/>
                  <a:moveTo>
                    <a:pt x="279" y="396"/>
                  </a:moveTo>
                  <a:cubicBezTo>
                    <a:pt x="305" y="371"/>
                    <a:pt x="305" y="371"/>
                    <a:pt x="305" y="371"/>
                  </a:cubicBezTo>
                  <a:cubicBezTo>
                    <a:pt x="279" y="345"/>
                    <a:pt x="279" y="345"/>
                    <a:pt x="279" y="345"/>
                  </a:cubicBezTo>
                  <a:cubicBezTo>
                    <a:pt x="254" y="371"/>
                    <a:pt x="254" y="371"/>
                    <a:pt x="254" y="371"/>
                  </a:cubicBezTo>
                  <a:cubicBezTo>
                    <a:pt x="279" y="396"/>
                    <a:pt x="279" y="396"/>
                    <a:pt x="279" y="396"/>
                  </a:cubicBezTo>
                  <a:close/>
                  <a:moveTo>
                    <a:pt x="310" y="366"/>
                  </a:moveTo>
                  <a:cubicBezTo>
                    <a:pt x="335" y="340"/>
                    <a:pt x="335" y="340"/>
                    <a:pt x="335" y="340"/>
                  </a:cubicBezTo>
                  <a:cubicBezTo>
                    <a:pt x="310" y="315"/>
                    <a:pt x="310" y="315"/>
                    <a:pt x="310" y="315"/>
                  </a:cubicBezTo>
                  <a:cubicBezTo>
                    <a:pt x="284" y="340"/>
                    <a:pt x="284" y="340"/>
                    <a:pt x="284" y="340"/>
                  </a:cubicBezTo>
                  <a:cubicBezTo>
                    <a:pt x="310" y="366"/>
                    <a:pt x="310" y="366"/>
                    <a:pt x="310" y="366"/>
                  </a:cubicBezTo>
                  <a:close/>
                  <a:moveTo>
                    <a:pt x="340" y="336"/>
                  </a:moveTo>
                  <a:cubicBezTo>
                    <a:pt x="366" y="310"/>
                    <a:pt x="366" y="310"/>
                    <a:pt x="366" y="310"/>
                  </a:cubicBezTo>
                  <a:cubicBezTo>
                    <a:pt x="340" y="284"/>
                    <a:pt x="340" y="284"/>
                    <a:pt x="340" y="284"/>
                  </a:cubicBezTo>
                  <a:cubicBezTo>
                    <a:pt x="314" y="310"/>
                    <a:pt x="314" y="310"/>
                    <a:pt x="314" y="310"/>
                  </a:cubicBezTo>
                  <a:cubicBezTo>
                    <a:pt x="340" y="336"/>
                    <a:pt x="340" y="336"/>
                    <a:pt x="340" y="336"/>
                  </a:cubicBezTo>
                  <a:close/>
                  <a:moveTo>
                    <a:pt x="370" y="305"/>
                  </a:moveTo>
                  <a:cubicBezTo>
                    <a:pt x="396" y="280"/>
                    <a:pt x="396" y="280"/>
                    <a:pt x="396" y="280"/>
                  </a:cubicBezTo>
                  <a:cubicBezTo>
                    <a:pt x="370" y="254"/>
                    <a:pt x="370" y="254"/>
                    <a:pt x="370" y="254"/>
                  </a:cubicBezTo>
                  <a:cubicBezTo>
                    <a:pt x="345" y="280"/>
                    <a:pt x="345" y="280"/>
                    <a:pt x="345" y="280"/>
                  </a:cubicBezTo>
                  <a:cubicBezTo>
                    <a:pt x="370" y="305"/>
                    <a:pt x="370" y="305"/>
                    <a:pt x="370" y="305"/>
                  </a:cubicBezTo>
                  <a:close/>
                  <a:moveTo>
                    <a:pt x="401" y="275"/>
                  </a:moveTo>
                  <a:cubicBezTo>
                    <a:pt x="427" y="249"/>
                    <a:pt x="427" y="249"/>
                    <a:pt x="427" y="249"/>
                  </a:cubicBezTo>
                  <a:cubicBezTo>
                    <a:pt x="401" y="223"/>
                    <a:pt x="401" y="223"/>
                    <a:pt x="401" y="223"/>
                  </a:cubicBezTo>
                  <a:cubicBezTo>
                    <a:pt x="375" y="249"/>
                    <a:pt x="375" y="249"/>
                    <a:pt x="375" y="249"/>
                  </a:cubicBezTo>
                  <a:cubicBezTo>
                    <a:pt x="401" y="275"/>
                    <a:pt x="401" y="275"/>
                    <a:pt x="401" y="275"/>
                  </a:cubicBezTo>
                  <a:close/>
                  <a:moveTo>
                    <a:pt x="279" y="457"/>
                  </a:moveTo>
                  <a:cubicBezTo>
                    <a:pt x="305" y="431"/>
                    <a:pt x="305" y="431"/>
                    <a:pt x="305" y="431"/>
                  </a:cubicBezTo>
                  <a:cubicBezTo>
                    <a:pt x="279" y="405"/>
                    <a:pt x="279" y="405"/>
                    <a:pt x="279" y="405"/>
                  </a:cubicBezTo>
                  <a:cubicBezTo>
                    <a:pt x="253" y="431"/>
                    <a:pt x="253" y="431"/>
                    <a:pt x="253" y="431"/>
                  </a:cubicBezTo>
                  <a:cubicBezTo>
                    <a:pt x="279" y="457"/>
                    <a:pt x="279" y="457"/>
                    <a:pt x="279" y="457"/>
                  </a:cubicBezTo>
                  <a:close/>
                  <a:moveTo>
                    <a:pt x="309" y="426"/>
                  </a:moveTo>
                  <a:cubicBezTo>
                    <a:pt x="335" y="401"/>
                    <a:pt x="335" y="401"/>
                    <a:pt x="335" y="401"/>
                  </a:cubicBezTo>
                  <a:cubicBezTo>
                    <a:pt x="309" y="375"/>
                    <a:pt x="309" y="375"/>
                    <a:pt x="309" y="375"/>
                  </a:cubicBezTo>
                  <a:cubicBezTo>
                    <a:pt x="283" y="401"/>
                    <a:pt x="283" y="401"/>
                    <a:pt x="283" y="401"/>
                  </a:cubicBezTo>
                  <a:cubicBezTo>
                    <a:pt x="309" y="426"/>
                    <a:pt x="309" y="426"/>
                    <a:pt x="309" y="426"/>
                  </a:cubicBezTo>
                  <a:close/>
                  <a:moveTo>
                    <a:pt x="340" y="396"/>
                  </a:moveTo>
                  <a:cubicBezTo>
                    <a:pt x="365" y="370"/>
                    <a:pt x="365" y="370"/>
                    <a:pt x="365" y="370"/>
                  </a:cubicBezTo>
                  <a:cubicBezTo>
                    <a:pt x="340" y="344"/>
                    <a:pt x="340" y="344"/>
                    <a:pt x="340" y="344"/>
                  </a:cubicBezTo>
                  <a:cubicBezTo>
                    <a:pt x="314" y="370"/>
                    <a:pt x="314" y="370"/>
                    <a:pt x="314" y="370"/>
                  </a:cubicBezTo>
                  <a:cubicBezTo>
                    <a:pt x="340" y="396"/>
                    <a:pt x="340" y="396"/>
                    <a:pt x="340" y="396"/>
                  </a:cubicBezTo>
                  <a:close/>
                  <a:moveTo>
                    <a:pt x="370" y="366"/>
                  </a:moveTo>
                  <a:cubicBezTo>
                    <a:pt x="396" y="340"/>
                    <a:pt x="396" y="340"/>
                    <a:pt x="396" y="340"/>
                  </a:cubicBezTo>
                  <a:cubicBezTo>
                    <a:pt x="370" y="314"/>
                    <a:pt x="370" y="314"/>
                    <a:pt x="370" y="314"/>
                  </a:cubicBezTo>
                  <a:cubicBezTo>
                    <a:pt x="344" y="340"/>
                    <a:pt x="344" y="340"/>
                    <a:pt x="344" y="340"/>
                  </a:cubicBezTo>
                  <a:cubicBezTo>
                    <a:pt x="370" y="366"/>
                    <a:pt x="370" y="366"/>
                    <a:pt x="370" y="366"/>
                  </a:cubicBezTo>
                  <a:close/>
                  <a:moveTo>
                    <a:pt x="400" y="335"/>
                  </a:moveTo>
                  <a:cubicBezTo>
                    <a:pt x="426" y="309"/>
                    <a:pt x="426" y="309"/>
                    <a:pt x="426" y="309"/>
                  </a:cubicBezTo>
                  <a:cubicBezTo>
                    <a:pt x="400" y="284"/>
                    <a:pt x="400" y="284"/>
                    <a:pt x="400" y="284"/>
                  </a:cubicBezTo>
                  <a:cubicBezTo>
                    <a:pt x="374" y="309"/>
                    <a:pt x="374" y="309"/>
                    <a:pt x="374" y="309"/>
                  </a:cubicBezTo>
                  <a:cubicBezTo>
                    <a:pt x="400" y="335"/>
                    <a:pt x="400" y="335"/>
                    <a:pt x="400" y="335"/>
                  </a:cubicBezTo>
                  <a:close/>
                  <a:moveTo>
                    <a:pt x="431" y="305"/>
                  </a:moveTo>
                  <a:cubicBezTo>
                    <a:pt x="456" y="279"/>
                    <a:pt x="456" y="279"/>
                    <a:pt x="456" y="279"/>
                  </a:cubicBezTo>
                  <a:cubicBezTo>
                    <a:pt x="431" y="253"/>
                    <a:pt x="431" y="253"/>
                    <a:pt x="431" y="253"/>
                  </a:cubicBezTo>
                  <a:cubicBezTo>
                    <a:pt x="405" y="279"/>
                    <a:pt x="405" y="279"/>
                    <a:pt x="405" y="279"/>
                  </a:cubicBezTo>
                  <a:cubicBezTo>
                    <a:pt x="431" y="305"/>
                    <a:pt x="431" y="305"/>
                    <a:pt x="431" y="305"/>
                  </a:cubicBezTo>
                  <a:close/>
                  <a:moveTo>
                    <a:pt x="85" y="263"/>
                  </a:moveTo>
                  <a:cubicBezTo>
                    <a:pt x="111" y="237"/>
                    <a:pt x="111" y="237"/>
                    <a:pt x="111" y="237"/>
                  </a:cubicBezTo>
                  <a:cubicBezTo>
                    <a:pt x="85" y="211"/>
                    <a:pt x="85" y="211"/>
                    <a:pt x="85" y="211"/>
                  </a:cubicBezTo>
                  <a:cubicBezTo>
                    <a:pt x="59" y="237"/>
                    <a:pt x="59" y="237"/>
                    <a:pt x="59" y="237"/>
                  </a:cubicBezTo>
                  <a:cubicBezTo>
                    <a:pt x="85" y="263"/>
                    <a:pt x="85" y="263"/>
                    <a:pt x="85" y="263"/>
                  </a:cubicBezTo>
                  <a:close/>
                  <a:moveTo>
                    <a:pt x="116" y="233"/>
                  </a:moveTo>
                  <a:cubicBezTo>
                    <a:pt x="141" y="207"/>
                    <a:pt x="141" y="207"/>
                    <a:pt x="141" y="207"/>
                  </a:cubicBezTo>
                  <a:cubicBezTo>
                    <a:pt x="116" y="181"/>
                    <a:pt x="116" y="181"/>
                    <a:pt x="116" y="181"/>
                  </a:cubicBezTo>
                  <a:cubicBezTo>
                    <a:pt x="90" y="207"/>
                    <a:pt x="90" y="207"/>
                    <a:pt x="90" y="207"/>
                  </a:cubicBezTo>
                  <a:cubicBezTo>
                    <a:pt x="116" y="233"/>
                    <a:pt x="116" y="233"/>
                    <a:pt x="116" y="233"/>
                  </a:cubicBezTo>
                  <a:close/>
                  <a:moveTo>
                    <a:pt x="146" y="202"/>
                  </a:moveTo>
                  <a:cubicBezTo>
                    <a:pt x="172" y="177"/>
                    <a:pt x="172" y="177"/>
                    <a:pt x="172" y="177"/>
                  </a:cubicBezTo>
                  <a:cubicBezTo>
                    <a:pt x="146" y="151"/>
                    <a:pt x="146" y="151"/>
                    <a:pt x="146" y="151"/>
                  </a:cubicBezTo>
                  <a:cubicBezTo>
                    <a:pt x="120" y="177"/>
                    <a:pt x="120" y="177"/>
                    <a:pt x="120" y="177"/>
                  </a:cubicBezTo>
                  <a:cubicBezTo>
                    <a:pt x="146" y="202"/>
                    <a:pt x="146" y="202"/>
                    <a:pt x="146" y="202"/>
                  </a:cubicBezTo>
                  <a:close/>
                  <a:moveTo>
                    <a:pt x="176" y="172"/>
                  </a:moveTo>
                  <a:cubicBezTo>
                    <a:pt x="202" y="146"/>
                    <a:pt x="202" y="146"/>
                    <a:pt x="202" y="146"/>
                  </a:cubicBezTo>
                  <a:cubicBezTo>
                    <a:pt x="176" y="120"/>
                    <a:pt x="176" y="120"/>
                    <a:pt x="176" y="120"/>
                  </a:cubicBezTo>
                  <a:cubicBezTo>
                    <a:pt x="151" y="146"/>
                    <a:pt x="151" y="146"/>
                    <a:pt x="151" y="146"/>
                  </a:cubicBezTo>
                  <a:cubicBezTo>
                    <a:pt x="176" y="172"/>
                    <a:pt x="176" y="172"/>
                    <a:pt x="176" y="172"/>
                  </a:cubicBezTo>
                  <a:close/>
                  <a:moveTo>
                    <a:pt x="207" y="142"/>
                  </a:moveTo>
                  <a:cubicBezTo>
                    <a:pt x="232" y="116"/>
                    <a:pt x="232" y="116"/>
                    <a:pt x="232" y="116"/>
                  </a:cubicBezTo>
                  <a:cubicBezTo>
                    <a:pt x="207" y="90"/>
                    <a:pt x="207" y="90"/>
                    <a:pt x="207" y="90"/>
                  </a:cubicBezTo>
                  <a:cubicBezTo>
                    <a:pt x="181" y="116"/>
                    <a:pt x="181" y="116"/>
                    <a:pt x="181" y="116"/>
                  </a:cubicBezTo>
                  <a:cubicBezTo>
                    <a:pt x="207" y="142"/>
                    <a:pt x="207" y="142"/>
                    <a:pt x="207" y="142"/>
                  </a:cubicBezTo>
                  <a:close/>
                  <a:moveTo>
                    <a:pt x="237" y="111"/>
                  </a:moveTo>
                  <a:cubicBezTo>
                    <a:pt x="263" y="86"/>
                    <a:pt x="263" y="86"/>
                    <a:pt x="263" y="86"/>
                  </a:cubicBezTo>
                  <a:cubicBezTo>
                    <a:pt x="237" y="60"/>
                    <a:pt x="237" y="60"/>
                    <a:pt x="237" y="60"/>
                  </a:cubicBezTo>
                  <a:cubicBezTo>
                    <a:pt x="211" y="86"/>
                    <a:pt x="211" y="86"/>
                    <a:pt x="211" y="86"/>
                  </a:cubicBezTo>
                  <a:cubicBezTo>
                    <a:pt x="237" y="111"/>
                    <a:pt x="237" y="111"/>
                    <a:pt x="237" y="111"/>
                  </a:cubicBezTo>
                  <a:close/>
                  <a:moveTo>
                    <a:pt x="25" y="203"/>
                  </a:moveTo>
                  <a:cubicBezTo>
                    <a:pt x="51" y="178"/>
                    <a:pt x="51" y="178"/>
                    <a:pt x="51" y="178"/>
                  </a:cubicBezTo>
                  <a:cubicBezTo>
                    <a:pt x="25" y="152"/>
                    <a:pt x="25" y="152"/>
                    <a:pt x="25" y="152"/>
                  </a:cubicBezTo>
                  <a:cubicBezTo>
                    <a:pt x="0" y="178"/>
                    <a:pt x="0" y="178"/>
                    <a:pt x="0" y="178"/>
                  </a:cubicBezTo>
                  <a:cubicBezTo>
                    <a:pt x="25" y="203"/>
                    <a:pt x="25" y="203"/>
                    <a:pt x="25" y="203"/>
                  </a:cubicBezTo>
                  <a:close/>
                  <a:moveTo>
                    <a:pt x="56" y="173"/>
                  </a:moveTo>
                  <a:cubicBezTo>
                    <a:pt x="82" y="147"/>
                    <a:pt x="82" y="147"/>
                    <a:pt x="82" y="147"/>
                  </a:cubicBezTo>
                  <a:cubicBezTo>
                    <a:pt x="56" y="121"/>
                    <a:pt x="56" y="121"/>
                    <a:pt x="56" y="121"/>
                  </a:cubicBezTo>
                  <a:cubicBezTo>
                    <a:pt x="30" y="147"/>
                    <a:pt x="30" y="147"/>
                    <a:pt x="30" y="147"/>
                  </a:cubicBezTo>
                  <a:cubicBezTo>
                    <a:pt x="56" y="173"/>
                    <a:pt x="56" y="173"/>
                    <a:pt x="56" y="173"/>
                  </a:cubicBezTo>
                  <a:close/>
                  <a:moveTo>
                    <a:pt x="86" y="143"/>
                  </a:moveTo>
                  <a:cubicBezTo>
                    <a:pt x="112" y="117"/>
                    <a:pt x="112" y="117"/>
                    <a:pt x="112" y="117"/>
                  </a:cubicBezTo>
                  <a:cubicBezTo>
                    <a:pt x="86" y="91"/>
                    <a:pt x="86" y="91"/>
                    <a:pt x="86" y="91"/>
                  </a:cubicBezTo>
                  <a:cubicBezTo>
                    <a:pt x="60" y="117"/>
                    <a:pt x="60" y="117"/>
                    <a:pt x="60" y="117"/>
                  </a:cubicBezTo>
                  <a:cubicBezTo>
                    <a:pt x="86" y="143"/>
                    <a:pt x="86" y="143"/>
                    <a:pt x="86" y="143"/>
                  </a:cubicBezTo>
                  <a:close/>
                  <a:moveTo>
                    <a:pt x="117" y="112"/>
                  </a:moveTo>
                  <a:cubicBezTo>
                    <a:pt x="142" y="86"/>
                    <a:pt x="142" y="86"/>
                    <a:pt x="142" y="86"/>
                  </a:cubicBezTo>
                  <a:cubicBezTo>
                    <a:pt x="117" y="61"/>
                    <a:pt x="117" y="61"/>
                    <a:pt x="117" y="61"/>
                  </a:cubicBezTo>
                  <a:cubicBezTo>
                    <a:pt x="91" y="86"/>
                    <a:pt x="91" y="86"/>
                    <a:pt x="91" y="86"/>
                  </a:cubicBezTo>
                  <a:cubicBezTo>
                    <a:pt x="117" y="112"/>
                    <a:pt x="117" y="112"/>
                    <a:pt x="117" y="112"/>
                  </a:cubicBezTo>
                  <a:close/>
                  <a:moveTo>
                    <a:pt x="147" y="82"/>
                  </a:moveTo>
                  <a:cubicBezTo>
                    <a:pt x="173" y="56"/>
                    <a:pt x="173" y="56"/>
                    <a:pt x="173" y="56"/>
                  </a:cubicBezTo>
                  <a:cubicBezTo>
                    <a:pt x="147" y="30"/>
                    <a:pt x="147" y="30"/>
                    <a:pt x="147" y="30"/>
                  </a:cubicBezTo>
                  <a:cubicBezTo>
                    <a:pt x="121" y="56"/>
                    <a:pt x="121" y="56"/>
                    <a:pt x="121" y="56"/>
                  </a:cubicBezTo>
                  <a:cubicBezTo>
                    <a:pt x="147" y="82"/>
                    <a:pt x="147" y="82"/>
                    <a:pt x="147" y="82"/>
                  </a:cubicBezTo>
                  <a:close/>
                  <a:moveTo>
                    <a:pt x="177" y="52"/>
                  </a:moveTo>
                  <a:cubicBezTo>
                    <a:pt x="203" y="26"/>
                    <a:pt x="203" y="26"/>
                    <a:pt x="203" y="26"/>
                  </a:cubicBezTo>
                  <a:cubicBezTo>
                    <a:pt x="177" y="0"/>
                    <a:pt x="177" y="0"/>
                    <a:pt x="177" y="0"/>
                  </a:cubicBezTo>
                  <a:cubicBezTo>
                    <a:pt x="151" y="26"/>
                    <a:pt x="151" y="26"/>
                    <a:pt x="151" y="26"/>
                  </a:cubicBezTo>
                  <a:cubicBezTo>
                    <a:pt x="177" y="52"/>
                    <a:pt x="177" y="52"/>
                    <a:pt x="177" y="52"/>
                  </a:cubicBezTo>
                  <a:close/>
                  <a:moveTo>
                    <a:pt x="55" y="233"/>
                  </a:moveTo>
                  <a:cubicBezTo>
                    <a:pt x="81" y="207"/>
                    <a:pt x="81" y="207"/>
                    <a:pt x="81" y="207"/>
                  </a:cubicBezTo>
                  <a:cubicBezTo>
                    <a:pt x="55" y="182"/>
                    <a:pt x="55" y="182"/>
                    <a:pt x="55" y="182"/>
                  </a:cubicBezTo>
                  <a:cubicBezTo>
                    <a:pt x="30" y="207"/>
                    <a:pt x="30" y="207"/>
                    <a:pt x="30" y="207"/>
                  </a:cubicBezTo>
                  <a:cubicBezTo>
                    <a:pt x="55" y="233"/>
                    <a:pt x="55" y="233"/>
                    <a:pt x="55" y="233"/>
                  </a:cubicBezTo>
                  <a:close/>
                  <a:moveTo>
                    <a:pt x="86" y="203"/>
                  </a:moveTo>
                  <a:cubicBezTo>
                    <a:pt x="112" y="177"/>
                    <a:pt x="112" y="177"/>
                    <a:pt x="112" y="177"/>
                  </a:cubicBezTo>
                  <a:cubicBezTo>
                    <a:pt x="86" y="151"/>
                    <a:pt x="86" y="151"/>
                    <a:pt x="86" y="151"/>
                  </a:cubicBezTo>
                  <a:cubicBezTo>
                    <a:pt x="60" y="177"/>
                    <a:pt x="60" y="177"/>
                    <a:pt x="60" y="177"/>
                  </a:cubicBezTo>
                  <a:cubicBezTo>
                    <a:pt x="86" y="203"/>
                    <a:pt x="86" y="203"/>
                    <a:pt x="86" y="203"/>
                  </a:cubicBezTo>
                  <a:close/>
                  <a:moveTo>
                    <a:pt x="116" y="172"/>
                  </a:moveTo>
                  <a:cubicBezTo>
                    <a:pt x="142" y="147"/>
                    <a:pt x="142" y="147"/>
                    <a:pt x="142" y="147"/>
                  </a:cubicBezTo>
                  <a:cubicBezTo>
                    <a:pt x="116" y="121"/>
                    <a:pt x="116" y="121"/>
                    <a:pt x="116" y="121"/>
                  </a:cubicBezTo>
                  <a:cubicBezTo>
                    <a:pt x="90" y="147"/>
                    <a:pt x="90" y="147"/>
                    <a:pt x="90" y="147"/>
                  </a:cubicBezTo>
                  <a:cubicBezTo>
                    <a:pt x="116" y="172"/>
                    <a:pt x="116" y="172"/>
                    <a:pt x="116" y="172"/>
                  </a:cubicBezTo>
                  <a:close/>
                  <a:moveTo>
                    <a:pt x="146" y="142"/>
                  </a:moveTo>
                  <a:cubicBezTo>
                    <a:pt x="172" y="116"/>
                    <a:pt x="172" y="116"/>
                    <a:pt x="172" y="116"/>
                  </a:cubicBezTo>
                  <a:cubicBezTo>
                    <a:pt x="146" y="91"/>
                    <a:pt x="146" y="91"/>
                    <a:pt x="146" y="91"/>
                  </a:cubicBezTo>
                  <a:cubicBezTo>
                    <a:pt x="121" y="116"/>
                    <a:pt x="121" y="116"/>
                    <a:pt x="121" y="116"/>
                  </a:cubicBezTo>
                  <a:cubicBezTo>
                    <a:pt x="146" y="142"/>
                    <a:pt x="146" y="142"/>
                    <a:pt x="146" y="142"/>
                  </a:cubicBezTo>
                  <a:close/>
                  <a:moveTo>
                    <a:pt x="177" y="112"/>
                  </a:moveTo>
                  <a:cubicBezTo>
                    <a:pt x="203" y="86"/>
                    <a:pt x="203" y="86"/>
                    <a:pt x="203" y="86"/>
                  </a:cubicBezTo>
                  <a:cubicBezTo>
                    <a:pt x="177" y="60"/>
                    <a:pt x="177" y="60"/>
                    <a:pt x="177" y="60"/>
                  </a:cubicBezTo>
                  <a:cubicBezTo>
                    <a:pt x="151" y="86"/>
                    <a:pt x="151" y="86"/>
                    <a:pt x="151" y="86"/>
                  </a:cubicBezTo>
                  <a:cubicBezTo>
                    <a:pt x="177" y="112"/>
                    <a:pt x="177" y="112"/>
                    <a:pt x="177" y="112"/>
                  </a:cubicBezTo>
                  <a:close/>
                  <a:moveTo>
                    <a:pt x="207" y="81"/>
                  </a:moveTo>
                  <a:cubicBezTo>
                    <a:pt x="233" y="56"/>
                    <a:pt x="233" y="56"/>
                    <a:pt x="233" y="56"/>
                  </a:cubicBezTo>
                  <a:cubicBezTo>
                    <a:pt x="207" y="30"/>
                    <a:pt x="207" y="30"/>
                    <a:pt x="207" y="30"/>
                  </a:cubicBezTo>
                  <a:cubicBezTo>
                    <a:pt x="181" y="56"/>
                    <a:pt x="181" y="56"/>
                    <a:pt x="181" y="56"/>
                  </a:cubicBezTo>
                  <a:cubicBezTo>
                    <a:pt x="207" y="81"/>
                    <a:pt x="207" y="81"/>
                    <a:pt x="207" y="8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74" name="Icon"/>
            <p:cNvSpPr>
              <a:spLocks noEditPoints="1"/>
            </p:cNvSpPr>
            <p:nvPr/>
          </p:nvSpPr>
          <p:spPr bwMode="auto">
            <a:xfrm>
              <a:off x="-1091444" y="7054487"/>
              <a:ext cx="434076" cy="436023"/>
            </a:xfrm>
            <a:custGeom>
              <a:avLst/>
              <a:gdLst>
                <a:gd name="T0" fmla="*/ 60 w 186"/>
                <a:gd name="T1" fmla="*/ 94 h 187"/>
                <a:gd name="T2" fmla="*/ 126 w 186"/>
                <a:gd name="T3" fmla="*/ 94 h 187"/>
                <a:gd name="T4" fmla="*/ 101 w 186"/>
                <a:gd name="T5" fmla="*/ 44 h 187"/>
                <a:gd name="T6" fmla="*/ 93 w 186"/>
                <a:gd name="T7" fmla="*/ 0 h 187"/>
                <a:gd name="T8" fmla="*/ 85 w 186"/>
                <a:gd name="T9" fmla="*/ 44 h 187"/>
                <a:gd name="T10" fmla="*/ 101 w 186"/>
                <a:gd name="T11" fmla="*/ 44 h 187"/>
                <a:gd name="T12" fmla="*/ 101 w 186"/>
                <a:gd name="T13" fmla="*/ 144 h 187"/>
                <a:gd name="T14" fmla="*/ 85 w 186"/>
                <a:gd name="T15" fmla="*/ 144 h 187"/>
                <a:gd name="T16" fmla="*/ 93 w 186"/>
                <a:gd name="T17" fmla="*/ 187 h 187"/>
                <a:gd name="T18" fmla="*/ 73 w 186"/>
                <a:gd name="T19" fmla="*/ 58 h 187"/>
                <a:gd name="T20" fmla="*/ 57 w 186"/>
                <a:gd name="T21" fmla="*/ 16 h 187"/>
                <a:gd name="T22" fmla="*/ 43 w 186"/>
                <a:gd name="T23" fmla="*/ 24 h 187"/>
                <a:gd name="T24" fmla="*/ 69 w 186"/>
                <a:gd name="T25" fmla="*/ 59 h 187"/>
                <a:gd name="T26" fmla="*/ 140 w 186"/>
                <a:gd name="T27" fmla="*/ 175 h 187"/>
                <a:gd name="T28" fmla="*/ 125 w 186"/>
                <a:gd name="T29" fmla="*/ 133 h 187"/>
                <a:gd name="T30" fmla="*/ 110 w 186"/>
                <a:gd name="T31" fmla="*/ 141 h 187"/>
                <a:gd name="T32" fmla="*/ 136 w 186"/>
                <a:gd name="T33" fmla="*/ 176 h 187"/>
                <a:gd name="T34" fmla="*/ 57 w 186"/>
                <a:gd name="T35" fmla="*/ 74 h 187"/>
                <a:gd name="T36" fmla="*/ 24 w 186"/>
                <a:gd name="T37" fmla="*/ 44 h 187"/>
                <a:gd name="T38" fmla="*/ 15 w 186"/>
                <a:gd name="T39" fmla="*/ 58 h 187"/>
                <a:gd name="T40" fmla="*/ 50 w 186"/>
                <a:gd name="T41" fmla="*/ 78 h 187"/>
                <a:gd name="T42" fmla="*/ 174 w 186"/>
                <a:gd name="T43" fmla="*/ 141 h 187"/>
                <a:gd name="T44" fmla="*/ 141 w 186"/>
                <a:gd name="T45" fmla="*/ 111 h 187"/>
                <a:gd name="T46" fmla="*/ 132 w 186"/>
                <a:gd name="T47" fmla="*/ 125 h 187"/>
                <a:gd name="T48" fmla="*/ 167 w 186"/>
                <a:gd name="T49" fmla="*/ 145 h 187"/>
                <a:gd name="T50" fmla="*/ 51 w 186"/>
                <a:gd name="T51" fmla="*/ 94 h 187"/>
                <a:gd name="T52" fmla="*/ 8 w 186"/>
                <a:gd name="T53" fmla="*/ 85 h 187"/>
                <a:gd name="T54" fmla="*/ 8 w 186"/>
                <a:gd name="T55" fmla="*/ 102 h 187"/>
                <a:gd name="T56" fmla="*/ 51 w 186"/>
                <a:gd name="T57" fmla="*/ 94 h 187"/>
                <a:gd name="T58" fmla="*/ 178 w 186"/>
                <a:gd name="T59" fmla="*/ 85 h 187"/>
                <a:gd name="T60" fmla="*/ 135 w 186"/>
                <a:gd name="T61" fmla="*/ 94 h 187"/>
                <a:gd name="T62" fmla="*/ 178 w 186"/>
                <a:gd name="T63" fmla="*/ 102 h 187"/>
                <a:gd name="T64" fmla="*/ 125 w 186"/>
                <a:gd name="T65" fmla="*/ 55 h 187"/>
                <a:gd name="T66" fmla="*/ 140 w 186"/>
                <a:gd name="T67" fmla="*/ 13 h 187"/>
                <a:gd name="T68" fmla="*/ 110 w 186"/>
                <a:gd name="T69" fmla="*/ 46 h 187"/>
                <a:gd name="T70" fmla="*/ 118 w 186"/>
                <a:gd name="T71" fmla="*/ 59 h 187"/>
                <a:gd name="T72" fmla="*/ 57 w 186"/>
                <a:gd name="T73" fmla="*/ 172 h 187"/>
                <a:gd name="T74" fmla="*/ 73 w 186"/>
                <a:gd name="T75" fmla="*/ 130 h 187"/>
                <a:gd name="T76" fmla="*/ 43 w 186"/>
                <a:gd name="T77" fmla="*/ 163 h 187"/>
                <a:gd name="T78" fmla="*/ 50 w 186"/>
                <a:gd name="T79" fmla="*/ 176 h 187"/>
                <a:gd name="T80" fmla="*/ 141 w 186"/>
                <a:gd name="T81" fmla="*/ 76 h 187"/>
                <a:gd name="T82" fmla="*/ 174 w 186"/>
                <a:gd name="T83" fmla="*/ 46 h 187"/>
                <a:gd name="T84" fmla="*/ 132 w 186"/>
                <a:gd name="T85" fmla="*/ 62 h 187"/>
                <a:gd name="T86" fmla="*/ 136 w 186"/>
                <a:gd name="T87" fmla="*/ 78 h 187"/>
                <a:gd name="T88" fmla="*/ 24 w 186"/>
                <a:gd name="T89" fmla="*/ 144 h 187"/>
                <a:gd name="T90" fmla="*/ 57 w 186"/>
                <a:gd name="T91" fmla="*/ 114 h 187"/>
                <a:gd name="T92" fmla="*/ 15 w 186"/>
                <a:gd name="T93" fmla="*/ 130 h 187"/>
                <a:gd name="T94" fmla="*/ 19 w 186"/>
                <a:gd name="T95" fmla="*/ 145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6" h="187">
                  <a:moveTo>
                    <a:pt x="93" y="127"/>
                  </a:moveTo>
                  <a:cubicBezTo>
                    <a:pt x="75" y="127"/>
                    <a:pt x="60" y="112"/>
                    <a:pt x="60" y="94"/>
                  </a:cubicBezTo>
                  <a:cubicBezTo>
                    <a:pt x="60" y="75"/>
                    <a:pt x="75" y="60"/>
                    <a:pt x="93" y="60"/>
                  </a:cubicBezTo>
                  <a:cubicBezTo>
                    <a:pt x="111" y="60"/>
                    <a:pt x="126" y="75"/>
                    <a:pt x="126" y="94"/>
                  </a:cubicBezTo>
                  <a:cubicBezTo>
                    <a:pt x="126" y="112"/>
                    <a:pt x="111" y="127"/>
                    <a:pt x="93" y="127"/>
                  </a:cubicBezTo>
                  <a:moveTo>
                    <a:pt x="101" y="44"/>
                  </a:moveTo>
                  <a:cubicBezTo>
                    <a:pt x="101" y="9"/>
                    <a:pt x="101" y="9"/>
                    <a:pt x="101" y="9"/>
                  </a:cubicBezTo>
                  <a:cubicBezTo>
                    <a:pt x="101" y="4"/>
                    <a:pt x="98" y="0"/>
                    <a:pt x="93" y="0"/>
                  </a:cubicBezTo>
                  <a:cubicBezTo>
                    <a:pt x="88" y="0"/>
                    <a:pt x="85" y="4"/>
                    <a:pt x="85" y="9"/>
                  </a:cubicBezTo>
                  <a:cubicBezTo>
                    <a:pt x="85" y="44"/>
                    <a:pt x="85" y="44"/>
                    <a:pt x="85" y="44"/>
                  </a:cubicBezTo>
                  <a:cubicBezTo>
                    <a:pt x="85" y="48"/>
                    <a:pt x="88" y="52"/>
                    <a:pt x="93" y="52"/>
                  </a:cubicBezTo>
                  <a:cubicBezTo>
                    <a:pt x="98" y="52"/>
                    <a:pt x="101" y="48"/>
                    <a:pt x="101" y="44"/>
                  </a:cubicBezTo>
                  <a:close/>
                  <a:moveTo>
                    <a:pt x="101" y="179"/>
                  </a:moveTo>
                  <a:cubicBezTo>
                    <a:pt x="101" y="144"/>
                    <a:pt x="101" y="144"/>
                    <a:pt x="101" y="144"/>
                  </a:cubicBezTo>
                  <a:cubicBezTo>
                    <a:pt x="101" y="139"/>
                    <a:pt x="98" y="136"/>
                    <a:pt x="93" y="136"/>
                  </a:cubicBezTo>
                  <a:cubicBezTo>
                    <a:pt x="88" y="136"/>
                    <a:pt x="85" y="139"/>
                    <a:pt x="85" y="144"/>
                  </a:cubicBezTo>
                  <a:cubicBezTo>
                    <a:pt x="85" y="179"/>
                    <a:pt x="85" y="179"/>
                    <a:pt x="85" y="179"/>
                  </a:cubicBezTo>
                  <a:cubicBezTo>
                    <a:pt x="85" y="183"/>
                    <a:pt x="88" y="187"/>
                    <a:pt x="93" y="187"/>
                  </a:cubicBezTo>
                  <a:cubicBezTo>
                    <a:pt x="98" y="187"/>
                    <a:pt x="101" y="183"/>
                    <a:pt x="101" y="179"/>
                  </a:cubicBezTo>
                  <a:close/>
                  <a:moveTo>
                    <a:pt x="73" y="58"/>
                  </a:moveTo>
                  <a:cubicBezTo>
                    <a:pt x="77" y="55"/>
                    <a:pt x="78" y="50"/>
                    <a:pt x="76" y="46"/>
                  </a:cubicBezTo>
                  <a:cubicBezTo>
                    <a:pt x="57" y="16"/>
                    <a:pt x="57" y="16"/>
                    <a:pt x="57" y="16"/>
                  </a:cubicBezTo>
                  <a:cubicBezTo>
                    <a:pt x="55" y="12"/>
                    <a:pt x="50" y="10"/>
                    <a:pt x="46" y="13"/>
                  </a:cubicBezTo>
                  <a:cubicBezTo>
                    <a:pt x="42" y="15"/>
                    <a:pt x="40" y="20"/>
                    <a:pt x="43" y="24"/>
                  </a:cubicBezTo>
                  <a:cubicBezTo>
                    <a:pt x="61" y="55"/>
                    <a:pt x="61" y="55"/>
                    <a:pt x="61" y="55"/>
                  </a:cubicBezTo>
                  <a:cubicBezTo>
                    <a:pt x="63" y="57"/>
                    <a:pt x="66" y="59"/>
                    <a:pt x="69" y="59"/>
                  </a:cubicBezTo>
                  <a:cubicBezTo>
                    <a:pt x="70" y="59"/>
                    <a:pt x="72" y="58"/>
                    <a:pt x="73" y="58"/>
                  </a:cubicBezTo>
                  <a:close/>
                  <a:moveTo>
                    <a:pt x="140" y="175"/>
                  </a:moveTo>
                  <a:cubicBezTo>
                    <a:pt x="144" y="172"/>
                    <a:pt x="146" y="167"/>
                    <a:pt x="143" y="163"/>
                  </a:cubicBezTo>
                  <a:cubicBezTo>
                    <a:pt x="125" y="133"/>
                    <a:pt x="125" y="133"/>
                    <a:pt x="125" y="133"/>
                  </a:cubicBezTo>
                  <a:cubicBezTo>
                    <a:pt x="122" y="129"/>
                    <a:pt x="117" y="127"/>
                    <a:pt x="113" y="130"/>
                  </a:cubicBezTo>
                  <a:cubicBezTo>
                    <a:pt x="109" y="132"/>
                    <a:pt x="108" y="137"/>
                    <a:pt x="110" y="141"/>
                  </a:cubicBezTo>
                  <a:cubicBezTo>
                    <a:pt x="129" y="172"/>
                    <a:pt x="129" y="172"/>
                    <a:pt x="129" y="172"/>
                  </a:cubicBezTo>
                  <a:cubicBezTo>
                    <a:pt x="130" y="174"/>
                    <a:pt x="133" y="176"/>
                    <a:pt x="136" y="176"/>
                  </a:cubicBezTo>
                  <a:cubicBezTo>
                    <a:pt x="138" y="176"/>
                    <a:pt x="139" y="175"/>
                    <a:pt x="140" y="175"/>
                  </a:cubicBezTo>
                  <a:close/>
                  <a:moveTo>
                    <a:pt x="57" y="74"/>
                  </a:moveTo>
                  <a:cubicBezTo>
                    <a:pt x="59" y="70"/>
                    <a:pt x="58" y="64"/>
                    <a:pt x="54" y="62"/>
                  </a:cubicBezTo>
                  <a:cubicBezTo>
                    <a:pt x="24" y="44"/>
                    <a:pt x="24" y="44"/>
                    <a:pt x="24" y="44"/>
                  </a:cubicBezTo>
                  <a:cubicBezTo>
                    <a:pt x="20" y="41"/>
                    <a:pt x="15" y="42"/>
                    <a:pt x="12" y="46"/>
                  </a:cubicBezTo>
                  <a:cubicBezTo>
                    <a:pt x="10" y="50"/>
                    <a:pt x="11" y="55"/>
                    <a:pt x="15" y="58"/>
                  </a:cubicBezTo>
                  <a:cubicBezTo>
                    <a:pt x="45" y="76"/>
                    <a:pt x="45" y="76"/>
                    <a:pt x="45" y="76"/>
                  </a:cubicBezTo>
                  <a:cubicBezTo>
                    <a:pt x="47" y="77"/>
                    <a:pt x="48" y="78"/>
                    <a:pt x="50" y="78"/>
                  </a:cubicBezTo>
                  <a:cubicBezTo>
                    <a:pt x="53" y="78"/>
                    <a:pt x="55" y="76"/>
                    <a:pt x="57" y="74"/>
                  </a:cubicBezTo>
                  <a:close/>
                  <a:moveTo>
                    <a:pt x="174" y="141"/>
                  </a:moveTo>
                  <a:cubicBezTo>
                    <a:pt x="176" y="137"/>
                    <a:pt x="175" y="132"/>
                    <a:pt x="171" y="130"/>
                  </a:cubicBezTo>
                  <a:cubicBezTo>
                    <a:pt x="141" y="111"/>
                    <a:pt x="141" y="111"/>
                    <a:pt x="141" y="111"/>
                  </a:cubicBezTo>
                  <a:cubicBezTo>
                    <a:pt x="137" y="109"/>
                    <a:pt x="132" y="110"/>
                    <a:pt x="129" y="114"/>
                  </a:cubicBezTo>
                  <a:cubicBezTo>
                    <a:pt x="127" y="118"/>
                    <a:pt x="128" y="123"/>
                    <a:pt x="132" y="125"/>
                  </a:cubicBezTo>
                  <a:cubicBezTo>
                    <a:pt x="162" y="144"/>
                    <a:pt x="162" y="144"/>
                    <a:pt x="162" y="144"/>
                  </a:cubicBezTo>
                  <a:cubicBezTo>
                    <a:pt x="164" y="145"/>
                    <a:pt x="165" y="145"/>
                    <a:pt x="167" y="145"/>
                  </a:cubicBezTo>
                  <a:cubicBezTo>
                    <a:pt x="170" y="145"/>
                    <a:pt x="172" y="144"/>
                    <a:pt x="174" y="141"/>
                  </a:cubicBezTo>
                  <a:close/>
                  <a:moveTo>
                    <a:pt x="51" y="94"/>
                  </a:moveTo>
                  <a:cubicBezTo>
                    <a:pt x="51" y="89"/>
                    <a:pt x="47" y="85"/>
                    <a:pt x="43" y="85"/>
                  </a:cubicBezTo>
                  <a:cubicBezTo>
                    <a:pt x="8" y="85"/>
                    <a:pt x="8" y="85"/>
                    <a:pt x="8" y="85"/>
                  </a:cubicBezTo>
                  <a:cubicBezTo>
                    <a:pt x="4" y="85"/>
                    <a:pt x="0" y="89"/>
                    <a:pt x="0" y="94"/>
                  </a:cubicBezTo>
                  <a:cubicBezTo>
                    <a:pt x="0" y="98"/>
                    <a:pt x="4" y="102"/>
                    <a:pt x="8" y="102"/>
                  </a:cubicBezTo>
                  <a:cubicBezTo>
                    <a:pt x="43" y="102"/>
                    <a:pt x="43" y="102"/>
                    <a:pt x="43" y="102"/>
                  </a:cubicBezTo>
                  <a:cubicBezTo>
                    <a:pt x="47" y="102"/>
                    <a:pt x="51" y="98"/>
                    <a:pt x="51" y="94"/>
                  </a:cubicBezTo>
                  <a:close/>
                  <a:moveTo>
                    <a:pt x="186" y="94"/>
                  </a:moveTo>
                  <a:cubicBezTo>
                    <a:pt x="186" y="89"/>
                    <a:pt x="183" y="85"/>
                    <a:pt x="178" y="85"/>
                  </a:cubicBezTo>
                  <a:cubicBezTo>
                    <a:pt x="143" y="85"/>
                    <a:pt x="143" y="85"/>
                    <a:pt x="143" y="85"/>
                  </a:cubicBezTo>
                  <a:cubicBezTo>
                    <a:pt x="139" y="85"/>
                    <a:pt x="135" y="89"/>
                    <a:pt x="135" y="94"/>
                  </a:cubicBezTo>
                  <a:cubicBezTo>
                    <a:pt x="135" y="98"/>
                    <a:pt x="139" y="102"/>
                    <a:pt x="143" y="102"/>
                  </a:cubicBezTo>
                  <a:cubicBezTo>
                    <a:pt x="178" y="102"/>
                    <a:pt x="178" y="102"/>
                    <a:pt x="178" y="102"/>
                  </a:cubicBezTo>
                  <a:cubicBezTo>
                    <a:pt x="183" y="102"/>
                    <a:pt x="186" y="98"/>
                    <a:pt x="186" y="94"/>
                  </a:cubicBezTo>
                  <a:close/>
                  <a:moveTo>
                    <a:pt x="125" y="55"/>
                  </a:moveTo>
                  <a:cubicBezTo>
                    <a:pt x="143" y="24"/>
                    <a:pt x="143" y="24"/>
                    <a:pt x="143" y="24"/>
                  </a:cubicBezTo>
                  <a:cubicBezTo>
                    <a:pt x="146" y="20"/>
                    <a:pt x="144" y="15"/>
                    <a:pt x="140" y="13"/>
                  </a:cubicBezTo>
                  <a:cubicBezTo>
                    <a:pt x="136" y="10"/>
                    <a:pt x="131" y="12"/>
                    <a:pt x="129" y="16"/>
                  </a:cubicBezTo>
                  <a:cubicBezTo>
                    <a:pt x="110" y="46"/>
                    <a:pt x="110" y="46"/>
                    <a:pt x="110" y="46"/>
                  </a:cubicBezTo>
                  <a:cubicBezTo>
                    <a:pt x="108" y="50"/>
                    <a:pt x="109" y="55"/>
                    <a:pt x="113" y="58"/>
                  </a:cubicBezTo>
                  <a:cubicBezTo>
                    <a:pt x="115" y="58"/>
                    <a:pt x="116" y="59"/>
                    <a:pt x="118" y="59"/>
                  </a:cubicBezTo>
                  <a:cubicBezTo>
                    <a:pt x="120" y="59"/>
                    <a:pt x="123" y="57"/>
                    <a:pt x="125" y="55"/>
                  </a:cubicBezTo>
                  <a:close/>
                  <a:moveTo>
                    <a:pt x="57" y="172"/>
                  </a:moveTo>
                  <a:cubicBezTo>
                    <a:pt x="76" y="141"/>
                    <a:pt x="76" y="141"/>
                    <a:pt x="76" y="141"/>
                  </a:cubicBezTo>
                  <a:cubicBezTo>
                    <a:pt x="78" y="137"/>
                    <a:pt x="77" y="132"/>
                    <a:pt x="73" y="130"/>
                  </a:cubicBezTo>
                  <a:cubicBezTo>
                    <a:pt x="69" y="127"/>
                    <a:pt x="64" y="129"/>
                    <a:pt x="61" y="133"/>
                  </a:cubicBezTo>
                  <a:cubicBezTo>
                    <a:pt x="43" y="163"/>
                    <a:pt x="43" y="163"/>
                    <a:pt x="43" y="163"/>
                  </a:cubicBezTo>
                  <a:cubicBezTo>
                    <a:pt x="40" y="167"/>
                    <a:pt x="42" y="172"/>
                    <a:pt x="46" y="175"/>
                  </a:cubicBezTo>
                  <a:cubicBezTo>
                    <a:pt x="47" y="175"/>
                    <a:pt x="49" y="176"/>
                    <a:pt x="50" y="176"/>
                  </a:cubicBezTo>
                  <a:cubicBezTo>
                    <a:pt x="53" y="176"/>
                    <a:pt x="56" y="174"/>
                    <a:pt x="57" y="172"/>
                  </a:cubicBezTo>
                  <a:close/>
                  <a:moveTo>
                    <a:pt x="141" y="76"/>
                  </a:moveTo>
                  <a:cubicBezTo>
                    <a:pt x="171" y="58"/>
                    <a:pt x="171" y="58"/>
                    <a:pt x="171" y="58"/>
                  </a:cubicBezTo>
                  <a:cubicBezTo>
                    <a:pt x="175" y="55"/>
                    <a:pt x="176" y="50"/>
                    <a:pt x="174" y="46"/>
                  </a:cubicBezTo>
                  <a:cubicBezTo>
                    <a:pt x="172" y="42"/>
                    <a:pt x="166" y="41"/>
                    <a:pt x="162" y="44"/>
                  </a:cubicBezTo>
                  <a:cubicBezTo>
                    <a:pt x="132" y="62"/>
                    <a:pt x="132" y="62"/>
                    <a:pt x="132" y="62"/>
                  </a:cubicBezTo>
                  <a:cubicBezTo>
                    <a:pt x="128" y="64"/>
                    <a:pt x="127" y="70"/>
                    <a:pt x="129" y="74"/>
                  </a:cubicBezTo>
                  <a:cubicBezTo>
                    <a:pt x="131" y="76"/>
                    <a:pt x="134" y="78"/>
                    <a:pt x="136" y="78"/>
                  </a:cubicBezTo>
                  <a:cubicBezTo>
                    <a:pt x="138" y="78"/>
                    <a:pt x="139" y="77"/>
                    <a:pt x="141" y="76"/>
                  </a:cubicBezTo>
                  <a:close/>
                  <a:moveTo>
                    <a:pt x="24" y="144"/>
                  </a:moveTo>
                  <a:cubicBezTo>
                    <a:pt x="54" y="125"/>
                    <a:pt x="54" y="125"/>
                    <a:pt x="54" y="125"/>
                  </a:cubicBezTo>
                  <a:cubicBezTo>
                    <a:pt x="58" y="123"/>
                    <a:pt x="59" y="118"/>
                    <a:pt x="57" y="114"/>
                  </a:cubicBezTo>
                  <a:cubicBezTo>
                    <a:pt x="54" y="110"/>
                    <a:pt x="49" y="109"/>
                    <a:pt x="45" y="111"/>
                  </a:cubicBezTo>
                  <a:cubicBezTo>
                    <a:pt x="15" y="130"/>
                    <a:pt x="15" y="130"/>
                    <a:pt x="15" y="130"/>
                  </a:cubicBezTo>
                  <a:cubicBezTo>
                    <a:pt x="11" y="132"/>
                    <a:pt x="10" y="137"/>
                    <a:pt x="12" y="141"/>
                  </a:cubicBezTo>
                  <a:cubicBezTo>
                    <a:pt x="14" y="144"/>
                    <a:pt x="17" y="145"/>
                    <a:pt x="19" y="145"/>
                  </a:cubicBezTo>
                  <a:cubicBezTo>
                    <a:pt x="21" y="145"/>
                    <a:pt x="22" y="145"/>
                    <a:pt x="24" y="14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75" name="Icon"/>
            <p:cNvSpPr>
              <a:spLocks noEditPoints="1"/>
            </p:cNvSpPr>
            <p:nvPr/>
          </p:nvSpPr>
          <p:spPr bwMode="auto">
            <a:xfrm>
              <a:off x="-5352546" y="6476905"/>
              <a:ext cx="259493" cy="393350"/>
            </a:xfrm>
            <a:custGeom>
              <a:avLst/>
              <a:gdLst>
                <a:gd name="T0" fmla="*/ 94 w 184"/>
                <a:gd name="T1" fmla="*/ 9 h 280"/>
                <a:gd name="T2" fmla="*/ 85 w 184"/>
                <a:gd name="T3" fmla="*/ 0 h 280"/>
                <a:gd name="T4" fmla="*/ 76 w 184"/>
                <a:gd name="T5" fmla="*/ 9 h 280"/>
                <a:gd name="T6" fmla="*/ 85 w 184"/>
                <a:gd name="T7" fmla="*/ 18 h 280"/>
                <a:gd name="T8" fmla="*/ 94 w 184"/>
                <a:gd name="T9" fmla="*/ 9 h 280"/>
                <a:gd name="T10" fmla="*/ 119 w 184"/>
                <a:gd name="T11" fmla="*/ 10 h 280"/>
                <a:gd name="T12" fmla="*/ 111 w 184"/>
                <a:gd name="T13" fmla="*/ 1 h 280"/>
                <a:gd name="T14" fmla="*/ 102 w 184"/>
                <a:gd name="T15" fmla="*/ 10 h 280"/>
                <a:gd name="T16" fmla="*/ 110 w 184"/>
                <a:gd name="T17" fmla="*/ 19 h 280"/>
                <a:gd name="T18" fmla="*/ 119 w 184"/>
                <a:gd name="T19" fmla="*/ 10 h 280"/>
                <a:gd name="T20" fmla="*/ 155 w 184"/>
                <a:gd name="T21" fmla="*/ 105 h 280"/>
                <a:gd name="T22" fmla="*/ 142 w 184"/>
                <a:gd name="T23" fmla="*/ 118 h 280"/>
                <a:gd name="T24" fmla="*/ 49 w 184"/>
                <a:gd name="T25" fmla="*/ 116 h 280"/>
                <a:gd name="T26" fmla="*/ 36 w 184"/>
                <a:gd name="T27" fmla="*/ 103 h 280"/>
                <a:gd name="T28" fmla="*/ 37 w 184"/>
                <a:gd name="T29" fmla="*/ 71 h 280"/>
                <a:gd name="T30" fmla="*/ 51 w 184"/>
                <a:gd name="T31" fmla="*/ 58 h 280"/>
                <a:gd name="T32" fmla="*/ 143 w 184"/>
                <a:gd name="T33" fmla="*/ 60 h 280"/>
                <a:gd name="T34" fmla="*/ 156 w 184"/>
                <a:gd name="T35" fmla="*/ 73 h 280"/>
                <a:gd name="T36" fmla="*/ 155 w 184"/>
                <a:gd name="T37" fmla="*/ 105 h 280"/>
                <a:gd name="T38" fmla="*/ 120 w 184"/>
                <a:gd name="T39" fmla="*/ 48 h 280"/>
                <a:gd name="T40" fmla="*/ 114 w 184"/>
                <a:gd name="T41" fmla="*/ 53 h 280"/>
                <a:gd name="T42" fmla="*/ 80 w 184"/>
                <a:gd name="T43" fmla="*/ 52 h 280"/>
                <a:gd name="T44" fmla="*/ 75 w 184"/>
                <a:gd name="T45" fmla="*/ 47 h 280"/>
                <a:gd name="T46" fmla="*/ 75 w 184"/>
                <a:gd name="T47" fmla="*/ 36 h 280"/>
                <a:gd name="T48" fmla="*/ 80 w 184"/>
                <a:gd name="T49" fmla="*/ 31 h 280"/>
                <a:gd name="T50" fmla="*/ 115 w 184"/>
                <a:gd name="T51" fmla="*/ 31 h 280"/>
                <a:gd name="T52" fmla="*/ 120 w 184"/>
                <a:gd name="T53" fmla="*/ 37 h 280"/>
                <a:gd name="T54" fmla="*/ 120 w 184"/>
                <a:gd name="T55" fmla="*/ 48 h 280"/>
                <a:gd name="T56" fmla="*/ 35 w 184"/>
                <a:gd name="T57" fmla="*/ 182 h 280"/>
                <a:gd name="T58" fmla="*/ 51 w 184"/>
                <a:gd name="T59" fmla="*/ 167 h 280"/>
                <a:gd name="T60" fmla="*/ 65 w 184"/>
                <a:gd name="T61" fmla="*/ 183 h 280"/>
                <a:gd name="T62" fmla="*/ 50 w 184"/>
                <a:gd name="T63" fmla="*/ 198 h 280"/>
                <a:gd name="T64" fmla="*/ 35 w 184"/>
                <a:gd name="T65" fmla="*/ 182 h 280"/>
                <a:gd name="T66" fmla="*/ 123 w 184"/>
                <a:gd name="T67" fmla="*/ 184 h 280"/>
                <a:gd name="T68" fmla="*/ 139 w 184"/>
                <a:gd name="T69" fmla="*/ 169 h 280"/>
                <a:gd name="T70" fmla="*/ 153 w 184"/>
                <a:gd name="T71" fmla="*/ 185 h 280"/>
                <a:gd name="T72" fmla="*/ 138 w 184"/>
                <a:gd name="T73" fmla="*/ 199 h 280"/>
                <a:gd name="T74" fmla="*/ 123 w 184"/>
                <a:gd name="T75" fmla="*/ 184 h 280"/>
                <a:gd name="T76" fmla="*/ 173 w 184"/>
                <a:gd name="T77" fmla="*/ 193 h 280"/>
                <a:gd name="T78" fmla="*/ 176 w 184"/>
                <a:gd name="T79" fmla="*/ 52 h 280"/>
                <a:gd name="T80" fmla="*/ 150 w 184"/>
                <a:gd name="T81" fmla="*/ 25 h 280"/>
                <a:gd name="T82" fmla="*/ 45 w 184"/>
                <a:gd name="T83" fmla="*/ 23 h 280"/>
                <a:gd name="T84" fmla="*/ 18 w 184"/>
                <a:gd name="T85" fmla="*/ 49 h 280"/>
                <a:gd name="T86" fmla="*/ 15 w 184"/>
                <a:gd name="T87" fmla="*/ 189 h 280"/>
                <a:gd name="T88" fmla="*/ 41 w 184"/>
                <a:gd name="T89" fmla="*/ 216 h 280"/>
                <a:gd name="T90" fmla="*/ 42 w 184"/>
                <a:gd name="T91" fmla="*/ 216 h 280"/>
                <a:gd name="T92" fmla="*/ 0 w 184"/>
                <a:gd name="T93" fmla="*/ 276 h 280"/>
                <a:gd name="T94" fmla="*/ 23 w 184"/>
                <a:gd name="T95" fmla="*/ 276 h 280"/>
                <a:gd name="T96" fmla="*/ 53 w 184"/>
                <a:gd name="T97" fmla="*/ 233 h 280"/>
                <a:gd name="T98" fmla="*/ 84 w 184"/>
                <a:gd name="T99" fmla="*/ 234 h 280"/>
                <a:gd name="T100" fmla="*/ 102 w 184"/>
                <a:gd name="T101" fmla="*/ 234 h 280"/>
                <a:gd name="T102" fmla="*/ 133 w 184"/>
                <a:gd name="T103" fmla="*/ 235 h 280"/>
                <a:gd name="T104" fmla="*/ 161 w 184"/>
                <a:gd name="T105" fmla="*/ 279 h 280"/>
                <a:gd name="T106" fmla="*/ 184 w 184"/>
                <a:gd name="T107" fmla="*/ 280 h 280"/>
                <a:gd name="T108" fmla="*/ 145 w 184"/>
                <a:gd name="T109" fmla="*/ 218 h 280"/>
                <a:gd name="T110" fmla="*/ 146 w 184"/>
                <a:gd name="T111" fmla="*/ 218 h 280"/>
                <a:gd name="T112" fmla="*/ 173 w 184"/>
                <a:gd name="T113" fmla="*/ 193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84" h="280">
                  <a:moveTo>
                    <a:pt x="94" y="9"/>
                  </a:moveTo>
                  <a:cubicBezTo>
                    <a:pt x="94" y="5"/>
                    <a:pt x="90" y="1"/>
                    <a:pt x="85" y="0"/>
                  </a:cubicBezTo>
                  <a:cubicBezTo>
                    <a:pt x="81" y="0"/>
                    <a:pt x="77" y="4"/>
                    <a:pt x="76" y="9"/>
                  </a:cubicBezTo>
                  <a:cubicBezTo>
                    <a:pt x="76" y="14"/>
                    <a:pt x="80" y="18"/>
                    <a:pt x="85" y="18"/>
                  </a:cubicBezTo>
                  <a:cubicBezTo>
                    <a:pt x="90" y="18"/>
                    <a:pt x="94" y="14"/>
                    <a:pt x="94" y="9"/>
                  </a:cubicBezTo>
                  <a:moveTo>
                    <a:pt x="119" y="10"/>
                  </a:moveTo>
                  <a:cubicBezTo>
                    <a:pt x="120" y="5"/>
                    <a:pt x="116" y="1"/>
                    <a:pt x="111" y="1"/>
                  </a:cubicBezTo>
                  <a:cubicBezTo>
                    <a:pt x="106" y="1"/>
                    <a:pt x="102" y="5"/>
                    <a:pt x="102" y="10"/>
                  </a:cubicBezTo>
                  <a:cubicBezTo>
                    <a:pt x="102" y="14"/>
                    <a:pt x="106" y="18"/>
                    <a:pt x="110" y="19"/>
                  </a:cubicBezTo>
                  <a:cubicBezTo>
                    <a:pt x="115" y="19"/>
                    <a:pt x="119" y="15"/>
                    <a:pt x="119" y="10"/>
                  </a:cubicBezTo>
                  <a:moveTo>
                    <a:pt x="155" y="105"/>
                  </a:moveTo>
                  <a:cubicBezTo>
                    <a:pt x="155" y="118"/>
                    <a:pt x="142" y="118"/>
                    <a:pt x="142" y="118"/>
                  </a:cubicBezTo>
                  <a:cubicBezTo>
                    <a:pt x="49" y="116"/>
                    <a:pt x="49" y="116"/>
                    <a:pt x="49" y="116"/>
                  </a:cubicBezTo>
                  <a:cubicBezTo>
                    <a:pt x="36" y="116"/>
                    <a:pt x="36" y="103"/>
                    <a:pt x="36" y="103"/>
                  </a:cubicBezTo>
                  <a:cubicBezTo>
                    <a:pt x="37" y="71"/>
                    <a:pt x="37" y="71"/>
                    <a:pt x="37" y="71"/>
                  </a:cubicBezTo>
                  <a:cubicBezTo>
                    <a:pt x="37" y="58"/>
                    <a:pt x="51" y="58"/>
                    <a:pt x="51" y="58"/>
                  </a:cubicBezTo>
                  <a:cubicBezTo>
                    <a:pt x="143" y="60"/>
                    <a:pt x="143" y="60"/>
                    <a:pt x="143" y="60"/>
                  </a:cubicBezTo>
                  <a:cubicBezTo>
                    <a:pt x="156" y="60"/>
                    <a:pt x="156" y="73"/>
                    <a:pt x="156" y="73"/>
                  </a:cubicBezTo>
                  <a:lnTo>
                    <a:pt x="155" y="105"/>
                  </a:lnTo>
                  <a:close/>
                  <a:moveTo>
                    <a:pt x="120" y="48"/>
                  </a:moveTo>
                  <a:cubicBezTo>
                    <a:pt x="120" y="53"/>
                    <a:pt x="114" y="53"/>
                    <a:pt x="114" y="53"/>
                  </a:cubicBezTo>
                  <a:cubicBezTo>
                    <a:pt x="80" y="52"/>
                    <a:pt x="80" y="52"/>
                    <a:pt x="80" y="52"/>
                  </a:cubicBezTo>
                  <a:cubicBezTo>
                    <a:pt x="75" y="52"/>
                    <a:pt x="75" y="47"/>
                    <a:pt x="75" y="47"/>
                  </a:cubicBezTo>
                  <a:cubicBezTo>
                    <a:pt x="75" y="36"/>
                    <a:pt x="75" y="36"/>
                    <a:pt x="75" y="36"/>
                  </a:cubicBezTo>
                  <a:cubicBezTo>
                    <a:pt x="75" y="30"/>
                    <a:pt x="80" y="31"/>
                    <a:pt x="80" y="31"/>
                  </a:cubicBezTo>
                  <a:cubicBezTo>
                    <a:pt x="115" y="31"/>
                    <a:pt x="115" y="31"/>
                    <a:pt x="115" y="31"/>
                  </a:cubicBezTo>
                  <a:cubicBezTo>
                    <a:pt x="120" y="31"/>
                    <a:pt x="120" y="37"/>
                    <a:pt x="120" y="37"/>
                  </a:cubicBezTo>
                  <a:lnTo>
                    <a:pt x="120" y="48"/>
                  </a:lnTo>
                  <a:close/>
                  <a:moveTo>
                    <a:pt x="35" y="182"/>
                  </a:moveTo>
                  <a:cubicBezTo>
                    <a:pt x="35" y="174"/>
                    <a:pt x="42" y="167"/>
                    <a:pt x="51" y="167"/>
                  </a:cubicBezTo>
                  <a:cubicBezTo>
                    <a:pt x="59" y="167"/>
                    <a:pt x="66" y="174"/>
                    <a:pt x="65" y="183"/>
                  </a:cubicBezTo>
                  <a:cubicBezTo>
                    <a:pt x="65" y="191"/>
                    <a:pt x="58" y="198"/>
                    <a:pt x="50" y="198"/>
                  </a:cubicBezTo>
                  <a:cubicBezTo>
                    <a:pt x="41" y="197"/>
                    <a:pt x="35" y="190"/>
                    <a:pt x="35" y="182"/>
                  </a:cubicBezTo>
                  <a:moveTo>
                    <a:pt x="123" y="184"/>
                  </a:moveTo>
                  <a:cubicBezTo>
                    <a:pt x="123" y="175"/>
                    <a:pt x="130" y="169"/>
                    <a:pt x="139" y="169"/>
                  </a:cubicBezTo>
                  <a:cubicBezTo>
                    <a:pt x="147" y="169"/>
                    <a:pt x="154" y="176"/>
                    <a:pt x="153" y="185"/>
                  </a:cubicBezTo>
                  <a:cubicBezTo>
                    <a:pt x="153" y="193"/>
                    <a:pt x="146" y="200"/>
                    <a:pt x="138" y="199"/>
                  </a:cubicBezTo>
                  <a:cubicBezTo>
                    <a:pt x="129" y="199"/>
                    <a:pt x="123" y="192"/>
                    <a:pt x="123" y="184"/>
                  </a:cubicBezTo>
                  <a:moveTo>
                    <a:pt x="173" y="193"/>
                  </a:moveTo>
                  <a:cubicBezTo>
                    <a:pt x="176" y="52"/>
                    <a:pt x="176" y="52"/>
                    <a:pt x="176" y="52"/>
                  </a:cubicBezTo>
                  <a:cubicBezTo>
                    <a:pt x="176" y="52"/>
                    <a:pt x="177" y="25"/>
                    <a:pt x="150" y="25"/>
                  </a:cubicBezTo>
                  <a:cubicBezTo>
                    <a:pt x="45" y="23"/>
                    <a:pt x="45" y="23"/>
                    <a:pt x="45" y="23"/>
                  </a:cubicBezTo>
                  <a:cubicBezTo>
                    <a:pt x="45" y="23"/>
                    <a:pt x="19" y="22"/>
                    <a:pt x="18" y="49"/>
                  </a:cubicBezTo>
                  <a:cubicBezTo>
                    <a:pt x="15" y="189"/>
                    <a:pt x="15" y="189"/>
                    <a:pt x="15" y="189"/>
                  </a:cubicBezTo>
                  <a:cubicBezTo>
                    <a:pt x="15" y="189"/>
                    <a:pt x="15" y="216"/>
                    <a:pt x="41" y="216"/>
                  </a:cubicBezTo>
                  <a:cubicBezTo>
                    <a:pt x="42" y="216"/>
                    <a:pt x="42" y="216"/>
                    <a:pt x="42" y="216"/>
                  </a:cubicBezTo>
                  <a:cubicBezTo>
                    <a:pt x="0" y="276"/>
                    <a:pt x="0" y="276"/>
                    <a:pt x="0" y="276"/>
                  </a:cubicBezTo>
                  <a:cubicBezTo>
                    <a:pt x="23" y="276"/>
                    <a:pt x="23" y="276"/>
                    <a:pt x="23" y="276"/>
                  </a:cubicBezTo>
                  <a:cubicBezTo>
                    <a:pt x="53" y="233"/>
                    <a:pt x="53" y="233"/>
                    <a:pt x="53" y="233"/>
                  </a:cubicBezTo>
                  <a:cubicBezTo>
                    <a:pt x="84" y="234"/>
                    <a:pt x="84" y="234"/>
                    <a:pt x="84" y="234"/>
                  </a:cubicBezTo>
                  <a:cubicBezTo>
                    <a:pt x="102" y="234"/>
                    <a:pt x="102" y="234"/>
                    <a:pt x="102" y="234"/>
                  </a:cubicBezTo>
                  <a:cubicBezTo>
                    <a:pt x="133" y="235"/>
                    <a:pt x="133" y="235"/>
                    <a:pt x="133" y="235"/>
                  </a:cubicBezTo>
                  <a:cubicBezTo>
                    <a:pt x="161" y="279"/>
                    <a:pt x="161" y="279"/>
                    <a:pt x="161" y="279"/>
                  </a:cubicBezTo>
                  <a:cubicBezTo>
                    <a:pt x="184" y="280"/>
                    <a:pt x="184" y="280"/>
                    <a:pt x="184" y="280"/>
                  </a:cubicBezTo>
                  <a:cubicBezTo>
                    <a:pt x="145" y="218"/>
                    <a:pt x="145" y="218"/>
                    <a:pt x="145" y="218"/>
                  </a:cubicBezTo>
                  <a:cubicBezTo>
                    <a:pt x="146" y="218"/>
                    <a:pt x="146" y="218"/>
                    <a:pt x="146" y="218"/>
                  </a:cubicBezTo>
                  <a:cubicBezTo>
                    <a:pt x="146" y="218"/>
                    <a:pt x="172" y="219"/>
                    <a:pt x="173" y="19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76" name="Icon"/>
            <p:cNvSpPr>
              <a:spLocks noEditPoints="1"/>
            </p:cNvSpPr>
            <p:nvPr/>
          </p:nvSpPr>
          <p:spPr bwMode="auto">
            <a:xfrm>
              <a:off x="-4559138" y="7060897"/>
              <a:ext cx="340306" cy="423202"/>
            </a:xfrm>
            <a:custGeom>
              <a:avLst/>
              <a:gdLst>
                <a:gd name="T0" fmla="*/ 260 w 360"/>
                <a:gd name="T1" fmla="*/ 337 h 449"/>
                <a:gd name="T2" fmla="*/ 281 w 360"/>
                <a:gd name="T3" fmla="*/ 449 h 449"/>
                <a:gd name="T4" fmla="*/ 205 w 360"/>
                <a:gd name="T5" fmla="*/ 449 h 449"/>
                <a:gd name="T6" fmla="*/ 228 w 360"/>
                <a:gd name="T7" fmla="*/ 350 h 449"/>
                <a:gd name="T8" fmla="*/ 260 w 360"/>
                <a:gd name="T9" fmla="*/ 337 h 449"/>
                <a:gd name="T10" fmla="*/ 101 w 360"/>
                <a:gd name="T11" fmla="*/ 209 h 449"/>
                <a:gd name="T12" fmla="*/ 109 w 360"/>
                <a:gd name="T13" fmla="*/ 198 h 449"/>
                <a:gd name="T14" fmla="*/ 147 w 360"/>
                <a:gd name="T15" fmla="*/ 125 h 449"/>
                <a:gd name="T16" fmla="*/ 225 w 360"/>
                <a:gd name="T17" fmla="*/ 141 h 449"/>
                <a:gd name="T18" fmla="*/ 239 w 360"/>
                <a:gd name="T19" fmla="*/ 142 h 449"/>
                <a:gd name="T20" fmla="*/ 240 w 360"/>
                <a:gd name="T21" fmla="*/ 128 h 449"/>
                <a:gd name="T22" fmla="*/ 138 w 360"/>
                <a:gd name="T23" fmla="*/ 107 h 449"/>
                <a:gd name="T24" fmla="*/ 89 w 360"/>
                <a:gd name="T25" fmla="*/ 201 h 449"/>
                <a:gd name="T26" fmla="*/ 99 w 360"/>
                <a:gd name="T27" fmla="*/ 209 h 449"/>
                <a:gd name="T28" fmla="*/ 101 w 360"/>
                <a:gd name="T29" fmla="*/ 209 h 449"/>
                <a:gd name="T30" fmla="*/ 58 w 360"/>
                <a:gd name="T31" fmla="*/ 206 h 449"/>
                <a:gd name="T32" fmla="*/ 67 w 360"/>
                <a:gd name="T33" fmla="*/ 195 h 449"/>
                <a:gd name="T34" fmla="*/ 129 w 360"/>
                <a:gd name="T35" fmla="*/ 87 h 449"/>
                <a:gd name="T36" fmla="*/ 251 w 360"/>
                <a:gd name="T37" fmla="*/ 108 h 449"/>
                <a:gd name="T38" fmla="*/ 265 w 360"/>
                <a:gd name="T39" fmla="*/ 108 h 449"/>
                <a:gd name="T40" fmla="*/ 265 w 360"/>
                <a:gd name="T41" fmla="*/ 93 h 449"/>
                <a:gd name="T42" fmla="*/ 121 w 360"/>
                <a:gd name="T43" fmla="*/ 69 h 449"/>
                <a:gd name="T44" fmla="*/ 47 w 360"/>
                <a:gd name="T45" fmla="*/ 196 h 449"/>
                <a:gd name="T46" fmla="*/ 57 w 360"/>
                <a:gd name="T47" fmla="*/ 206 h 449"/>
                <a:gd name="T48" fmla="*/ 58 w 360"/>
                <a:gd name="T49" fmla="*/ 206 h 449"/>
                <a:gd name="T50" fmla="*/ 13 w 360"/>
                <a:gd name="T51" fmla="*/ 203 h 449"/>
                <a:gd name="T52" fmla="*/ 23 w 360"/>
                <a:gd name="T53" fmla="*/ 193 h 449"/>
                <a:gd name="T54" fmla="*/ 111 w 360"/>
                <a:gd name="T55" fmla="*/ 48 h 449"/>
                <a:gd name="T56" fmla="*/ 278 w 360"/>
                <a:gd name="T57" fmla="*/ 73 h 449"/>
                <a:gd name="T58" fmla="*/ 292 w 360"/>
                <a:gd name="T59" fmla="*/ 72 h 449"/>
                <a:gd name="T60" fmla="*/ 291 w 360"/>
                <a:gd name="T61" fmla="*/ 58 h 449"/>
                <a:gd name="T62" fmla="*/ 102 w 360"/>
                <a:gd name="T63" fmla="*/ 30 h 449"/>
                <a:gd name="T64" fmla="*/ 3 w 360"/>
                <a:gd name="T65" fmla="*/ 193 h 449"/>
                <a:gd name="T66" fmla="*/ 13 w 360"/>
                <a:gd name="T67" fmla="*/ 203 h 449"/>
                <a:gd name="T68" fmla="*/ 13 w 360"/>
                <a:gd name="T69" fmla="*/ 203 h 449"/>
                <a:gd name="T70" fmla="*/ 172 w 360"/>
                <a:gd name="T71" fmla="*/ 177 h 449"/>
                <a:gd name="T72" fmla="*/ 173 w 360"/>
                <a:gd name="T73" fmla="*/ 177 h 449"/>
                <a:gd name="T74" fmla="*/ 171 w 360"/>
                <a:gd name="T75" fmla="*/ 177 h 449"/>
                <a:gd name="T76" fmla="*/ 172 w 360"/>
                <a:gd name="T77" fmla="*/ 177 h 449"/>
                <a:gd name="T78" fmla="*/ 360 w 360"/>
                <a:gd name="T79" fmla="*/ 136 h 449"/>
                <a:gd name="T80" fmla="*/ 150 w 360"/>
                <a:gd name="T81" fmla="*/ 346 h 449"/>
                <a:gd name="T82" fmla="*/ 16 w 360"/>
                <a:gd name="T83" fmla="*/ 299 h 449"/>
                <a:gd name="T84" fmla="*/ 177 w 360"/>
                <a:gd name="T85" fmla="*/ 213 h 449"/>
                <a:gd name="T86" fmla="*/ 171 w 360"/>
                <a:gd name="T87" fmla="*/ 191 h 449"/>
                <a:gd name="T88" fmla="*/ 149 w 360"/>
                <a:gd name="T89" fmla="*/ 179 h 449"/>
                <a:gd name="T90" fmla="*/ 160 w 360"/>
                <a:gd name="T91" fmla="*/ 151 h 449"/>
                <a:gd name="T92" fmla="*/ 188 w 360"/>
                <a:gd name="T93" fmla="*/ 161 h 449"/>
                <a:gd name="T94" fmla="*/ 183 w 360"/>
                <a:gd name="T95" fmla="*/ 185 h 449"/>
                <a:gd name="T96" fmla="*/ 195 w 360"/>
                <a:gd name="T97" fmla="*/ 203 h 449"/>
                <a:gd name="T98" fmla="*/ 359 w 360"/>
                <a:gd name="T99" fmla="*/ 115 h 449"/>
                <a:gd name="T100" fmla="*/ 360 w 360"/>
                <a:gd name="T101" fmla="*/ 136 h 449"/>
                <a:gd name="T102" fmla="*/ 173 w 360"/>
                <a:gd name="T103" fmla="*/ 177 h 449"/>
                <a:gd name="T104" fmla="*/ 171 w 360"/>
                <a:gd name="T105" fmla="*/ 177 h 449"/>
                <a:gd name="T106" fmla="*/ 172 w 360"/>
                <a:gd name="T107" fmla="*/ 177 h 449"/>
                <a:gd name="T108" fmla="*/ 173 w 360"/>
                <a:gd name="T109" fmla="*/ 177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60" h="449">
                  <a:moveTo>
                    <a:pt x="260" y="337"/>
                  </a:moveTo>
                  <a:cubicBezTo>
                    <a:pt x="281" y="449"/>
                    <a:pt x="281" y="449"/>
                    <a:pt x="281" y="449"/>
                  </a:cubicBezTo>
                  <a:cubicBezTo>
                    <a:pt x="205" y="449"/>
                    <a:pt x="205" y="449"/>
                    <a:pt x="205" y="449"/>
                  </a:cubicBezTo>
                  <a:cubicBezTo>
                    <a:pt x="228" y="350"/>
                    <a:pt x="228" y="350"/>
                    <a:pt x="228" y="350"/>
                  </a:cubicBezTo>
                  <a:cubicBezTo>
                    <a:pt x="260" y="337"/>
                    <a:pt x="260" y="337"/>
                    <a:pt x="260" y="337"/>
                  </a:cubicBezTo>
                  <a:close/>
                  <a:moveTo>
                    <a:pt x="101" y="209"/>
                  </a:moveTo>
                  <a:cubicBezTo>
                    <a:pt x="106" y="208"/>
                    <a:pt x="110" y="203"/>
                    <a:pt x="109" y="198"/>
                  </a:cubicBezTo>
                  <a:cubicBezTo>
                    <a:pt x="104" y="168"/>
                    <a:pt x="119" y="138"/>
                    <a:pt x="147" y="125"/>
                  </a:cubicBezTo>
                  <a:cubicBezTo>
                    <a:pt x="173" y="112"/>
                    <a:pt x="206" y="119"/>
                    <a:pt x="225" y="141"/>
                  </a:cubicBezTo>
                  <a:cubicBezTo>
                    <a:pt x="229" y="145"/>
                    <a:pt x="235" y="146"/>
                    <a:pt x="239" y="142"/>
                  </a:cubicBezTo>
                  <a:cubicBezTo>
                    <a:pt x="244" y="138"/>
                    <a:pt x="244" y="132"/>
                    <a:pt x="240" y="128"/>
                  </a:cubicBezTo>
                  <a:cubicBezTo>
                    <a:pt x="215" y="99"/>
                    <a:pt x="173" y="90"/>
                    <a:pt x="138" y="107"/>
                  </a:cubicBezTo>
                  <a:cubicBezTo>
                    <a:pt x="102" y="123"/>
                    <a:pt x="82" y="162"/>
                    <a:pt x="89" y="201"/>
                  </a:cubicBezTo>
                  <a:cubicBezTo>
                    <a:pt x="90" y="206"/>
                    <a:pt x="94" y="209"/>
                    <a:pt x="99" y="209"/>
                  </a:cubicBezTo>
                  <a:cubicBezTo>
                    <a:pt x="100" y="209"/>
                    <a:pt x="100" y="209"/>
                    <a:pt x="101" y="209"/>
                  </a:cubicBezTo>
                  <a:close/>
                  <a:moveTo>
                    <a:pt x="58" y="206"/>
                  </a:moveTo>
                  <a:cubicBezTo>
                    <a:pt x="63" y="205"/>
                    <a:pt x="68" y="200"/>
                    <a:pt x="67" y="195"/>
                  </a:cubicBezTo>
                  <a:cubicBezTo>
                    <a:pt x="63" y="150"/>
                    <a:pt x="88" y="107"/>
                    <a:pt x="129" y="87"/>
                  </a:cubicBezTo>
                  <a:cubicBezTo>
                    <a:pt x="170" y="69"/>
                    <a:pt x="219" y="77"/>
                    <a:pt x="251" y="108"/>
                  </a:cubicBezTo>
                  <a:cubicBezTo>
                    <a:pt x="255" y="112"/>
                    <a:pt x="261" y="112"/>
                    <a:pt x="265" y="108"/>
                  </a:cubicBezTo>
                  <a:cubicBezTo>
                    <a:pt x="269" y="104"/>
                    <a:pt x="268" y="97"/>
                    <a:pt x="265" y="93"/>
                  </a:cubicBezTo>
                  <a:cubicBezTo>
                    <a:pt x="227" y="57"/>
                    <a:pt x="169" y="47"/>
                    <a:pt x="121" y="69"/>
                  </a:cubicBezTo>
                  <a:cubicBezTo>
                    <a:pt x="72" y="92"/>
                    <a:pt x="43" y="143"/>
                    <a:pt x="47" y="196"/>
                  </a:cubicBezTo>
                  <a:cubicBezTo>
                    <a:pt x="48" y="202"/>
                    <a:pt x="52" y="206"/>
                    <a:pt x="57" y="206"/>
                  </a:cubicBezTo>
                  <a:cubicBezTo>
                    <a:pt x="57" y="206"/>
                    <a:pt x="58" y="206"/>
                    <a:pt x="58" y="206"/>
                  </a:cubicBezTo>
                  <a:close/>
                  <a:moveTo>
                    <a:pt x="13" y="203"/>
                  </a:moveTo>
                  <a:cubicBezTo>
                    <a:pt x="19" y="203"/>
                    <a:pt x="23" y="198"/>
                    <a:pt x="23" y="193"/>
                  </a:cubicBezTo>
                  <a:cubicBezTo>
                    <a:pt x="20" y="131"/>
                    <a:pt x="55" y="74"/>
                    <a:pt x="111" y="48"/>
                  </a:cubicBezTo>
                  <a:cubicBezTo>
                    <a:pt x="167" y="22"/>
                    <a:pt x="232" y="32"/>
                    <a:pt x="278" y="73"/>
                  </a:cubicBezTo>
                  <a:cubicBezTo>
                    <a:pt x="282" y="77"/>
                    <a:pt x="288" y="76"/>
                    <a:pt x="292" y="72"/>
                  </a:cubicBezTo>
                  <a:cubicBezTo>
                    <a:pt x="295" y="68"/>
                    <a:pt x="295" y="62"/>
                    <a:pt x="291" y="58"/>
                  </a:cubicBezTo>
                  <a:cubicBezTo>
                    <a:pt x="239" y="11"/>
                    <a:pt x="165" y="0"/>
                    <a:pt x="102" y="30"/>
                  </a:cubicBezTo>
                  <a:cubicBezTo>
                    <a:pt x="39" y="59"/>
                    <a:pt x="0" y="123"/>
                    <a:pt x="3" y="193"/>
                  </a:cubicBezTo>
                  <a:cubicBezTo>
                    <a:pt x="3" y="199"/>
                    <a:pt x="8" y="203"/>
                    <a:pt x="13" y="203"/>
                  </a:cubicBezTo>
                  <a:cubicBezTo>
                    <a:pt x="13" y="203"/>
                    <a:pt x="13" y="203"/>
                    <a:pt x="13" y="203"/>
                  </a:cubicBezTo>
                  <a:close/>
                  <a:moveTo>
                    <a:pt x="172" y="177"/>
                  </a:moveTo>
                  <a:cubicBezTo>
                    <a:pt x="173" y="177"/>
                    <a:pt x="173" y="177"/>
                    <a:pt x="173" y="177"/>
                  </a:cubicBezTo>
                  <a:cubicBezTo>
                    <a:pt x="171" y="177"/>
                    <a:pt x="171" y="177"/>
                    <a:pt x="171" y="177"/>
                  </a:cubicBezTo>
                  <a:lnTo>
                    <a:pt x="172" y="177"/>
                  </a:lnTo>
                  <a:close/>
                  <a:moveTo>
                    <a:pt x="360" y="136"/>
                  </a:moveTo>
                  <a:cubicBezTo>
                    <a:pt x="360" y="252"/>
                    <a:pt x="266" y="346"/>
                    <a:pt x="150" y="346"/>
                  </a:cubicBezTo>
                  <a:cubicBezTo>
                    <a:pt x="99" y="346"/>
                    <a:pt x="52" y="328"/>
                    <a:pt x="16" y="299"/>
                  </a:cubicBezTo>
                  <a:cubicBezTo>
                    <a:pt x="177" y="213"/>
                    <a:pt x="177" y="213"/>
                    <a:pt x="177" y="213"/>
                  </a:cubicBezTo>
                  <a:cubicBezTo>
                    <a:pt x="171" y="191"/>
                    <a:pt x="171" y="191"/>
                    <a:pt x="171" y="191"/>
                  </a:cubicBezTo>
                  <a:cubicBezTo>
                    <a:pt x="162" y="192"/>
                    <a:pt x="153" y="187"/>
                    <a:pt x="149" y="179"/>
                  </a:cubicBezTo>
                  <a:cubicBezTo>
                    <a:pt x="145" y="168"/>
                    <a:pt x="149" y="156"/>
                    <a:pt x="160" y="151"/>
                  </a:cubicBezTo>
                  <a:cubicBezTo>
                    <a:pt x="170" y="146"/>
                    <a:pt x="183" y="150"/>
                    <a:pt x="188" y="161"/>
                  </a:cubicBezTo>
                  <a:cubicBezTo>
                    <a:pt x="192" y="169"/>
                    <a:pt x="190" y="179"/>
                    <a:pt x="183" y="185"/>
                  </a:cubicBezTo>
                  <a:cubicBezTo>
                    <a:pt x="195" y="203"/>
                    <a:pt x="195" y="203"/>
                    <a:pt x="195" y="203"/>
                  </a:cubicBezTo>
                  <a:cubicBezTo>
                    <a:pt x="359" y="115"/>
                    <a:pt x="359" y="115"/>
                    <a:pt x="359" y="115"/>
                  </a:cubicBezTo>
                  <a:cubicBezTo>
                    <a:pt x="360" y="122"/>
                    <a:pt x="360" y="129"/>
                    <a:pt x="360" y="136"/>
                  </a:cubicBezTo>
                  <a:close/>
                  <a:moveTo>
                    <a:pt x="173" y="177"/>
                  </a:moveTo>
                  <a:cubicBezTo>
                    <a:pt x="171" y="177"/>
                    <a:pt x="171" y="177"/>
                    <a:pt x="171" y="177"/>
                  </a:cubicBezTo>
                  <a:cubicBezTo>
                    <a:pt x="172" y="177"/>
                    <a:pt x="172" y="177"/>
                    <a:pt x="172" y="177"/>
                  </a:cubicBezTo>
                  <a:lnTo>
                    <a:pt x="173" y="17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77" name="Icon"/>
            <p:cNvSpPr>
              <a:spLocks noEditPoints="1"/>
            </p:cNvSpPr>
            <p:nvPr/>
          </p:nvSpPr>
          <p:spPr bwMode="auto">
            <a:xfrm>
              <a:off x="-1682187" y="7132437"/>
              <a:ext cx="422397" cy="280122"/>
            </a:xfrm>
            <a:custGeom>
              <a:avLst/>
              <a:gdLst>
                <a:gd name="T0" fmla="*/ 300 w 320"/>
                <a:gd name="T1" fmla="*/ 34 h 211"/>
                <a:gd name="T2" fmla="*/ 285 w 320"/>
                <a:gd name="T3" fmla="*/ 48 h 211"/>
                <a:gd name="T4" fmla="*/ 270 w 320"/>
                <a:gd name="T5" fmla="*/ 34 h 211"/>
                <a:gd name="T6" fmla="*/ 285 w 320"/>
                <a:gd name="T7" fmla="*/ 19 h 211"/>
                <a:gd name="T8" fmla="*/ 300 w 320"/>
                <a:gd name="T9" fmla="*/ 34 h 211"/>
                <a:gd name="T10" fmla="*/ 257 w 320"/>
                <a:gd name="T11" fmla="*/ 142 h 211"/>
                <a:gd name="T12" fmla="*/ 204 w 320"/>
                <a:gd name="T13" fmla="*/ 195 h 211"/>
                <a:gd name="T14" fmla="*/ 69 w 320"/>
                <a:gd name="T15" fmla="*/ 195 h 211"/>
                <a:gd name="T16" fmla="*/ 16 w 320"/>
                <a:gd name="T17" fmla="*/ 142 h 211"/>
                <a:gd name="T18" fmla="*/ 16 w 320"/>
                <a:gd name="T19" fmla="*/ 68 h 211"/>
                <a:gd name="T20" fmla="*/ 69 w 320"/>
                <a:gd name="T21" fmla="*/ 15 h 211"/>
                <a:gd name="T22" fmla="*/ 204 w 320"/>
                <a:gd name="T23" fmla="*/ 15 h 211"/>
                <a:gd name="T24" fmla="*/ 257 w 320"/>
                <a:gd name="T25" fmla="*/ 68 h 211"/>
                <a:gd name="T26" fmla="*/ 257 w 320"/>
                <a:gd name="T27" fmla="*/ 142 h 211"/>
                <a:gd name="T28" fmla="*/ 277 w 320"/>
                <a:gd name="T29" fmla="*/ 75 h 211"/>
                <a:gd name="T30" fmla="*/ 284 w 320"/>
                <a:gd name="T31" fmla="*/ 67 h 211"/>
                <a:gd name="T32" fmla="*/ 292 w 320"/>
                <a:gd name="T33" fmla="*/ 75 h 211"/>
                <a:gd name="T34" fmla="*/ 284 w 320"/>
                <a:gd name="T35" fmla="*/ 82 h 211"/>
                <a:gd name="T36" fmla="*/ 277 w 320"/>
                <a:gd name="T37" fmla="*/ 75 h 211"/>
                <a:gd name="T38" fmla="*/ 277 w 320"/>
                <a:gd name="T39" fmla="*/ 95 h 211"/>
                <a:gd name="T40" fmla="*/ 284 w 320"/>
                <a:gd name="T41" fmla="*/ 88 h 211"/>
                <a:gd name="T42" fmla="*/ 292 w 320"/>
                <a:gd name="T43" fmla="*/ 95 h 211"/>
                <a:gd name="T44" fmla="*/ 284 w 320"/>
                <a:gd name="T45" fmla="*/ 103 h 211"/>
                <a:gd name="T46" fmla="*/ 277 w 320"/>
                <a:gd name="T47" fmla="*/ 95 h 211"/>
                <a:gd name="T48" fmla="*/ 277 w 320"/>
                <a:gd name="T49" fmla="*/ 116 h 211"/>
                <a:gd name="T50" fmla="*/ 284 w 320"/>
                <a:gd name="T51" fmla="*/ 108 h 211"/>
                <a:gd name="T52" fmla="*/ 292 w 320"/>
                <a:gd name="T53" fmla="*/ 116 h 211"/>
                <a:gd name="T54" fmla="*/ 284 w 320"/>
                <a:gd name="T55" fmla="*/ 124 h 211"/>
                <a:gd name="T56" fmla="*/ 277 w 320"/>
                <a:gd name="T57" fmla="*/ 116 h 211"/>
                <a:gd name="T58" fmla="*/ 320 w 320"/>
                <a:gd name="T59" fmla="*/ 184 h 211"/>
                <a:gd name="T60" fmla="*/ 320 w 320"/>
                <a:gd name="T61" fmla="*/ 27 h 211"/>
                <a:gd name="T62" fmla="*/ 293 w 320"/>
                <a:gd name="T63" fmla="*/ 0 h 211"/>
                <a:gd name="T64" fmla="*/ 26 w 320"/>
                <a:gd name="T65" fmla="*/ 0 h 211"/>
                <a:gd name="T66" fmla="*/ 0 w 320"/>
                <a:gd name="T67" fmla="*/ 27 h 211"/>
                <a:gd name="T68" fmla="*/ 0 w 320"/>
                <a:gd name="T69" fmla="*/ 184 h 211"/>
                <a:gd name="T70" fmla="*/ 26 w 320"/>
                <a:gd name="T71" fmla="*/ 211 h 211"/>
                <a:gd name="T72" fmla="*/ 293 w 320"/>
                <a:gd name="T73" fmla="*/ 210 h 211"/>
                <a:gd name="T74" fmla="*/ 320 w 320"/>
                <a:gd name="T75" fmla="*/ 184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0" h="211">
                  <a:moveTo>
                    <a:pt x="300" y="34"/>
                  </a:moveTo>
                  <a:cubicBezTo>
                    <a:pt x="300" y="42"/>
                    <a:pt x="293" y="48"/>
                    <a:pt x="285" y="48"/>
                  </a:cubicBezTo>
                  <a:cubicBezTo>
                    <a:pt x="277" y="48"/>
                    <a:pt x="270" y="42"/>
                    <a:pt x="270" y="34"/>
                  </a:cubicBezTo>
                  <a:cubicBezTo>
                    <a:pt x="270" y="25"/>
                    <a:pt x="277" y="19"/>
                    <a:pt x="285" y="19"/>
                  </a:cubicBezTo>
                  <a:cubicBezTo>
                    <a:pt x="293" y="19"/>
                    <a:pt x="300" y="25"/>
                    <a:pt x="300" y="34"/>
                  </a:cubicBezTo>
                  <a:moveTo>
                    <a:pt x="257" y="142"/>
                  </a:moveTo>
                  <a:cubicBezTo>
                    <a:pt x="257" y="195"/>
                    <a:pt x="204" y="195"/>
                    <a:pt x="204" y="195"/>
                  </a:cubicBezTo>
                  <a:cubicBezTo>
                    <a:pt x="69" y="195"/>
                    <a:pt x="69" y="195"/>
                    <a:pt x="69" y="195"/>
                  </a:cubicBezTo>
                  <a:cubicBezTo>
                    <a:pt x="16" y="195"/>
                    <a:pt x="16" y="142"/>
                    <a:pt x="16" y="142"/>
                  </a:cubicBezTo>
                  <a:cubicBezTo>
                    <a:pt x="16" y="68"/>
                    <a:pt x="16" y="68"/>
                    <a:pt x="16" y="68"/>
                  </a:cubicBezTo>
                  <a:cubicBezTo>
                    <a:pt x="16" y="15"/>
                    <a:pt x="69" y="15"/>
                    <a:pt x="69" y="15"/>
                  </a:cubicBezTo>
                  <a:cubicBezTo>
                    <a:pt x="204" y="15"/>
                    <a:pt x="204" y="15"/>
                    <a:pt x="204" y="15"/>
                  </a:cubicBezTo>
                  <a:cubicBezTo>
                    <a:pt x="257" y="15"/>
                    <a:pt x="257" y="68"/>
                    <a:pt x="257" y="68"/>
                  </a:cubicBezTo>
                  <a:lnTo>
                    <a:pt x="257" y="142"/>
                  </a:lnTo>
                  <a:close/>
                  <a:moveTo>
                    <a:pt x="277" y="75"/>
                  </a:moveTo>
                  <a:cubicBezTo>
                    <a:pt x="277" y="70"/>
                    <a:pt x="280" y="67"/>
                    <a:pt x="284" y="67"/>
                  </a:cubicBezTo>
                  <a:cubicBezTo>
                    <a:pt x="289" y="67"/>
                    <a:pt x="292" y="70"/>
                    <a:pt x="292" y="75"/>
                  </a:cubicBezTo>
                  <a:cubicBezTo>
                    <a:pt x="292" y="79"/>
                    <a:pt x="289" y="82"/>
                    <a:pt x="284" y="82"/>
                  </a:cubicBezTo>
                  <a:cubicBezTo>
                    <a:pt x="280" y="82"/>
                    <a:pt x="277" y="79"/>
                    <a:pt x="277" y="75"/>
                  </a:cubicBezTo>
                  <a:moveTo>
                    <a:pt x="277" y="95"/>
                  </a:moveTo>
                  <a:cubicBezTo>
                    <a:pt x="277" y="91"/>
                    <a:pt x="280" y="88"/>
                    <a:pt x="284" y="88"/>
                  </a:cubicBezTo>
                  <a:cubicBezTo>
                    <a:pt x="289" y="88"/>
                    <a:pt x="292" y="91"/>
                    <a:pt x="292" y="95"/>
                  </a:cubicBezTo>
                  <a:cubicBezTo>
                    <a:pt x="292" y="100"/>
                    <a:pt x="289" y="103"/>
                    <a:pt x="284" y="103"/>
                  </a:cubicBezTo>
                  <a:cubicBezTo>
                    <a:pt x="280" y="103"/>
                    <a:pt x="277" y="100"/>
                    <a:pt x="277" y="95"/>
                  </a:cubicBezTo>
                  <a:moveTo>
                    <a:pt x="277" y="116"/>
                  </a:moveTo>
                  <a:cubicBezTo>
                    <a:pt x="277" y="112"/>
                    <a:pt x="280" y="108"/>
                    <a:pt x="284" y="108"/>
                  </a:cubicBezTo>
                  <a:cubicBezTo>
                    <a:pt x="289" y="108"/>
                    <a:pt x="292" y="112"/>
                    <a:pt x="292" y="116"/>
                  </a:cubicBezTo>
                  <a:cubicBezTo>
                    <a:pt x="292" y="120"/>
                    <a:pt x="289" y="124"/>
                    <a:pt x="284" y="124"/>
                  </a:cubicBezTo>
                  <a:cubicBezTo>
                    <a:pt x="280" y="124"/>
                    <a:pt x="277" y="120"/>
                    <a:pt x="277" y="116"/>
                  </a:cubicBezTo>
                  <a:moveTo>
                    <a:pt x="320" y="184"/>
                  </a:moveTo>
                  <a:cubicBezTo>
                    <a:pt x="320" y="27"/>
                    <a:pt x="320" y="27"/>
                    <a:pt x="320" y="27"/>
                  </a:cubicBezTo>
                  <a:cubicBezTo>
                    <a:pt x="320" y="27"/>
                    <a:pt x="320" y="0"/>
                    <a:pt x="293" y="0"/>
                  </a:cubicBezTo>
                  <a:cubicBezTo>
                    <a:pt x="26" y="0"/>
                    <a:pt x="26" y="0"/>
                    <a:pt x="26" y="0"/>
                  </a:cubicBezTo>
                  <a:cubicBezTo>
                    <a:pt x="26" y="0"/>
                    <a:pt x="0" y="0"/>
                    <a:pt x="0" y="27"/>
                  </a:cubicBezTo>
                  <a:cubicBezTo>
                    <a:pt x="0" y="184"/>
                    <a:pt x="0" y="184"/>
                    <a:pt x="0" y="184"/>
                  </a:cubicBezTo>
                  <a:cubicBezTo>
                    <a:pt x="0" y="184"/>
                    <a:pt x="0" y="211"/>
                    <a:pt x="26" y="211"/>
                  </a:cubicBezTo>
                  <a:cubicBezTo>
                    <a:pt x="293" y="210"/>
                    <a:pt x="293" y="210"/>
                    <a:pt x="293" y="210"/>
                  </a:cubicBezTo>
                  <a:cubicBezTo>
                    <a:pt x="293" y="210"/>
                    <a:pt x="320" y="210"/>
                    <a:pt x="320" y="18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78" name="Icon"/>
            <p:cNvSpPr>
              <a:spLocks noEditPoints="1"/>
            </p:cNvSpPr>
            <p:nvPr/>
          </p:nvSpPr>
          <p:spPr bwMode="auto">
            <a:xfrm>
              <a:off x="-412131" y="6446193"/>
              <a:ext cx="268813" cy="454774"/>
            </a:xfrm>
            <a:custGeom>
              <a:avLst/>
              <a:gdLst>
                <a:gd name="T0" fmla="*/ 37 w 59"/>
                <a:gd name="T1" fmla="*/ 65 h 102"/>
                <a:gd name="T2" fmla="*/ 43 w 59"/>
                <a:gd name="T3" fmla="*/ 51 h 102"/>
                <a:gd name="T4" fmla="*/ 49 w 59"/>
                <a:gd name="T5" fmla="*/ 65 h 102"/>
                <a:gd name="T6" fmla="*/ 37 w 59"/>
                <a:gd name="T7" fmla="*/ 65 h 102"/>
                <a:gd name="T8" fmla="*/ 43 w 59"/>
                <a:gd name="T9" fmla="*/ 20 h 102"/>
                <a:gd name="T10" fmla="*/ 27 w 59"/>
                <a:gd name="T11" fmla="*/ 58 h 102"/>
                <a:gd name="T12" fmla="*/ 59 w 59"/>
                <a:gd name="T13" fmla="*/ 58 h 102"/>
                <a:gd name="T14" fmla="*/ 43 w 59"/>
                <a:gd name="T15" fmla="*/ 20 h 102"/>
                <a:gd name="T16" fmla="*/ 43 w 59"/>
                <a:gd name="T17" fmla="*/ 83 h 102"/>
                <a:gd name="T18" fmla="*/ 26 w 59"/>
                <a:gd name="T19" fmla="*/ 76 h 102"/>
                <a:gd name="T20" fmla="*/ 18 w 59"/>
                <a:gd name="T21" fmla="*/ 58 h 102"/>
                <a:gd name="T22" fmla="*/ 27 w 59"/>
                <a:gd name="T23" fmla="*/ 31 h 102"/>
                <a:gd name="T24" fmla="*/ 35 w 59"/>
                <a:gd name="T25" fmla="*/ 16 h 102"/>
                <a:gd name="T26" fmla="*/ 38 w 59"/>
                <a:gd name="T27" fmla="*/ 12 h 102"/>
                <a:gd name="T28" fmla="*/ 29 w 59"/>
                <a:gd name="T29" fmla="*/ 0 h 102"/>
                <a:gd name="T30" fmla="*/ 0 w 59"/>
                <a:gd name="T31" fmla="*/ 61 h 102"/>
                <a:gd name="T32" fmla="*/ 53 w 59"/>
                <a:gd name="T33" fmla="*/ 81 h 102"/>
                <a:gd name="T34" fmla="*/ 43 w 59"/>
                <a:gd name="T35" fmla="*/ 83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 h="102">
                  <a:moveTo>
                    <a:pt x="37" y="65"/>
                  </a:moveTo>
                  <a:cubicBezTo>
                    <a:pt x="37" y="60"/>
                    <a:pt x="43" y="51"/>
                    <a:pt x="43" y="51"/>
                  </a:cubicBezTo>
                  <a:cubicBezTo>
                    <a:pt x="43" y="51"/>
                    <a:pt x="49" y="60"/>
                    <a:pt x="49" y="65"/>
                  </a:cubicBezTo>
                  <a:cubicBezTo>
                    <a:pt x="49" y="74"/>
                    <a:pt x="37" y="74"/>
                    <a:pt x="37" y="65"/>
                  </a:cubicBezTo>
                  <a:moveTo>
                    <a:pt x="43" y="20"/>
                  </a:moveTo>
                  <a:cubicBezTo>
                    <a:pt x="43" y="20"/>
                    <a:pt x="27" y="46"/>
                    <a:pt x="27" y="58"/>
                  </a:cubicBezTo>
                  <a:cubicBezTo>
                    <a:pt x="27" y="81"/>
                    <a:pt x="59" y="81"/>
                    <a:pt x="59" y="58"/>
                  </a:cubicBezTo>
                  <a:cubicBezTo>
                    <a:pt x="59" y="46"/>
                    <a:pt x="43" y="20"/>
                    <a:pt x="43" y="20"/>
                  </a:cubicBezTo>
                  <a:moveTo>
                    <a:pt x="43" y="83"/>
                  </a:moveTo>
                  <a:cubicBezTo>
                    <a:pt x="36" y="83"/>
                    <a:pt x="30" y="81"/>
                    <a:pt x="26" y="76"/>
                  </a:cubicBezTo>
                  <a:cubicBezTo>
                    <a:pt x="22" y="73"/>
                    <a:pt x="18" y="67"/>
                    <a:pt x="18" y="58"/>
                  </a:cubicBezTo>
                  <a:cubicBezTo>
                    <a:pt x="18" y="52"/>
                    <a:pt x="21" y="43"/>
                    <a:pt x="27" y="31"/>
                  </a:cubicBezTo>
                  <a:cubicBezTo>
                    <a:pt x="31" y="23"/>
                    <a:pt x="35" y="16"/>
                    <a:pt x="35" y="16"/>
                  </a:cubicBezTo>
                  <a:cubicBezTo>
                    <a:pt x="38" y="12"/>
                    <a:pt x="38" y="12"/>
                    <a:pt x="38" y="12"/>
                  </a:cubicBezTo>
                  <a:cubicBezTo>
                    <a:pt x="33" y="5"/>
                    <a:pt x="29" y="0"/>
                    <a:pt x="29" y="0"/>
                  </a:cubicBezTo>
                  <a:cubicBezTo>
                    <a:pt x="29" y="0"/>
                    <a:pt x="0" y="37"/>
                    <a:pt x="0" y="61"/>
                  </a:cubicBezTo>
                  <a:cubicBezTo>
                    <a:pt x="0" y="96"/>
                    <a:pt x="38" y="102"/>
                    <a:pt x="53" y="81"/>
                  </a:cubicBezTo>
                  <a:cubicBezTo>
                    <a:pt x="50" y="82"/>
                    <a:pt x="46" y="83"/>
                    <a:pt x="43" y="8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79" name="Icon"/>
            <p:cNvSpPr>
              <a:spLocks noEditPoints="1"/>
            </p:cNvSpPr>
            <p:nvPr/>
          </p:nvSpPr>
          <p:spPr bwMode="auto">
            <a:xfrm>
              <a:off x="-4050484" y="7074764"/>
              <a:ext cx="530341" cy="395469"/>
            </a:xfrm>
            <a:custGeom>
              <a:avLst/>
              <a:gdLst>
                <a:gd name="T0" fmla="*/ 353 w 488"/>
                <a:gd name="T1" fmla="*/ 250 h 363"/>
                <a:gd name="T2" fmla="*/ 340 w 488"/>
                <a:gd name="T3" fmla="*/ 244 h 363"/>
                <a:gd name="T4" fmla="*/ 244 w 488"/>
                <a:gd name="T5" fmla="*/ 198 h 363"/>
                <a:gd name="T6" fmla="*/ 148 w 488"/>
                <a:gd name="T7" fmla="*/ 243 h 363"/>
                <a:gd name="T8" fmla="*/ 126 w 488"/>
                <a:gd name="T9" fmla="*/ 246 h 363"/>
                <a:gd name="T10" fmla="*/ 123 w 488"/>
                <a:gd name="T11" fmla="*/ 224 h 363"/>
                <a:gd name="T12" fmla="*/ 244 w 488"/>
                <a:gd name="T13" fmla="*/ 167 h 363"/>
                <a:gd name="T14" fmla="*/ 365 w 488"/>
                <a:gd name="T15" fmla="*/ 224 h 363"/>
                <a:gd name="T16" fmla="*/ 362 w 488"/>
                <a:gd name="T17" fmla="*/ 246 h 363"/>
                <a:gd name="T18" fmla="*/ 353 w 488"/>
                <a:gd name="T19" fmla="*/ 250 h 363"/>
                <a:gd name="T20" fmla="*/ 412 w 488"/>
                <a:gd name="T21" fmla="*/ 187 h 363"/>
                <a:gd name="T22" fmla="*/ 401 w 488"/>
                <a:gd name="T23" fmla="*/ 182 h 363"/>
                <a:gd name="T24" fmla="*/ 243 w 488"/>
                <a:gd name="T25" fmla="*/ 118 h 363"/>
                <a:gd name="T26" fmla="*/ 87 w 488"/>
                <a:gd name="T27" fmla="*/ 181 h 363"/>
                <a:gd name="T28" fmla="*/ 65 w 488"/>
                <a:gd name="T29" fmla="*/ 181 h 363"/>
                <a:gd name="T30" fmla="*/ 65 w 488"/>
                <a:gd name="T31" fmla="*/ 159 h 363"/>
                <a:gd name="T32" fmla="*/ 243 w 488"/>
                <a:gd name="T33" fmla="*/ 86 h 363"/>
                <a:gd name="T34" fmla="*/ 423 w 488"/>
                <a:gd name="T35" fmla="*/ 160 h 363"/>
                <a:gd name="T36" fmla="*/ 423 w 488"/>
                <a:gd name="T37" fmla="*/ 183 h 363"/>
                <a:gd name="T38" fmla="*/ 412 w 488"/>
                <a:gd name="T39" fmla="*/ 187 h 363"/>
                <a:gd name="T40" fmla="*/ 471 w 488"/>
                <a:gd name="T41" fmla="*/ 124 h 363"/>
                <a:gd name="T42" fmla="*/ 460 w 488"/>
                <a:gd name="T43" fmla="*/ 119 h 363"/>
                <a:gd name="T44" fmla="*/ 244 w 488"/>
                <a:gd name="T45" fmla="*/ 32 h 363"/>
                <a:gd name="T46" fmla="*/ 29 w 488"/>
                <a:gd name="T47" fmla="*/ 119 h 363"/>
                <a:gd name="T48" fmla="*/ 6 w 488"/>
                <a:gd name="T49" fmla="*/ 119 h 363"/>
                <a:gd name="T50" fmla="*/ 6 w 488"/>
                <a:gd name="T51" fmla="*/ 96 h 363"/>
                <a:gd name="T52" fmla="*/ 244 w 488"/>
                <a:gd name="T53" fmla="*/ 0 h 363"/>
                <a:gd name="T54" fmla="*/ 482 w 488"/>
                <a:gd name="T55" fmla="*/ 97 h 363"/>
                <a:gd name="T56" fmla="*/ 482 w 488"/>
                <a:gd name="T57" fmla="*/ 119 h 363"/>
                <a:gd name="T58" fmla="*/ 471 w 488"/>
                <a:gd name="T59" fmla="*/ 124 h 363"/>
                <a:gd name="T60" fmla="*/ 244 w 488"/>
                <a:gd name="T61" fmla="*/ 363 h 363"/>
                <a:gd name="T62" fmla="*/ 298 w 488"/>
                <a:gd name="T63" fmla="*/ 310 h 363"/>
                <a:gd name="T64" fmla="*/ 244 w 488"/>
                <a:gd name="T65" fmla="*/ 257 h 363"/>
                <a:gd name="T66" fmla="*/ 190 w 488"/>
                <a:gd name="T67" fmla="*/ 310 h 363"/>
                <a:gd name="T68" fmla="*/ 244 w 488"/>
                <a:gd name="T69" fmla="*/ 363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88" h="363">
                  <a:moveTo>
                    <a:pt x="353" y="250"/>
                  </a:moveTo>
                  <a:cubicBezTo>
                    <a:pt x="348" y="250"/>
                    <a:pt x="343" y="248"/>
                    <a:pt x="340" y="244"/>
                  </a:cubicBezTo>
                  <a:cubicBezTo>
                    <a:pt x="318" y="215"/>
                    <a:pt x="282" y="198"/>
                    <a:pt x="244" y="198"/>
                  </a:cubicBezTo>
                  <a:cubicBezTo>
                    <a:pt x="206" y="198"/>
                    <a:pt x="170" y="215"/>
                    <a:pt x="148" y="243"/>
                  </a:cubicBezTo>
                  <a:cubicBezTo>
                    <a:pt x="143" y="250"/>
                    <a:pt x="133" y="251"/>
                    <a:pt x="126" y="246"/>
                  </a:cubicBezTo>
                  <a:cubicBezTo>
                    <a:pt x="119" y="241"/>
                    <a:pt x="118" y="231"/>
                    <a:pt x="123" y="224"/>
                  </a:cubicBezTo>
                  <a:cubicBezTo>
                    <a:pt x="151" y="188"/>
                    <a:pt x="196" y="167"/>
                    <a:pt x="244" y="167"/>
                  </a:cubicBezTo>
                  <a:cubicBezTo>
                    <a:pt x="292" y="167"/>
                    <a:pt x="337" y="188"/>
                    <a:pt x="365" y="224"/>
                  </a:cubicBezTo>
                  <a:cubicBezTo>
                    <a:pt x="370" y="231"/>
                    <a:pt x="369" y="241"/>
                    <a:pt x="362" y="246"/>
                  </a:cubicBezTo>
                  <a:cubicBezTo>
                    <a:pt x="359" y="249"/>
                    <a:pt x="356" y="250"/>
                    <a:pt x="353" y="250"/>
                  </a:cubicBezTo>
                  <a:close/>
                  <a:moveTo>
                    <a:pt x="412" y="187"/>
                  </a:moveTo>
                  <a:cubicBezTo>
                    <a:pt x="408" y="187"/>
                    <a:pt x="404" y="185"/>
                    <a:pt x="401" y="182"/>
                  </a:cubicBezTo>
                  <a:cubicBezTo>
                    <a:pt x="361" y="141"/>
                    <a:pt x="304" y="118"/>
                    <a:pt x="243" y="118"/>
                  </a:cubicBezTo>
                  <a:cubicBezTo>
                    <a:pt x="184" y="118"/>
                    <a:pt x="127" y="141"/>
                    <a:pt x="87" y="181"/>
                  </a:cubicBezTo>
                  <a:cubicBezTo>
                    <a:pt x="81" y="187"/>
                    <a:pt x="71" y="187"/>
                    <a:pt x="65" y="181"/>
                  </a:cubicBezTo>
                  <a:cubicBezTo>
                    <a:pt x="59" y="175"/>
                    <a:pt x="59" y="165"/>
                    <a:pt x="65" y="159"/>
                  </a:cubicBezTo>
                  <a:cubicBezTo>
                    <a:pt x="111" y="113"/>
                    <a:pt x="176" y="86"/>
                    <a:pt x="243" y="86"/>
                  </a:cubicBezTo>
                  <a:cubicBezTo>
                    <a:pt x="312" y="86"/>
                    <a:pt x="378" y="113"/>
                    <a:pt x="423" y="160"/>
                  </a:cubicBezTo>
                  <a:cubicBezTo>
                    <a:pt x="429" y="167"/>
                    <a:pt x="429" y="177"/>
                    <a:pt x="423" y="183"/>
                  </a:cubicBezTo>
                  <a:cubicBezTo>
                    <a:pt x="420" y="186"/>
                    <a:pt x="416" y="187"/>
                    <a:pt x="412" y="187"/>
                  </a:cubicBezTo>
                  <a:close/>
                  <a:moveTo>
                    <a:pt x="471" y="124"/>
                  </a:moveTo>
                  <a:cubicBezTo>
                    <a:pt x="467" y="124"/>
                    <a:pt x="463" y="122"/>
                    <a:pt x="460" y="119"/>
                  </a:cubicBezTo>
                  <a:cubicBezTo>
                    <a:pt x="403" y="63"/>
                    <a:pt x="326" y="32"/>
                    <a:pt x="244" y="32"/>
                  </a:cubicBezTo>
                  <a:cubicBezTo>
                    <a:pt x="162" y="32"/>
                    <a:pt x="85" y="63"/>
                    <a:pt x="29" y="119"/>
                  </a:cubicBezTo>
                  <a:cubicBezTo>
                    <a:pt x="22" y="125"/>
                    <a:pt x="12" y="125"/>
                    <a:pt x="6" y="119"/>
                  </a:cubicBezTo>
                  <a:cubicBezTo>
                    <a:pt x="0" y="112"/>
                    <a:pt x="0" y="103"/>
                    <a:pt x="6" y="96"/>
                  </a:cubicBezTo>
                  <a:cubicBezTo>
                    <a:pt x="69" y="35"/>
                    <a:pt x="153" y="0"/>
                    <a:pt x="244" y="0"/>
                  </a:cubicBezTo>
                  <a:cubicBezTo>
                    <a:pt x="335" y="0"/>
                    <a:pt x="419" y="35"/>
                    <a:pt x="482" y="97"/>
                  </a:cubicBezTo>
                  <a:cubicBezTo>
                    <a:pt x="488" y="103"/>
                    <a:pt x="488" y="113"/>
                    <a:pt x="482" y="119"/>
                  </a:cubicBezTo>
                  <a:cubicBezTo>
                    <a:pt x="479" y="122"/>
                    <a:pt x="475" y="124"/>
                    <a:pt x="471" y="124"/>
                  </a:cubicBezTo>
                  <a:close/>
                  <a:moveTo>
                    <a:pt x="244" y="363"/>
                  </a:moveTo>
                  <a:cubicBezTo>
                    <a:pt x="274" y="363"/>
                    <a:pt x="298" y="339"/>
                    <a:pt x="298" y="310"/>
                  </a:cubicBezTo>
                  <a:cubicBezTo>
                    <a:pt x="298" y="280"/>
                    <a:pt x="274" y="257"/>
                    <a:pt x="244" y="257"/>
                  </a:cubicBezTo>
                  <a:cubicBezTo>
                    <a:pt x="214" y="257"/>
                    <a:pt x="190" y="280"/>
                    <a:pt x="190" y="310"/>
                  </a:cubicBezTo>
                  <a:cubicBezTo>
                    <a:pt x="190" y="339"/>
                    <a:pt x="214" y="363"/>
                    <a:pt x="244" y="36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80" name="Icon"/>
            <p:cNvSpPr>
              <a:spLocks noEditPoints="1"/>
            </p:cNvSpPr>
            <p:nvPr/>
          </p:nvSpPr>
          <p:spPr bwMode="auto">
            <a:xfrm>
              <a:off x="-922922" y="5872474"/>
              <a:ext cx="356821" cy="410638"/>
            </a:xfrm>
            <a:custGeom>
              <a:avLst/>
              <a:gdLst>
                <a:gd name="T0" fmla="*/ 21 w 202"/>
                <a:gd name="T1" fmla="*/ 167 h 233"/>
                <a:gd name="T2" fmla="*/ 1 w 202"/>
                <a:gd name="T3" fmla="*/ 214 h 233"/>
                <a:gd name="T4" fmla="*/ 7 w 202"/>
                <a:gd name="T5" fmla="*/ 219 h 233"/>
                <a:gd name="T6" fmla="*/ 70 w 202"/>
                <a:gd name="T7" fmla="*/ 131 h 233"/>
                <a:gd name="T8" fmla="*/ 60 w 202"/>
                <a:gd name="T9" fmla="*/ 120 h 233"/>
                <a:gd name="T10" fmla="*/ 43 w 202"/>
                <a:gd name="T11" fmla="*/ 126 h 233"/>
                <a:gd name="T12" fmla="*/ 21 w 202"/>
                <a:gd name="T13" fmla="*/ 167 h 233"/>
                <a:gd name="T14" fmla="*/ 81 w 202"/>
                <a:gd name="T15" fmla="*/ 101 h 233"/>
                <a:gd name="T16" fmla="*/ 84 w 202"/>
                <a:gd name="T17" fmla="*/ 84 h 233"/>
                <a:gd name="T18" fmla="*/ 59 w 202"/>
                <a:gd name="T19" fmla="*/ 46 h 233"/>
                <a:gd name="T20" fmla="*/ 28 w 202"/>
                <a:gd name="T21" fmla="*/ 4 h 233"/>
                <a:gd name="T22" fmla="*/ 21 w 202"/>
                <a:gd name="T23" fmla="*/ 7 h 233"/>
                <a:gd name="T24" fmla="*/ 66 w 202"/>
                <a:gd name="T25" fmla="*/ 104 h 233"/>
                <a:gd name="T26" fmla="*/ 75 w 202"/>
                <a:gd name="T27" fmla="*/ 100 h 233"/>
                <a:gd name="T28" fmla="*/ 81 w 202"/>
                <a:gd name="T29" fmla="*/ 101 h 233"/>
                <a:gd name="T30" fmla="*/ 198 w 202"/>
                <a:gd name="T31" fmla="*/ 124 h 233"/>
                <a:gd name="T32" fmla="*/ 91 w 202"/>
                <a:gd name="T33" fmla="*/ 114 h 233"/>
                <a:gd name="T34" fmla="*/ 91 w 202"/>
                <a:gd name="T35" fmla="*/ 116 h 233"/>
                <a:gd name="T36" fmla="*/ 86 w 202"/>
                <a:gd name="T37" fmla="*/ 128 h 233"/>
                <a:gd name="T38" fmla="*/ 99 w 202"/>
                <a:gd name="T39" fmla="*/ 140 h 233"/>
                <a:gd name="T40" fmla="*/ 145 w 202"/>
                <a:gd name="T41" fmla="*/ 138 h 233"/>
                <a:gd name="T42" fmla="*/ 197 w 202"/>
                <a:gd name="T43" fmla="*/ 132 h 233"/>
                <a:gd name="T44" fmla="*/ 198 w 202"/>
                <a:gd name="T45" fmla="*/ 124 h 233"/>
                <a:gd name="T46" fmla="*/ 75 w 202"/>
                <a:gd name="T47" fmla="*/ 125 h 233"/>
                <a:gd name="T48" fmla="*/ 67 w 202"/>
                <a:gd name="T49" fmla="*/ 116 h 233"/>
                <a:gd name="T50" fmla="*/ 75 w 202"/>
                <a:gd name="T51" fmla="*/ 107 h 233"/>
                <a:gd name="T52" fmla="*/ 84 w 202"/>
                <a:gd name="T53" fmla="*/ 116 h 233"/>
                <a:gd name="T54" fmla="*/ 75 w 202"/>
                <a:gd name="T55" fmla="*/ 125 h 233"/>
                <a:gd name="T56" fmla="*/ 68 w 202"/>
                <a:gd name="T57" fmla="*/ 141 h 233"/>
                <a:gd name="T58" fmla="*/ 79 w 202"/>
                <a:gd name="T59" fmla="*/ 128 h 233"/>
                <a:gd name="T60" fmla="*/ 84 w 202"/>
                <a:gd name="T61" fmla="*/ 134 h 233"/>
                <a:gd name="T62" fmla="*/ 93 w 202"/>
                <a:gd name="T63" fmla="*/ 233 h 233"/>
                <a:gd name="T64" fmla="*/ 61 w 202"/>
                <a:gd name="T65" fmla="*/ 233 h 233"/>
                <a:gd name="T66" fmla="*/ 68 w 202"/>
                <a:gd name="T67" fmla="*/ 141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2" h="233">
                  <a:moveTo>
                    <a:pt x="21" y="167"/>
                  </a:moveTo>
                  <a:cubicBezTo>
                    <a:pt x="12" y="188"/>
                    <a:pt x="2" y="211"/>
                    <a:pt x="1" y="214"/>
                  </a:cubicBezTo>
                  <a:cubicBezTo>
                    <a:pt x="0" y="219"/>
                    <a:pt x="5" y="222"/>
                    <a:pt x="7" y="219"/>
                  </a:cubicBezTo>
                  <a:cubicBezTo>
                    <a:pt x="9" y="216"/>
                    <a:pt x="55" y="151"/>
                    <a:pt x="70" y="131"/>
                  </a:cubicBezTo>
                  <a:cubicBezTo>
                    <a:pt x="65" y="129"/>
                    <a:pt x="62" y="125"/>
                    <a:pt x="60" y="120"/>
                  </a:cubicBezTo>
                  <a:cubicBezTo>
                    <a:pt x="54" y="121"/>
                    <a:pt x="48" y="123"/>
                    <a:pt x="43" y="126"/>
                  </a:cubicBezTo>
                  <a:cubicBezTo>
                    <a:pt x="37" y="130"/>
                    <a:pt x="30" y="147"/>
                    <a:pt x="21" y="167"/>
                  </a:cubicBezTo>
                  <a:moveTo>
                    <a:pt x="81" y="101"/>
                  </a:moveTo>
                  <a:cubicBezTo>
                    <a:pt x="83" y="96"/>
                    <a:pt x="84" y="90"/>
                    <a:pt x="84" y="84"/>
                  </a:cubicBezTo>
                  <a:cubicBezTo>
                    <a:pt x="83" y="78"/>
                    <a:pt x="72" y="63"/>
                    <a:pt x="59" y="46"/>
                  </a:cubicBezTo>
                  <a:cubicBezTo>
                    <a:pt x="46" y="26"/>
                    <a:pt x="31" y="6"/>
                    <a:pt x="28" y="4"/>
                  </a:cubicBezTo>
                  <a:cubicBezTo>
                    <a:pt x="25" y="0"/>
                    <a:pt x="20" y="4"/>
                    <a:pt x="21" y="7"/>
                  </a:cubicBezTo>
                  <a:cubicBezTo>
                    <a:pt x="22" y="10"/>
                    <a:pt x="54" y="79"/>
                    <a:pt x="66" y="104"/>
                  </a:cubicBezTo>
                  <a:cubicBezTo>
                    <a:pt x="68" y="102"/>
                    <a:pt x="72" y="100"/>
                    <a:pt x="75" y="100"/>
                  </a:cubicBezTo>
                  <a:cubicBezTo>
                    <a:pt x="77" y="100"/>
                    <a:pt x="79" y="101"/>
                    <a:pt x="81" y="101"/>
                  </a:cubicBezTo>
                  <a:moveTo>
                    <a:pt x="198" y="124"/>
                  </a:moveTo>
                  <a:cubicBezTo>
                    <a:pt x="194" y="124"/>
                    <a:pt x="117" y="117"/>
                    <a:pt x="91" y="114"/>
                  </a:cubicBezTo>
                  <a:cubicBezTo>
                    <a:pt x="91" y="115"/>
                    <a:pt x="91" y="115"/>
                    <a:pt x="91" y="116"/>
                  </a:cubicBezTo>
                  <a:cubicBezTo>
                    <a:pt x="91" y="121"/>
                    <a:pt x="89" y="125"/>
                    <a:pt x="86" y="128"/>
                  </a:cubicBezTo>
                  <a:cubicBezTo>
                    <a:pt x="89" y="133"/>
                    <a:pt x="94" y="137"/>
                    <a:pt x="99" y="140"/>
                  </a:cubicBezTo>
                  <a:cubicBezTo>
                    <a:pt x="105" y="143"/>
                    <a:pt x="124" y="140"/>
                    <a:pt x="145" y="138"/>
                  </a:cubicBezTo>
                  <a:cubicBezTo>
                    <a:pt x="169" y="136"/>
                    <a:pt x="194" y="133"/>
                    <a:pt x="197" y="132"/>
                  </a:cubicBezTo>
                  <a:cubicBezTo>
                    <a:pt x="202" y="131"/>
                    <a:pt x="202" y="125"/>
                    <a:pt x="198" y="124"/>
                  </a:cubicBezTo>
                  <a:moveTo>
                    <a:pt x="75" y="125"/>
                  </a:moveTo>
                  <a:cubicBezTo>
                    <a:pt x="70" y="125"/>
                    <a:pt x="67" y="121"/>
                    <a:pt x="67" y="116"/>
                  </a:cubicBezTo>
                  <a:cubicBezTo>
                    <a:pt x="67" y="111"/>
                    <a:pt x="70" y="107"/>
                    <a:pt x="75" y="107"/>
                  </a:cubicBezTo>
                  <a:cubicBezTo>
                    <a:pt x="80" y="107"/>
                    <a:pt x="84" y="111"/>
                    <a:pt x="84" y="116"/>
                  </a:cubicBezTo>
                  <a:cubicBezTo>
                    <a:pt x="84" y="121"/>
                    <a:pt x="80" y="125"/>
                    <a:pt x="75" y="125"/>
                  </a:cubicBezTo>
                  <a:moveTo>
                    <a:pt x="68" y="141"/>
                  </a:moveTo>
                  <a:cubicBezTo>
                    <a:pt x="79" y="128"/>
                    <a:pt x="79" y="128"/>
                    <a:pt x="79" y="128"/>
                  </a:cubicBezTo>
                  <a:cubicBezTo>
                    <a:pt x="84" y="134"/>
                    <a:pt x="84" y="134"/>
                    <a:pt x="84" y="134"/>
                  </a:cubicBezTo>
                  <a:cubicBezTo>
                    <a:pt x="93" y="233"/>
                    <a:pt x="93" y="233"/>
                    <a:pt x="93" y="233"/>
                  </a:cubicBezTo>
                  <a:cubicBezTo>
                    <a:pt x="61" y="233"/>
                    <a:pt x="61" y="233"/>
                    <a:pt x="61" y="233"/>
                  </a:cubicBezTo>
                  <a:lnTo>
                    <a:pt x="68" y="1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dirty="0"/>
            </a:p>
          </p:txBody>
        </p:sp>
        <p:sp>
          <p:nvSpPr>
            <p:cNvPr id="181" name="Icon"/>
            <p:cNvSpPr>
              <a:spLocks noChangeAspect="1" noEditPoints="1"/>
            </p:cNvSpPr>
            <p:nvPr/>
          </p:nvSpPr>
          <p:spPr bwMode="auto">
            <a:xfrm>
              <a:off x="-959752" y="6457628"/>
              <a:ext cx="368203" cy="431904"/>
            </a:xfrm>
            <a:custGeom>
              <a:avLst/>
              <a:gdLst>
                <a:gd name="T0" fmla="*/ 39 w 342"/>
                <a:gd name="T1" fmla="*/ 152 h 402"/>
                <a:gd name="T2" fmla="*/ 2 w 342"/>
                <a:gd name="T3" fmla="*/ 243 h 402"/>
                <a:gd name="T4" fmla="*/ 0 w 342"/>
                <a:gd name="T5" fmla="*/ 250 h 402"/>
                <a:gd name="T6" fmla="*/ 16 w 342"/>
                <a:gd name="T7" fmla="*/ 265 h 402"/>
                <a:gd name="T8" fmla="*/ 39 w 342"/>
                <a:gd name="T9" fmla="*/ 265 h 402"/>
                <a:gd name="T10" fmla="*/ 39 w 342"/>
                <a:gd name="T11" fmla="*/ 323 h 402"/>
                <a:gd name="T12" fmla="*/ 69 w 342"/>
                <a:gd name="T13" fmla="*/ 353 h 402"/>
                <a:gd name="T14" fmla="*/ 69 w 342"/>
                <a:gd name="T15" fmla="*/ 353 h 402"/>
                <a:gd name="T16" fmla="*/ 115 w 342"/>
                <a:gd name="T17" fmla="*/ 402 h 402"/>
                <a:gd name="T18" fmla="*/ 295 w 342"/>
                <a:gd name="T19" fmla="*/ 261 h 402"/>
                <a:gd name="T20" fmla="*/ 191 w 342"/>
                <a:gd name="T21" fmla="*/ 0 h 402"/>
                <a:gd name="T22" fmla="*/ 144 w 342"/>
                <a:gd name="T23" fmla="*/ 147 h 402"/>
                <a:gd name="T24" fmla="*/ 139 w 342"/>
                <a:gd name="T25" fmla="*/ 147 h 402"/>
                <a:gd name="T26" fmla="*/ 127 w 342"/>
                <a:gd name="T27" fmla="*/ 131 h 402"/>
                <a:gd name="T28" fmla="*/ 104 w 342"/>
                <a:gd name="T29" fmla="*/ 130 h 402"/>
                <a:gd name="T30" fmla="*/ 100 w 342"/>
                <a:gd name="T31" fmla="*/ 123 h 402"/>
                <a:gd name="T32" fmla="*/ 109 w 342"/>
                <a:gd name="T33" fmla="*/ 108 h 402"/>
                <a:gd name="T34" fmla="*/ 109 w 342"/>
                <a:gd name="T35" fmla="*/ 100 h 402"/>
                <a:gd name="T36" fmla="*/ 102 w 342"/>
                <a:gd name="T37" fmla="*/ 82 h 402"/>
                <a:gd name="T38" fmla="*/ 104 w 342"/>
                <a:gd name="T39" fmla="*/ 78 h 402"/>
                <a:gd name="T40" fmla="*/ 127 w 342"/>
                <a:gd name="T41" fmla="*/ 76 h 402"/>
                <a:gd name="T42" fmla="*/ 139 w 342"/>
                <a:gd name="T43" fmla="*/ 61 h 402"/>
                <a:gd name="T44" fmla="*/ 144 w 342"/>
                <a:gd name="T45" fmla="*/ 61 h 402"/>
                <a:gd name="T46" fmla="*/ 156 w 342"/>
                <a:gd name="T47" fmla="*/ 80 h 402"/>
                <a:gd name="T48" fmla="*/ 174 w 342"/>
                <a:gd name="T49" fmla="*/ 81 h 402"/>
                <a:gd name="T50" fmla="*/ 178 w 342"/>
                <a:gd name="T51" fmla="*/ 88 h 402"/>
                <a:gd name="T52" fmla="*/ 168 w 342"/>
                <a:gd name="T53" fmla="*/ 104 h 402"/>
                <a:gd name="T54" fmla="*/ 178 w 342"/>
                <a:gd name="T55" fmla="*/ 120 h 402"/>
                <a:gd name="T56" fmla="*/ 176 w 342"/>
                <a:gd name="T57" fmla="*/ 125 h 402"/>
                <a:gd name="T58" fmla="*/ 156 w 342"/>
                <a:gd name="T59" fmla="*/ 128 h 402"/>
                <a:gd name="T60" fmla="*/ 285 w 342"/>
                <a:gd name="T61" fmla="*/ 182 h 402"/>
                <a:gd name="T62" fmla="*/ 281 w 342"/>
                <a:gd name="T63" fmla="*/ 189 h 402"/>
                <a:gd name="T64" fmla="*/ 262 w 342"/>
                <a:gd name="T65" fmla="*/ 189 h 402"/>
                <a:gd name="T66" fmla="*/ 254 w 342"/>
                <a:gd name="T67" fmla="*/ 214 h 402"/>
                <a:gd name="T68" fmla="*/ 246 w 342"/>
                <a:gd name="T69" fmla="*/ 217 h 402"/>
                <a:gd name="T70" fmla="*/ 231 w 342"/>
                <a:gd name="T71" fmla="*/ 204 h 402"/>
                <a:gd name="T72" fmla="*/ 221 w 342"/>
                <a:gd name="T73" fmla="*/ 204 h 402"/>
                <a:gd name="T74" fmla="*/ 206 w 342"/>
                <a:gd name="T75" fmla="*/ 217 h 402"/>
                <a:gd name="T76" fmla="*/ 198 w 342"/>
                <a:gd name="T77" fmla="*/ 214 h 402"/>
                <a:gd name="T78" fmla="*/ 191 w 342"/>
                <a:gd name="T79" fmla="*/ 190 h 402"/>
                <a:gd name="T80" fmla="*/ 171 w 342"/>
                <a:gd name="T81" fmla="*/ 190 h 402"/>
                <a:gd name="T82" fmla="*/ 167 w 342"/>
                <a:gd name="T83" fmla="*/ 183 h 402"/>
                <a:gd name="T84" fmla="*/ 177 w 342"/>
                <a:gd name="T85" fmla="*/ 159 h 402"/>
                <a:gd name="T86" fmla="*/ 162 w 342"/>
                <a:gd name="T87" fmla="*/ 146 h 402"/>
                <a:gd name="T88" fmla="*/ 163 w 342"/>
                <a:gd name="T89" fmla="*/ 138 h 402"/>
                <a:gd name="T90" fmla="*/ 186 w 342"/>
                <a:gd name="T91" fmla="*/ 127 h 402"/>
                <a:gd name="T92" fmla="*/ 182 w 342"/>
                <a:gd name="T93" fmla="*/ 107 h 402"/>
                <a:gd name="T94" fmla="*/ 188 w 342"/>
                <a:gd name="T95" fmla="*/ 101 h 402"/>
                <a:gd name="T96" fmla="*/ 214 w 342"/>
                <a:gd name="T97" fmla="*/ 107 h 402"/>
                <a:gd name="T98" fmla="*/ 227 w 342"/>
                <a:gd name="T99" fmla="*/ 90 h 402"/>
                <a:gd name="T100" fmla="*/ 232 w 342"/>
                <a:gd name="T101" fmla="*/ 90 h 402"/>
                <a:gd name="T102" fmla="*/ 248 w 342"/>
                <a:gd name="T103" fmla="*/ 110 h 402"/>
                <a:gd name="T104" fmla="*/ 268 w 342"/>
                <a:gd name="T105" fmla="*/ 106 h 402"/>
                <a:gd name="T106" fmla="*/ 272 w 342"/>
                <a:gd name="T107" fmla="*/ 109 h 402"/>
                <a:gd name="T108" fmla="*/ 272 w 342"/>
                <a:gd name="T109" fmla="*/ 135 h 402"/>
                <a:gd name="T110" fmla="*/ 290 w 342"/>
                <a:gd name="T111" fmla="*/ 145 h 402"/>
                <a:gd name="T112" fmla="*/ 291 w 342"/>
                <a:gd name="T113" fmla="*/ 149 h 402"/>
                <a:gd name="T114" fmla="*/ 274 w 342"/>
                <a:gd name="T115" fmla="*/ 169 h 402"/>
                <a:gd name="T116" fmla="*/ 150 w 342"/>
                <a:gd name="T117" fmla="*/ 104 h 402"/>
                <a:gd name="T118" fmla="*/ 127 w 342"/>
                <a:gd name="T119" fmla="*/ 104 h 402"/>
                <a:gd name="T120" fmla="*/ 150 w 342"/>
                <a:gd name="T121" fmla="*/ 104 h 402"/>
                <a:gd name="T122" fmla="*/ 226 w 342"/>
                <a:gd name="T123" fmla="*/ 171 h 402"/>
                <a:gd name="T124" fmla="*/ 226 w 342"/>
                <a:gd name="T125" fmla="*/ 139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42" h="402">
                  <a:moveTo>
                    <a:pt x="191" y="0"/>
                  </a:moveTo>
                  <a:cubicBezTo>
                    <a:pt x="107" y="0"/>
                    <a:pt x="39" y="68"/>
                    <a:pt x="39" y="152"/>
                  </a:cubicBezTo>
                  <a:cubicBezTo>
                    <a:pt x="39" y="157"/>
                    <a:pt x="39" y="163"/>
                    <a:pt x="40" y="168"/>
                  </a:cubicBezTo>
                  <a:cubicBezTo>
                    <a:pt x="2" y="243"/>
                    <a:pt x="2" y="243"/>
                    <a:pt x="2" y="243"/>
                  </a:cubicBezTo>
                  <a:cubicBezTo>
                    <a:pt x="2" y="243"/>
                    <a:pt x="2" y="243"/>
                    <a:pt x="2" y="243"/>
                  </a:cubicBezTo>
                  <a:cubicBezTo>
                    <a:pt x="1" y="245"/>
                    <a:pt x="0" y="247"/>
                    <a:pt x="0" y="250"/>
                  </a:cubicBezTo>
                  <a:cubicBezTo>
                    <a:pt x="0" y="258"/>
                    <a:pt x="7" y="265"/>
                    <a:pt x="16" y="265"/>
                  </a:cubicBezTo>
                  <a:cubicBezTo>
                    <a:pt x="16" y="265"/>
                    <a:pt x="16" y="265"/>
                    <a:pt x="16" y="265"/>
                  </a:cubicBezTo>
                  <a:cubicBezTo>
                    <a:pt x="16" y="265"/>
                    <a:pt x="16" y="265"/>
                    <a:pt x="16" y="265"/>
                  </a:cubicBezTo>
                  <a:cubicBezTo>
                    <a:pt x="39" y="265"/>
                    <a:pt x="39" y="265"/>
                    <a:pt x="39" y="265"/>
                  </a:cubicBezTo>
                  <a:cubicBezTo>
                    <a:pt x="39" y="323"/>
                    <a:pt x="39" y="323"/>
                    <a:pt x="39" y="323"/>
                  </a:cubicBezTo>
                  <a:cubicBezTo>
                    <a:pt x="39" y="323"/>
                    <a:pt x="39" y="323"/>
                    <a:pt x="39" y="323"/>
                  </a:cubicBezTo>
                  <a:cubicBezTo>
                    <a:pt x="39" y="323"/>
                    <a:pt x="39" y="323"/>
                    <a:pt x="39" y="323"/>
                  </a:cubicBezTo>
                  <a:cubicBezTo>
                    <a:pt x="39" y="340"/>
                    <a:pt x="53" y="353"/>
                    <a:pt x="69" y="353"/>
                  </a:cubicBezTo>
                  <a:cubicBezTo>
                    <a:pt x="69" y="353"/>
                    <a:pt x="69" y="353"/>
                    <a:pt x="69" y="353"/>
                  </a:cubicBezTo>
                  <a:cubicBezTo>
                    <a:pt x="69" y="353"/>
                    <a:pt x="69" y="353"/>
                    <a:pt x="69" y="353"/>
                  </a:cubicBezTo>
                  <a:cubicBezTo>
                    <a:pt x="115" y="353"/>
                    <a:pt x="115" y="353"/>
                    <a:pt x="115" y="353"/>
                  </a:cubicBezTo>
                  <a:cubicBezTo>
                    <a:pt x="115" y="402"/>
                    <a:pt x="115" y="402"/>
                    <a:pt x="115" y="402"/>
                  </a:cubicBezTo>
                  <a:cubicBezTo>
                    <a:pt x="295" y="402"/>
                    <a:pt x="295" y="402"/>
                    <a:pt x="295" y="402"/>
                  </a:cubicBezTo>
                  <a:cubicBezTo>
                    <a:pt x="295" y="261"/>
                    <a:pt x="295" y="261"/>
                    <a:pt x="295" y="261"/>
                  </a:cubicBezTo>
                  <a:cubicBezTo>
                    <a:pt x="324" y="234"/>
                    <a:pt x="342" y="195"/>
                    <a:pt x="342" y="152"/>
                  </a:cubicBezTo>
                  <a:cubicBezTo>
                    <a:pt x="342" y="68"/>
                    <a:pt x="274" y="0"/>
                    <a:pt x="191" y="0"/>
                  </a:cubicBezTo>
                  <a:close/>
                  <a:moveTo>
                    <a:pt x="150" y="131"/>
                  </a:moveTo>
                  <a:cubicBezTo>
                    <a:pt x="144" y="147"/>
                    <a:pt x="144" y="147"/>
                    <a:pt x="144" y="147"/>
                  </a:cubicBezTo>
                  <a:cubicBezTo>
                    <a:pt x="141" y="147"/>
                    <a:pt x="141" y="147"/>
                    <a:pt x="141" y="147"/>
                  </a:cubicBezTo>
                  <a:cubicBezTo>
                    <a:pt x="139" y="147"/>
                    <a:pt x="139" y="147"/>
                    <a:pt x="139" y="147"/>
                  </a:cubicBezTo>
                  <a:cubicBezTo>
                    <a:pt x="133" y="147"/>
                    <a:pt x="133" y="147"/>
                    <a:pt x="133" y="147"/>
                  </a:cubicBezTo>
                  <a:cubicBezTo>
                    <a:pt x="127" y="131"/>
                    <a:pt x="127" y="131"/>
                    <a:pt x="127" y="131"/>
                  </a:cubicBezTo>
                  <a:cubicBezTo>
                    <a:pt x="124" y="130"/>
                    <a:pt x="122" y="129"/>
                    <a:pt x="120" y="128"/>
                  </a:cubicBezTo>
                  <a:cubicBezTo>
                    <a:pt x="104" y="130"/>
                    <a:pt x="104" y="130"/>
                    <a:pt x="104" y="130"/>
                  </a:cubicBezTo>
                  <a:cubicBezTo>
                    <a:pt x="101" y="125"/>
                    <a:pt x="101" y="125"/>
                    <a:pt x="101" y="125"/>
                  </a:cubicBezTo>
                  <a:cubicBezTo>
                    <a:pt x="100" y="123"/>
                    <a:pt x="100" y="123"/>
                    <a:pt x="100" y="123"/>
                  </a:cubicBezTo>
                  <a:cubicBezTo>
                    <a:pt x="98" y="120"/>
                    <a:pt x="98" y="120"/>
                    <a:pt x="98" y="120"/>
                  </a:cubicBezTo>
                  <a:cubicBezTo>
                    <a:pt x="109" y="108"/>
                    <a:pt x="109" y="108"/>
                    <a:pt x="109" y="108"/>
                  </a:cubicBezTo>
                  <a:cubicBezTo>
                    <a:pt x="109" y="106"/>
                    <a:pt x="108" y="105"/>
                    <a:pt x="108" y="104"/>
                  </a:cubicBezTo>
                  <a:cubicBezTo>
                    <a:pt x="108" y="103"/>
                    <a:pt x="109" y="102"/>
                    <a:pt x="109" y="100"/>
                  </a:cubicBezTo>
                  <a:cubicBezTo>
                    <a:pt x="98" y="88"/>
                    <a:pt x="98" y="88"/>
                    <a:pt x="98" y="88"/>
                  </a:cubicBezTo>
                  <a:cubicBezTo>
                    <a:pt x="102" y="82"/>
                    <a:pt x="102" y="82"/>
                    <a:pt x="102" y="82"/>
                  </a:cubicBezTo>
                  <a:cubicBezTo>
                    <a:pt x="102" y="81"/>
                    <a:pt x="102" y="81"/>
                    <a:pt x="102" y="81"/>
                  </a:cubicBezTo>
                  <a:cubicBezTo>
                    <a:pt x="104" y="78"/>
                    <a:pt x="104" y="78"/>
                    <a:pt x="104" y="78"/>
                  </a:cubicBezTo>
                  <a:cubicBezTo>
                    <a:pt x="120" y="80"/>
                    <a:pt x="120" y="80"/>
                    <a:pt x="120" y="80"/>
                  </a:cubicBezTo>
                  <a:cubicBezTo>
                    <a:pt x="122" y="79"/>
                    <a:pt x="124" y="77"/>
                    <a:pt x="127" y="76"/>
                  </a:cubicBezTo>
                  <a:cubicBezTo>
                    <a:pt x="133" y="61"/>
                    <a:pt x="133" y="61"/>
                    <a:pt x="133" y="61"/>
                  </a:cubicBezTo>
                  <a:cubicBezTo>
                    <a:pt x="139" y="61"/>
                    <a:pt x="139" y="61"/>
                    <a:pt x="139" y="61"/>
                  </a:cubicBezTo>
                  <a:cubicBezTo>
                    <a:pt x="141" y="61"/>
                    <a:pt x="141" y="61"/>
                    <a:pt x="141" y="61"/>
                  </a:cubicBezTo>
                  <a:cubicBezTo>
                    <a:pt x="144" y="61"/>
                    <a:pt x="144" y="61"/>
                    <a:pt x="144" y="61"/>
                  </a:cubicBezTo>
                  <a:cubicBezTo>
                    <a:pt x="150" y="76"/>
                    <a:pt x="150" y="76"/>
                    <a:pt x="150" y="76"/>
                  </a:cubicBezTo>
                  <a:cubicBezTo>
                    <a:pt x="152" y="77"/>
                    <a:pt x="154" y="79"/>
                    <a:pt x="156" y="80"/>
                  </a:cubicBezTo>
                  <a:cubicBezTo>
                    <a:pt x="173" y="78"/>
                    <a:pt x="173" y="78"/>
                    <a:pt x="173" y="78"/>
                  </a:cubicBezTo>
                  <a:cubicBezTo>
                    <a:pt x="174" y="81"/>
                    <a:pt x="174" y="81"/>
                    <a:pt x="174" y="81"/>
                  </a:cubicBezTo>
                  <a:cubicBezTo>
                    <a:pt x="175" y="82"/>
                    <a:pt x="175" y="82"/>
                    <a:pt x="175" y="82"/>
                  </a:cubicBezTo>
                  <a:cubicBezTo>
                    <a:pt x="178" y="88"/>
                    <a:pt x="178" y="88"/>
                    <a:pt x="178" y="88"/>
                  </a:cubicBezTo>
                  <a:cubicBezTo>
                    <a:pt x="168" y="100"/>
                    <a:pt x="168" y="100"/>
                    <a:pt x="168" y="100"/>
                  </a:cubicBezTo>
                  <a:cubicBezTo>
                    <a:pt x="168" y="102"/>
                    <a:pt x="168" y="103"/>
                    <a:pt x="168" y="104"/>
                  </a:cubicBezTo>
                  <a:cubicBezTo>
                    <a:pt x="168" y="105"/>
                    <a:pt x="168" y="106"/>
                    <a:pt x="168" y="108"/>
                  </a:cubicBezTo>
                  <a:cubicBezTo>
                    <a:pt x="178" y="120"/>
                    <a:pt x="178" y="120"/>
                    <a:pt x="178" y="120"/>
                  </a:cubicBezTo>
                  <a:cubicBezTo>
                    <a:pt x="177" y="123"/>
                    <a:pt x="177" y="123"/>
                    <a:pt x="177" y="123"/>
                  </a:cubicBezTo>
                  <a:cubicBezTo>
                    <a:pt x="176" y="125"/>
                    <a:pt x="176" y="125"/>
                    <a:pt x="176" y="125"/>
                  </a:cubicBezTo>
                  <a:cubicBezTo>
                    <a:pt x="173" y="130"/>
                    <a:pt x="173" y="130"/>
                    <a:pt x="173" y="130"/>
                  </a:cubicBezTo>
                  <a:cubicBezTo>
                    <a:pt x="156" y="128"/>
                    <a:pt x="156" y="128"/>
                    <a:pt x="156" y="128"/>
                  </a:cubicBezTo>
                  <a:cubicBezTo>
                    <a:pt x="154" y="129"/>
                    <a:pt x="152" y="130"/>
                    <a:pt x="150" y="131"/>
                  </a:cubicBezTo>
                  <a:close/>
                  <a:moveTo>
                    <a:pt x="285" y="182"/>
                  </a:moveTo>
                  <a:cubicBezTo>
                    <a:pt x="281" y="188"/>
                    <a:pt x="281" y="188"/>
                    <a:pt x="281" y="188"/>
                  </a:cubicBezTo>
                  <a:cubicBezTo>
                    <a:pt x="281" y="189"/>
                    <a:pt x="281" y="189"/>
                    <a:pt x="281" y="189"/>
                  </a:cubicBezTo>
                  <a:cubicBezTo>
                    <a:pt x="279" y="192"/>
                    <a:pt x="279" y="192"/>
                    <a:pt x="279" y="192"/>
                  </a:cubicBezTo>
                  <a:cubicBezTo>
                    <a:pt x="262" y="189"/>
                    <a:pt x="262" y="189"/>
                    <a:pt x="262" y="189"/>
                  </a:cubicBezTo>
                  <a:cubicBezTo>
                    <a:pt x="259" y="192"/>
                    <a:pt x="257" y="194"/>
                    <a:pt x="254" y="196"/>
                  </a:cubicBezTo>
                  <a:cubicBezTo>
                    <a:pt x="254" y="214"/>
                    <a:pt x="254" y="214"/>
                    <a:pt x="254" y="214"/>
                  </a:cubicBezTo>
                  <a:cubicBezTo>
                    <a:pt x="247" y="216"/>
                    <a:pt x="247" y="216"/>
                    <a:pt x="247" y="216"/>
                  </a:cubicBezTo>
                  <a:cubicBezTo>
                    <a:pt x="246" y="217"/>
                    <a:pt x="246" y="217"/>
                    <a:pt x="246" y="217"/>
                  </a:cubicBezTo>
                  <a:cubicBezTo>
                    <a:pt x="243" y="218"/>
                    <a:pt x="243" y="218"/>
                    <a:pt x="243" y="218"/>
                  </a:cubicBezTo>
                  <a:cubicBezTo>
                    <a:pt x="231" y="204"/>
                    <a:pt x="231" y="204"/>
                    <a:pt x="231" y="204"/>
                  </a:cubicBezTo>
                  <a:cubicBezTo>
                    <a:pt x="230" y="204"/>
                    <a:pt x="228" y="204"/>
                    <a:pt x="226" y="204"/>
                  </a:cubicBezTo>
                  <a:cubicBezTo>
                    <a:pt x="225" y="204"/>
                    <a:pt x="223" y="204"/>
                    <a:pt x="221" y="204"/>
                  </a:cubicBezTo>
                  <a:cubicBezTo>
                    <a:pt x="209" y="218"/>
                    <a:pt x="209" y="218"/>
                    <a:pt x="209" y="218"/>
                  </a:cubicBezTo>
                  <a:cubicBezTo>
                    <a:pt x="206" y="217"/>
                    <a:pt x="206" y="217"/>
                    <a:pt x="206" y="217"/>
                  </a:cubicBezTo>
                  <a:cubicBezTo>
                    <a:pt x="205" y="217"/>
                    <a:pt x="205" y="217"/>
                    <a:pt x="205" y="217"/>
                  </a:cubicBezTo>
                  <a:cubicBezTo>
                    <a:pt x="198" y="214"/>
                    <a:pt x="198" y="214"/>
                    <a:pt x="198" y="214"/>
                  </a:cubicBezTo>
                  <a:cubicBezTo>
                    <a:pt x="198" y="195"/>
                    <a:pt x="198" y="195"/>
                    <a:pt x="198" y="195"/>
                  </a:cubicBezTo>
                  <a:cubicBezTo>
                    <a:pt x="196" y="194"/>
                    <a:pt x="194" y="192"/>
                    <a:pt x="191" y="190"/>
                  </a:cubicBezTo>
                  <a:cubicBezTo>
                    <a:pt x="173" y="193"/>
                    <a:pt x="173" y="193"/>
                    <a:pt x="173" y="193"/>
                  </a:cubicBezTo>
                  <a:cubicBezTo>
                    <a:pt x="171" y="190"/>
                    <a:pt x="171" y="190"/>
                    <a:pt x="171" y="190"/>
                  </a:cubicBezTo>
                  <a:cubicBezTo>
                    <a:pt x="171" y="189"/>
                    <a:pt x="171" y="189"/>
                    <a:pt x="171" y="189"/>
                  </a:cubicBezTo>
                  <a:cubicBezTo>
                    <a:pt x="167" y="183"/>
                    <a:pt x="167" y="183"/>
                    <a:pt x="167" y="183"/>
                  </a:cubicBezTo>
                  <a:cubicBezTo>
                    <a:pt x="179" y="169"/>
                    <a:pt x="179" y="169"/>
                    <a:pt x="179" y="169"/>
                  </a:cubicBezTo>
                  <a:cubicBezTo>
                    <a:pt x="178" y="165"/>
                    <a:pt x="178" y="162"/>
                    <a:pt x="177" y="159"/>
                  </a:cubicBezTo>
                  <a:cubicBezTo>
                    <a:pt x="161" y="149"/>
                    <a:pt x="161" y="149"/>
                    <a:pt x="161" y="149"/>
                  </a:cubicBezTo>
                  <a:cubicBezTo>
                    <a:pt x="162" y="146"/>
                    <a:pt x="162" y="146"/>
                    <a:pt x="162" y="146"/>
                  </a:cubicBezTo>
                  <a:cubicBezTo>
                    <a:pt x="162" y="144"/>
                    <a:pt x="162" y="144"/>
                    <a:pt x="162" y="144"/>
                  </a:cubicBezTo>
                  <a:cubicBezTo>
                    <a:pt x="163" y="138"/>
                    <a:pt x="163" y="138"/>
                    <a:pt x="163" y="138"/>
                  </a:cubicBezTo>
                  <a:cubicBezTo>
                    <a:pt x="182" y="134"/>
                    <a:pt x="182" y="134"/>
                    <a:pt x="182" y="134"/>
                  </a:cubicBezTo>
                  <a:cubicBezTo>
                    <a:pt x="183" y="132"/>
                    <a:pt x="184" y="129"/>
                    <a:pt x="186" y="127"/>
                  </a:cubicBezTo>
                  <a:cubicBezTo>
                    <a:pt x="180" y="109"/>
                    <a:pt x="180" y="109"/>
                    <a:pt x="180" y="109"/>
                  </a:cubicBezTo>
                  <a:cubicBezTo>
                    <a:pt x="182" y="107"/>
                    <a:pt x="182" y="107"/>
                    <a:pt x="182" y="107"/>
                  </a:cubicBezTo>
                  <a:cubicBezTo>
                    <a:pt x="183" y="106"/>
                    <a:pt x="183" y="106"/>
                    <a:pt x="183" y="106"/>
                  </a:cubicBezTo>
                  <a:cubicBezTo>
                    <a:pt x="188" y="101"/>
                    <a:pt x="188" y="101"/>
                    <a:pt x="188" y="101"/>
                  </a:cubicBezTo>
                  <a:cubicBezTo>
                    <a:pt x="205" y="111"/>
                    <a:pt x="205" y="111"/>
                    <a:pt x="205" y="111"/>
                  </a:cubicBezTo>
                  <a:cubicBezTo>
                    <a:pt x="208" y="109"/>
                    <a:pt x="211" y="108"/>
                    <a:pt x="214" y="107"/>
                  </a:cubicBezTo>
                  <a:cubicBezTo>
                    <a:pt x="220" y="90"/>
                    <a:pt x="220" y="90"/>
                    <a:pt x="220" y="90"/>
                  </a:cubicBezTo>
                  <a:cubicBezTo>
                    <a:pt x="227" y="90"/>
                    <a:pt x="227" y="90"/>
                    <a:pt x="227" y="90"/>
                  </a:cubicBezTo>
                  <a:cubicBezTo>
                    <a:pt x="229" y="90"/>
                    <a:pt x="229" y="90"/>
                    <a:pt x="229" y="90"/>
                  </a:cubicBezTo>
                  <a:cubicBezTo>
                    <a:pt x="232" y="90"/>
                    <a:pt x="232" y="90"/>
                    <a:pt x="232" y="90"/>
                  </a:cubicBezTo>
                  <a:cubicBezTo>
                    <a:pt x="238" y="107"/>
                    <a:pt x="238" y="107"/>
                    <a:pt x="238" y="107"/>
                  </a:cubicBezTo>
                  <a:cubicBezTo>
                    <a:pt x="242" y="108"/>
                    <a:pt x="245" y="109"/>
                    <a:pt x="248" y="110"/>
                  </a:cubicBezTo>
                  <a:cubicBezTo>
                    <a:pt x="263" y="101"/>
                    <a:pt x="263" y="101"/>
                    <a:pt x="263" y="101"/>
                  </a:cubicBezTo>
                  <a:cubicBezTo>
                    <a:pt x="268" y="106"/>
                    <a:pt x="268" y="106"/>
                    <a:pt x="268" y="106"/>
                  </a:cubicBezTo>
                  <a:cubicBezTo>
                    <a:pt x="270" y="107"/>
                    <a:pt x="270" y="107"/>
                    <a:pt x="270" y="107"/>
                  </a:cubicBezTo>
                  <a:cubicBezTo>
                    <a:pt x="272" y="109"/>
                    <a:pt x="272" y="109"/>
                    <a:pt x="272" y="109"/>
                  </a:cubicBezTo>
                  <a:cubicBezTo>
                    <a:pt x="266" y="126"/>
                    <a:pt x="266" y="126"/>
                    <a:pt x="266" y="126"/>
                  </a:cubicBezTo>
                  <a:cubicBezTo>
                    <a:pt x="268" y="129"/>
                    <a:pt x="270" y="132"/>
                    <a:pt x="272" y="135"/>
                  </a:cubicBezTo>
                  <a:cubicBezTo>
                    <a:pt x="289" y="138"/>
                    <a:pt x="289" y="138"/>
                    <a:pt x="289" y="138"/>
                  </a:cubicBezTo>
                  <a:cubicBezTo>
                    <a:pt x="290" y="145"/>
                    <a:pt x="290" y="145"/>
                    <a:pt x="290" y="145"/>
                  </a:cubicBezTo>
                  <a:cubicBezTo>
                    <a:pt x="290" y="146"/>
                    <a:pt x="290" y="146"/>
                    <a:pt x="290" y="146"/>
                  </a:cubicBezTo>
                  <a:cubicBezTo>
                    <a:pt x="291" y="149"/>
                    <a:pt x="291" y="149"/>
                    <a:pt x="291" y="149"/>
                  </a:cubicBezTo>
                  <a:cubicBezTo>
                    <a:pt x="276" y="158"/>
                    <a:pt x="276" y="158"/>
                    <a:pt x="276" y="158"/>
                  </a:cubicBezTo>
                  <a:cubicBezTo>
                    <a:pt x="275" y="162"/>
                    <a:pt x="275" y="166"/>
                    <a:pt x="274" y="169"/>
                  </a:cubicBezTo>
                  <a:lnTo>
                    <a:pt x="285" y="182"/>
                  </a:lnTo>
                  <a:close/>
                  <a:moveTo>
                    <a:pt x="150" y="104"/>
                  </a:moveTo>
                  <a:cubicBezTo>
                    <a:pt x="150" y="110"/>
                    <a:pt x="145" y="116"/>
                    <a:pt x="138" y="116"/>
                  </a:cubicBezTo>
                  <a:cubicBezTo>
                    <a:pt x="132" y="116"/>
                    <a:pt x="127" y="110"/>
                    <a:pt x="127" y="104"/>
                  </a:cubicBezTo>
                  <a:cubicBezTo>
                    <a:pt x="127" y="98"/>
                    <a:pt x="132" y="92"/>
                    <a:pt x="138" y="92"/>
                  </a:cubicBezTo>
                  <a:cubicBezTo>
                    <a:pt x="145" y="92"/>
                    <a:pt x="150" y="98"/>
                    <a:pt x="150" y="104"/>
                  </a:cubicBezTo>
                  <a:close/>
                  <a:moveTo>
                    <a:pt x="242" y="155"/>
                  </a:moveTo>
                  <a:cubicBezTo>
                    <a:pt x="242" y="164"/>
                    <a:pt x="235" y="171"/>
                    <a:pt x="226" y="171"/>
                  </a:cubicBezTo>
                  <a:cubicBezTo>
                    <a:pt x="217" y="171"/>
                    <a:pt x="210" y="164"/>
                    <a:pt x="210" y="155"/>
                  </a:cubicBezTo>
                  <a:cubicBezTo>
                    <a:pt x="210" y="146"/>
                    <a:pt x="217" y="139"/>
                    <a:pt x="226" y="139"/>
                  </a:cubicBezTo>
                  <a:cubicBezTo>
                    <a:pt x="235" y="139"/>
                    <a:pt x="242" y="146"/>
                    <a:pt x="242" y="15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82" name="Icon"/>
            <p:cNvSpPr>
              <a:spLocks noChangeAspect="1" noEditPoints="1"/>
            </p:cNvSpPr>
            <p:nvPr/>
          </p:nvSpPr>
          <p:spPr bwMode="auto">
            <a:xfrm>
              <a:off x="-489021" y="7068671"/>
              <a:ext cx="368203" cy="407654"/>
            </a:xfrm>
            <a:custGeom>
              <a:avLst/>
              <a:gdLst>
                <a:gd name="T0" fmla="*/ 220 w 353"/>
                <a:gd name="T1" fmla="*/ 278 h 391"/>
                <a:gd name="T2" fmla="*/ 242 w 353"/>
                <a:gd name="T3" fmla="*/ 323 h 391"/>
                <a:gd name="T4" fmla="*/ 128 w 353"/>
                <a:gd name="T5" fmla="*/ 391 h 391"/>
                <a:gd name="T6" fmla="*/ 0 w 353"/>
                <a:gd name="T7" fmla="*/ 262 h 391"/>
                <a:gd name="T8" fmla="*/ 72 w 353"/>
                <a:gd name="T9" fmla="*/ 147 h 391"/>
                <a:gd name="T10" fmla="*/ 75 w 353"/>
                <a:gd name="T11" fmla="*/ 186 h 391"/>
                <a:gd name="T12" fmla="*/ 35 w 353"/>
                <a:gd name="T13" fmla="*/ 262 h 391"/>
                <a:gd name="T14" fmla="*/ 128 w 353"/>
                <a:gd name="T15" fmla="*/ 355 h 391"/>
                <a:gd name="T16" fmla="*/ 220 w 353"/>
                <a:gd name="T17" fmla="*/ 278 h 391"/>
                <a:gd name="T18" fmla="*/ 350 w 353"/>
                <a:gd name="T19" fmla="*/ 302 h 391"/>
                <a:gd name="T20" fmla="*/ 326 w 353"/>
                <a:gd name="T21" fmla="*/ 292 h 391"/>
                <a:gd name="T22" fmla="*/ 289 w 353"/>
                <a:gd name="T23" fmla="*/ 306 h 391"/>
                <a:gd name="T24" fmla="*/ 247 w 353"/>
                <a:gd name="T25" fmla="*/ 201 h 391"/>
                <a:gd name="T26" fmla="*/ 230 w 353"/>
                <a:gd name="T27" fmla="*/ 190 h 391"/>
                <a:gd name="T28" fmla="*/ 126 w 353"/>
                <a:gd name="T29" fmla="*/ 190 h 391"/>
                <a:gd name="T30" fmla="*/ 125 w 353"/>
                <a:gd name="T31" fmla="*/ 174 h 391"/>
                <a:gd name="T32" fmla="*/ 194 w 353"/>
                <a:gd name="T33" fmla="*/ 174 h 391"/>
                <a:gd name="T34" fmla="*/ 212 w 353"/>
                <a:gd name="T35" fmla="*/ 156 h 391"/>
                <a:gd name="T36" fmla="*/ 194 w 353"/>
                <a:gd name="T37" fmla="*/ 139 h 391"/>
                <a:gd name="T38" fmla="*/ 123 w 353"/>
                <a:gd name="T39" fmla="*/ 139 h 391"/>
                <a:gd name="T40" fmla="*/ 119 w 353"/>
                <a:gd name="T41" fmla="*/ 73 h 391"/>
                <a:gd name="T42" fmla="*/ 146 w 353"/>
                <a:gd name="T43" fmla="*/ 37 h 391"/>
                <a:gd name="T44" fmla="*/ 109 w 353"/>
                <a:gd name="T45" fmla="*/ 0 h 391"/>
                <a:gd name="T46" fmla="*/ 72 w 353"/>
                <a:gd name="T47" fmla="*/ 37 h 391"/>
                <a:gd name="T48" fmla="*/ 83 w 353"/>
                <a:gd name="T49" fmla="*/ 63 h 391"/>
                <a:gd name="T50" fmla="*/ 91 w 353"/>
                <a:gd name="T51" fmla="*/ 209 h 391"/>
                <a:gd name="T52" fmla="*/ 109 w 353"/>
                <a:gd name="T53" fmla="*/ 226 h 391"/>
                <a:gd name="T54" fmla="*/ 218 w 353"/>
                <a:gd name="T55" fmla="*/ 226 h 391"/>
                <a:gd name="T56" fmla="*/ 263 w 353"/>
                <a:gd name="T57" fmla="*/ 335 h 391"/>
                <a:gd name="T58" fmla="*/ 279 w 353"/>
                <a:gd name="T59" fmla="*/ 347 h 391"/>
                <a:gd name="T60" fmla="*/ 286 w 353"/>
                <a:gd name="T61" fmla="*/ 345 h 391"/>
                <a:gd name="T62" fmla="*/ 339 w 353"/>
                <a:gd name="T63" fmla="*/ 325 h 391"/>
                <a:gd name="T64" fmla="*/ 350 w 353"/>
                <a:gd name="T65" fmla="*/ 302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3" h="391">
                  <a:moveTo>
                    <a:pt x="220" y="278"/>
                  </a:moveTo>
                  <a:cubicBezTo>
                    <a:pt x="242" y="323"/>
                    <a:pt x="242" y="323"/>
                    <a:pt x="242" y="323"/>
                  </a:cubicBezTo>
                  <a:cubicBezTo>
                    <a:pt x="220" y="364"/>
                    <a:pt x="177" y="391"/>
                    <a:pt x="128" y="391"/>
                  </a:cubicBezTo>
                  <a:cubicBezTo>
                    <a:pt x="57" y="391"/>
                    <a:pt x="0" y="333"/>
                    <a:pt x="0" y="262"/>
                  </a:cubicBezTo>
                  <a:cubicBezTo>
                    <a:pt x="0" y="211"/>
                    <a:pt x="29" y="168"/>
                    <a:pt x="72" y="147"/>
                  </a:cubicBezTo>
                  <a:cubicBezTo>
                    <a:pt x="75" y="186"/>
                    <a:pt x="75" y="186"/>
                    <a:pt x="75" y="186"/>
                  </a:cubicBezTo>
                  <a:cubicBezTo>
                    <a:pt x="51" y="203"/>
                    <a:pt x="35" y="231"/>
                    <a:pt x="35" y="262"/>
                  </a:cubicBezTo>
                  <a:cubicBezTo>
                    <a:pt x="35" y="313"/>
                    <a:pt x="77" y="355"/>
                    <a:pt x="128" y="355"/>
                  </a:cubicBezTo>
                  <a:cubicBezTo>
                    <a:pt x="174" y="355"/>
                    <a:pt x="212" y="322"/>
                    <a:pt x="220" y="278"/>
                  </a:cubicBezTo>
                  <a:close/>
                  <a:moveTo>
                    <a:pt x="350" y="302"/>
                  </a:moveTo>
                  <a:cubicBezTo>
                    <a:pt x="346" y="293"/>
                    <a:pt x="336" y="288"/>
                    <a:pt x="326" y="292"/>
                  </a:cubicBezTo>
                  <a:cubicBezTo>
                    <a:pt x="289" y="306"/>
                    <a:pt x="289" y="306"/>
                    <a:pt x="289" y="306"/>
                  </a:cubicBezTo>
                  <a:cubicBezTo>
                    <a:pt x="247" y="201"/>
                    <a:pt x="247" y="201"/>
                    <a:pt x="247" y="201"/>
                  </a:cubicBezTo>
                  <a:cubicBezTo>
                    <a:pt x="244" y="195"/>
                    <a:pt x="237" y="190"/>
                    <a:pt x="230" y="190"/>
                  </a:cubicBezTo>
                  <a:cubicBezTo>
                    <a:pt x="126" y="190"/>
                    <a:pt x="126" y="190"/>
                    <a:pt x="126" y="190"/>
                  </a:cubicBezTo>
                  <a:cubicBezTo>
                    <a:pt x="125" y="174"/>
                    <a:pt x="125" y="174"/>
                    <a:pt x="125" y="174"/>
                  </a:cubicBezTo>
                  <a:cubicBezTo>
                    <a:pt x="194" y="174"/>
                    <a:pt x="194" y="174"/>
                    <a:pt x="194" y="174"/>
                  </a:cubicBezTo>
                  <a:cubicBezTo>
                    <a:pt x="204" y="174"/>
                    <a:pt x="212" y="166"/>
                    <a:pt x="212" y="156"/>
                  </a:cubicBezTo>
                  <a:cubicBezTo>
                    <a:pt x="212" y="146"/>
                    <a:pt x="204" y="139"/>
                    <a:pt x="194" y="139"/>
                  </a:cubicBezTo>
                  <a:cubicBezTo>
                    <a:pt x="123" y="139"/>
                    <a:pt x="123" y="139"/>
                    <a:pt x="123" y="139"/>
                  </a:cubicBezTo>
                  <a:cubicBezTo>
                    <a:pt x="119" y="73"/>
                    <a:pt x="119" y="73"/>
                    <a:pt x="119" y="73"/>
                  </a:cubicBezTo>
                  <a:cubicBezTo>
                    <a:pt x="135" y="68"/>
                    <a:pt x="146" y="54"/>
                    <a:pt x="146" y="37"/>
                  </a:cubicBezTo>
                  <a:cubicBezTo>
                    <a:pt x="146" y="16"/>
                    <a:pt x="130" y="0"/>
                    <a:pt x="109" y="0"/>
                  </a:cubicBezTo>
                  <a:cubicBezTo>
                    <a:pt x="89" y="0"/>
                    <a:pt x="72" y="16"/>
                    <a:pt x="72" y="37"/>
                  </a:cubicBezTo>
                  <a:cubicBezTo>
                    <a:pt x="72" y="47"/>
                    <a:pt x="76" y="57"/>
                    <a:pt x="83" y="63"/>
                  </a:cubicBezTo>
                  <a:cubicBezTo>
                    <a:pt x="91" y="209"/>
                    <a:pt x="91" y="209"/>
                    <a:pt x="91" y="209"/>
                  </a:cubicBezTo>
                  <a:cubicBezTo>
                    <a:pt x="91" y="219"/>
                    <a:pt x="99" y="226"/>
                    <a:pt x="109" y="226"/>
                  </a:cubicBezTo>
                  <a:cubicBezTo>
                    <a:pt x="218" y="226"/>
                    <a:pt x="218" y="226"/>
                    <a:pt x="218" y="226"/>
                  </a:cubicBezTo>
                  <a:cubicBezTo>
                    <a:pt x="263" y="335"/>
                    <a:pt x="263" y="335"/>
                    <a:pt x="263" y="335"/>
                  </a:cubicBezTo>
                  <a:cubicBezTo>
                    <a:pt x="266" y="342"/>
                    <a:pt x="272" y="347"/>
                    <a:pt x="279" y="347"/>
                  </a:cubicBezTo>
                  <a:cubicBezTo>
                    <a:pt x="282" y="347"/>
                    <a:pt x="284" y="346"/>
                    <a:pt x="286" y="345"/>
                  </a:cubicBezTo>
                  <a:cubicBezTo>
                    <a:pt x="339" y="325"/>
                    <a:pt x="339" y="325"/>
                    <a:pt x="339" y="325"/>
                  </a:cubicBezTo>
                  <a:cubicBezTo>
                    <a:pt x="348" y="322"/>
                    <a:pt x="353" y="311"/>
                    <a:pt x="350" y="30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83" name="Icon"/>
            <p:cNvSpPr>
              <a:spLocks noEditPoints="1"/>
            </p:cNvSpPr>
            <p:nvPr/>
          </p:nvSpPr>
          <p:spPr bwMode="auto">
            <a:xfrm>
              <a:off x="1331026" y="5923928"/>
              <a:ext cx="447529" cy="307730"/>
            </a:xfrm>
            <a:custGeom>
              <a:avLst/>
              <a:gdLst>
                <a:gd name="T0" fmla="*/ 65 w 122"/>
                <a:gd name="T1" fmla="*/ 80 h 96"/>
                <a:gd name="T2" fmla="*/ 89 w 122"/>
                <a:gd name="T3" fmla="*/ 9 h 96"/>
                <a:gd name="T4" fmla="*/ 113 w 122"/>
                <a:gd name="T5" fmla="*/ 23 h 96"/>
                <a:gd name="T6" fmla="*/ 32 w 122"/>
                <a:gd name="T7" fmla="*/ 70 h 96"/>
                <a:gd name="T8" fmla="*/ 8 w 122"/>
                <a:gd name="T9" fmla="*/ 23 h 96"/>
                <a:gd name="T10" fmla="*/ 51 w 122"/>
                <a:gd name="T11" fmla="*/ 17 h 96"/>
                <a:gd name="T12" fmla="*/ 56 w 122"/>
                <a:gd name="T13" fmla="*/ 80 h 96"/>
                <a:gd name="T14" fmla="*/ 89 w 122"/>
                <a:gd name="T15" fmla="*/ 0 h 96"/>
                <a:gd name="T16" fmla="*/ 57 w 122"/>
                <a:gd name="T17" fmla="*/ 10 h 96"/>
                <a:gd name="T18" fmla="*/ 0 w 122"/>
                <a:gd name="T19" fmla="*/ 20 h 96"/>
                <a:gd name="T20" fmla="*/ 8 w 122"/>
                <a:gd name="T21" fmla="*/ 94 h 96"/>
                <a:gd name="T22" fmla="*/ 32 w 122"/>
                <a:gd name="T23" fmla="*/ 79 h 96"/>
                <a:gd name="T24" fmla="*/ 57 w 122"/>
                <a:gd name="T25" fmla="*/ 93 h 96"/>
                <a:gd name="T26" fmla="*/ 65 w 122"/>
                <a:gd name="T27" fmla="*/ 94 h 96"/>
                <a:gd name="T28" fmla="*/ 107 w 122"/>
                <a:gd name="T29" fmla="*/ 87 h 96"/>
                <a:gd name="T30" fmla="*/ 114 w 122"/>
                <a:gd name="T31" fmla="*/ 94 h 96"/>
                <a:gd name="T32" fmla="*/ 122 w 122"/>
                <a:gd name="T33" fmla="*/ 92 h 96"/>
                <a:gd name="T34" fmla="*/ 14 w 122"/>
                <a:gd name="T35" fmla="*/ 27 h 96"/>
                <a:gd name="T36" fmla="*/ 33 w 122"/>
                <a:gd name="T37" fmla="*/ 29 h 96"/>
                <a:gd name="T38" fmla="*/ 48 w 122"/>
                <a:gd name="T39" fmla="*/ 33 h 96"/>
                <a:gd name="T40" fmla="*/ 48 w 122"/>
                <a:gd name="T41" fmla="*/ 33 h 96"/>
                <a:gd name="T42" fmla="*/ 33 w 122"/>
                <a:gd name="T43" fmla="*/ 22 h 96"/>
                <a:gd name="T44" fmla="*/ 33 w 122"/>
                <a:gd name="T45" fmla="*/ 44 h 96"/>
                <a:gd name="T46" fmla="*/ 48 w 122"/>
                <a:gd name="T47" fmla="*/ 48 h 96"/>
                <a:gd name="T48" fmla="*/ 49 w 122"/>
                <a:gd name="T49" fmla="*/ 46 h 96"/>
                <a:gd name="T50" fmla="*/ 14 w 122"/>
                <a:gd name="T51" fmla="*/ 42 h 96"/>
                <a:gd name="T52" fmla="*/ 18 w 122"/>
                <a:gd name="T53" fmla="*/ 48 h 96"/>
                <a:gd name="T54" fmla="*/ 18 w 122"/>
                <a:gd name="T55" fmla="*/ 62 h 96"/>
                <a:gd name="T56" fmla="*/ 33 w 122"/>
                <a:gd name="T57" fmla="*/ 59 h 96"/>
                <a:gd name="T58" fmla="*/ 48 w 122"/>
                <a:gd name="T59" fmla="*/ 63 h 96"/>
                <a:gd name="T60" fmla="*/ 48 w 122"/>
                <a:gd name="T61" fmla="*/ 63 h 96"/>
                <a:gd name="T62" fmla="*/ 33 w 122"/>
                <a:gd name="T63" fmla="*/ 52 h 96"/>
                <a:gd name="T64" fmla="*/ 106 w 122"/>
                <a:gd name="T65" fmla="*/ 31 h 96"/>
                <a:gd name="T66" fmla="*/ 75 w 122"/>
                <a:gd name="T67" fmla="*/ 32 h 96"/>
                <a:gd name="T68" fmla="*/ 102 w 122"/>
                <a:gd name="T69" fmla="*/ 31 h 96"/>
                <a:gd name="T70" fmla="*/ 105 w 122"/>
                <a:gd name="T71" fmla="*/ 33 h 96"/>
                <a:gd name="T72" fmla="*/ 71 w 122"/>
                <a:gd name="T73" fmla="*/ 27 h 96"/>
                <a:gd name="T74" fmla="*/ 75 w 122"/>
                <a:gd name="T75" fmla="*/ 48 h 96"/>
                <a:gd name="T76" fmla="*/ 104 w 122"/>
                <a:gd name="T77" fmla="*/ 47 h 96"/>
                <a:gd name="T78" fmla="*/ 105 w 122"/>
                <a:gd name="T79" fmla="*/ 48 h 96"/>
                <a:gd name="T80" fmla="*/ 90 w 122"/>
                <a:gd name="T81" fmla="*/ 37 h 96"/>
                <a:gd name="T82" fmla="*/ 75 w 122"/>
                <a:gd name="T83" fmla="*/ 47 h 96"/>
                <a:gd name="T84" fmla="*/ 75 w 122"/>
                <a:gd name="T85" fmla="*/ 62 h 96"/>
                <a:gd name="T86" fmla="*/ 90 w 122"/>
                <a:gd name="T87" fmla="*/ 59 h 96"/>
                <a:gd name="T88" fmla="*/ 105 w 122"/>
                <a:gd name="T89" fmla="*/ 63 h 96"/>
                <a:gd name="T90" fmla="*/ 105 w 122"/>
                <a:gd name="T91" fmla="*/ 63 h 96"/>
                <a:gd name="T92" fmla="*/ 90 w 122"/>
                <a:gd name="T93" fmla="*/ 5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2" h="96">
                  <a:moveTo>
                    <a:pt x="113" y="80"/>
                  </a:moveTo>
                  <a:cubicBezTo>
                    <a:pt x="108" y="75"/>
                    <a:pt x="100" y="70"/>
                    <a:pt x="89" y="70"/>
                  </a:cubicBezTo>
                  <a:cubicBezTo>
                    <a:pt x="78" y="70"/>
                    <a:pt x="70" y="75"/>
                    <a:pt x="65" y="80"/>
                  </a:cubicBezTo>
                  <a:cubicBezTo>
                    <a:pt x="65" y="23"/>
                    <a:pt x="65" y="23"/>
                    <a:pt x="65" y="23"/>
                  </a:cubicBezTo>
                  <a:cubicBezTo>
                    <a:pt x="66" y="22"/>
                    <a:pt x="68" y="19"/>
                    <a:pt x="71" y="16"/>
                  </a:cubicBezTo>
                  <a:cubicBezTo>
                    <a:pt x="75" y="13"/>
                    <a:pt x="81" y="9"/>
                    <a:pt x="89" y="9"/>
                  </a:cubicBezTo>
                  <a:cubicBezTo>
                    <a:pt x="97" y="9"/>
                    <a:pt x="103" y="13"/>
                    <a:pt x="107" y="17"/>
                  </a:cubicBezTo>
                  <a:cubicBezTo>
                    <a:pt x="110" y="19"/>
                    <a:pt x="111" y="20"/>
                    <a:pt x="112" y="22"/>
                  </a:cubicBezTo>
                  <a:cubicBezTo>
                    <a:pt x="113" y="22"/>
                    <a:pt x="113" y="23"/>
                    <a:pt x="113" y="23"/>
                  </a:cubicBezTo>
                  <a:lnTo>
                    <a:pt x="113" y="80"/>
                  </a:lnTo>
                  <a:close/>
                  <a:moveTo>
                    <a:pt x="56" y="80"/>
                  </a:moveTo>
                  <a:cubicBezTo>
                    <a:pt x="51" y="75"/>
                    <a:pt x="43" y="70"/>
                    <a:pt x="32" y="70"/>
                  </a:cubicBezTo>
                  <a:cubicBezTo>
                    <a:pt x="32" y="70"/>
                    <a:pt x="32" y="70"/>
                    <a:pt x="32" y="70"/>
                  </a:cubicBezTo>
                  <a:cubicBezTo>
                    <a:pt x="22" y="70"/>
                    <a:pt x="14" y="75"/>
                    <a:pt x="8" y="79"/>
                  </a:cubicBezTo>
                  <a:cubicBezTo>
                    <a:pt x="8" y="23"/>
                    <a:pt x="8" y="23"/>
                    <a:pt x="8" y="23"/>
                  </a:cubicBezTo>
                  <a:cubicBezTo>
                    <a:pt x="9" y="22"/>
                    <a:pt x="11" y="19"/>
                    <a:pt x="14" y="16"/>
                  </a:cubicBezTo>
                  <a:cubicBezTo>
                    <a:pt x="19" y="13"/>
                    <a:pt x="24" y="9"/>
                    <a:pt x="32" y="9"/>
                  </a:cubicBezTo>
                  <a:cubicBezTo>
                    <a:pt x="40" y="9"/>
                    <a:pt x="46" y="13"/>
                    <a:pt x="51" y="17"/>
                  </a:cubicBezTo>
                  <a:cubicBezTo>
                    <a:pt x="53" y="19"/>
                    <a:pt x="54" y="20"/>
                    <a:pt x="55" y="22"/>
                  </a:cubicBezTo>
                  <a:cubicBezTo>
                    <a:pt x="56" y="22"/>
                    <a:pt x="56" y="23"/>
                    <a:pt x="56" y="23"/>
                  </a:cubicBezTo>
                  <a:lnTo>
                    <a:pt x="56" y="80"/>
                  </a:lnTo>
                  <a:close/>
                  <a:moveTo>
                    <a:pt x="121" y="20"/>
                  </a:moveTo>
                  <a:cubicBezTo>
                    <a:pt x="121" y="19"/>
                    <a:pt x="119" y="15"/>
                    <a:pt x="113" y="10"/>
                  </a:cubicBezTo>
                  <a:cubicBezTo>
                    <a:pt x="108" y="5"/>
                    <a:pt x="100" y="0"/>
                    <a:pt x="89" y="0"/>
                  </a:cubicBezTo>
                  <a:cubicBezTo>
                    <a:pt x="78" y="0"/>
                    <a:pt x="70" y="5"/>
                    <a:pt x="65" y="10"/>
                  </a:cubicBezTo>
                  <a:cubicBezTo>
                    <a:pt x="63" y="11"/>
                    <a:pt x="62" y="13"/>
                    <a:pt x="61" y="14"/>
                  </a:cubicBezTo>
                  <a:cubicBezTo>
                    <a:pt x="60" y="13"/>
                    <a:pt x="58" y="11"/>
                    <a:pt x="57" y="10"/>
                  </a:cubicBezTo>
                  <a:cubicBezTo>
                    <a:pt x="51" y="5"/>
                    <a:pt x="43" y="0"/>
                    <a:pt x="32" y="0"/>
                  </a:cubicBezTo>
                  <a:cubicBezTo>
                    <a:pt x="21" y="0"/>
                    <a:pt x="13" y="5"/>
                    <a:pt x="8" y="10"/>
                  </a:cubicBezTo>
                  <a:cubicBezTo>
                    <a:pt x="3" y="15"/>
                    <a:pt x="0" y="19"/>
                    <a:pt x="0" y="20"/>
                  </a:cubicBezTo>
                  <a:cubicBezTo>
                    <a:pt x="0" y="22"/>
                    <a:pt x="0" y="22"/>
                    <a:pt x="0" y="22"/>
                  </a:cubicBezTo>
                  <a:cubicBezTo>
                    <a:pt x="0" y="92"/>
                    <a:pt x="0" y="92"/>
                    <a:pt x="0" y="92"/>
                  </a:cubicBezTo>
                  <a:cubicBezTo>
                    <a:pt x="8" y="94"/>
                    <a:pt x="8" y="94"/>
                    <a:pt x="8" y="94"/>
                  </a:cubicBezTo>
                  <a:cubicBezTo>
                    <a:pt x="8" y="94"/>
                    <a:pt x="8" y="94"/>
                    <a:pt x="8" y="94"/>
                  </a:cubicBezTo>
                  <a:cubicBezTo>
                    <a:pt x="8" y="94"/>
                    <a:pt x="10" y="90"/>
                    <a:pt x="14" y="86"/>
                  </a:cubicBezTo>
                  <a:cubicBezTo>
                    <a:pt x="19" y="83"/>
                    <a:pt x="24" y="79"/>
                    <a:pt x="32" y="79"/>
                  </a:cubicBezTo>
                  <a:cubicBezTo>
                    <a:pt x="40" y="79"/>
                    <a:pt x="46" y="83"/>
                    <a:pt x="51" y="87"/>
                  </a:cubicBezTo>
                  <a:cubicBezTo>
                    <a:pt x="53" y="88"/>
                    <a:pt x="54" y="90"/>
                    <a:pt x="55" y="92"/>
                  </a:cubicBezTo>
                  <a:cubicBezTo>
                    <a:pt x="56" y="92"/>
                    <a:pt x="56" y="93"/>
                    <a:pt x="57" y="93"/>
                  </a:cubicBezTo>
                  <a:cubicBezTo>
                    <a:pt x="57" y="94"/>
                    <a:pt x="57" y="94"/>
                    <a:pt x="57" y="94"/>
                  </a:cubicBezTo>
                  <a:cubicBezTo>
                    <a:pt x="58" y="95"/>
                    <a:pt x="59" y="96"/>
                    <a:pt x="61" y="96"/>
                  </a:cubicBezTo>
                  <a:cubicBezTo>
                    <a:pt x="63" y="96"/>
                    <a:pt x="64" y="95"/>
                    <a:pt x="65" y="94"/>
                  </a:cubicBezTo>
                  <a:cubicBezTo>
                    <a:pt x="65" y="93"/>
                    <a:pt x="67" y="90"/>
                    <a:pt x="71" y="86"/>
                  </a:cubicBezTo>
                  <a:cubicBezTo>
                    <a:pt x="75" y="83"/>
                    <a:pt x="81" y="79"/>
                    <a:pt x="89" y="79"/>
                  </a:cubicBezTo>
                  <a:cubicBezTo>
                    <a:pt x="97" y="79"/>
                    <a:pt x="103" y="83"/>
                    <a:pt x="107" y="87"/>
                  </a:cubicBezTo>
                  <a:cubicBezTo>
                    <a:pt x="110" y="88"/>
                    <a:pt x="111" y="90"/>
                    <a:pt x="112" y="92"/>
                  </a:cubicBezTo>
                  <a:cubicBezTo>
                    <a:pt x="113" y="92"/>
                    <a:pt x="113" y="93"/>
                    <a:pt x="113" y="93"/>
                  </a:cubicBezTo>
                  <a:cubicBezTo>
                    <a:pt x="114" y="94"/>
                    <a:pt x="114" y="94"/>
                    <a:pt x="114" y="94"/>
                  </a:cubicBezTo>
                  <a:cubicBezTo>
                    <a:pt x="114" y="94"/>
                    <a:pt x="114" y="94"/>
                    <a:pt x="114" y="94"/>
                  </a:cubicBezTo>
                  <a:cubicBezTo>
                    <a:pt x="114" y="94"/>
                    <a:pt x="114" y="94"/>
                    <a:pt x="114" y="94"/>
                  </a:cubicBezTo>
                  <a:cubicBezTo>
                    <a:pt x="122" y="92"/>
                    <a:pt x="122" y="92"/>
                    <a:pt x="122" y="92"/>
                  </a:cubicBezTo>
                  <a:cubicBezTo>
                    <a:pt x="122" y="22"/>
                    <a:pt x="122" y="22"/>
                    <a:pt x="122" y="22"/>
                  </a:cubicBezTo>
                  <a:lnTo>
                    <a:pt x="121" y="20"/>
                  </a:lnTo>
                  <a:close/>
                  <a:moveTo>
                    <a:pt x="14" y="27"/>
                  </a:moveTo>
                  <a:cubicBezTo>
                    <a:pt x="18" y="32"/>
                    <a:pt x="18" y="32"/>
                    <a:pt x="18" y="32"/>
                  </a:cubicBezTo>
                  <a:cubicBezTo>
                    <a:pt x="18" y="33"/>
                    <a:pt x="18" y="33"/>
                    <a:pt x="18" y="33"/>
                  </a:cubicBezTo>
                  <a:cubicBezTo>
                    <a:pt x="18" y="33"/>
                    <a:pt x="23" y="29"/>
                    <a:pt x="33" y="29"/>
                  </a:cubicBezTo>
                  <a:cubicBezTo>
                    <a:pt x="38" y="29"/>
                    <a:pt x="42" y="30"/>
                    <a:pt x="44" y="31"/>
                  </a:cubicBezTo>
                  <a:cubicBezTo>
                    <a:pt x="46" y="32"/>
                    <a:pt x="47" y="32"/>
                    <a:pt x="47" y="32"/>
                  </a:cubicBezTo>
                  <a:cubicBezTo>
                    <a:pt x="48" y="33"/>
                    <a:pt x="48" y="33"/>
                    <a:pt x="48" y="33"/>
                  </a:cubicBezTo>
                  <a:cubicBezTo>
                    <a:pt x="48" y="33"/>
                    <a:pt x="48" y="33"/>
                    <a:pt x="48" y="33"/>
                  </a:cubicBezTo>
                  <a:cubicBezTo>
                    <a:pt x="48" y="33"/>
                    <a:pt x="48" y="33"/>
                    <a:pt x="48" y="33"/>
                  </a:cubicBezTo>
                  <a:cubicBezTo>
                    <a:pt x="48" y="33"/>
                    <a:pt x="48" y="33"/>
                    <a:pt x="48" y="33"/>
                  </a:cubicBezTo>
                  <a:cubicBezTo>
                    <a:pt x="49" y="31"/>
                    <a:pt x="49" y="31"/>
                    <a:pt x="49" y="31"/>
                  </a:cubicBezTo>
                  <a:cubicBezTo>
                    <a:pt x="52" y="27"/>
                    <a:pt x="52" y="27"/>
                    <a:pt x="52" y="27"/>
                  </a:cubicBezTo>
                  <a:cubicBezTo>
                    <a:pt x="52" y="27"/>
                    <a:pt x="45" y="22"/>
                    <a:pt x="33" y="22"/>
                  </a:cubicBezTo>
                  <a:cubicBezTo>
                    <a:pt x="21" y="22"/>
                    <a:pt x="14" y="27"/>
                    <a:pt x="14" y="27"/>
                  </a:cubicBezTo>
                  <a:moveTo>
                    <a:pt x="18" y="48"/>
                  </a:moveTo>
                  <a:cubicBezTo>
                    <a:pt x="18" y="48"/>
                    <a:pt x="23" y="44"/>
                    <a:pt x="33" y="44"/>
                  </a:cubicBezTo>
                  <a:cubicBezTo>
                    <a:pt x="38" y="44"/>
                    <a:pt x="42" y="45"/>
                    <a:pt x="44" y="46"/>
                  </a:cubicBezTo>
                  <a:cubicBezTo>
                    <a:pt x="46" y="47"/>
                    <a:pt x="47" y="47"/>
                    <a:pt x="47" y="47"/>
                  </a:cubicBezTo>
                  <a:cubicBezTo>
                    <a:pt x="48" y="48"/>
                    <a:pt x="48" y="48"/>
                    <a:pt x="48" y="48"/>
                  </a:cubicBezTo>
                  <a:cubicBezTo>
                    <a:pt x="48" y="48"/>
                    <a:pt x="48" y="48"/>
                    <a:pt x="48" y="48"/>
                  </a:cubicBezTo>
                  <a:cubicBezTo>
                    <a:pt x="48" y="48"/>
                    <a:pt x="48" y="48"/>
                    <a:pt x="48" y="48"/>
                  </a:cubicBezTo>
                  <a:cubicBezTo>
                    <a:pt x="49" y="46"/>
                    <a:pt x="49" y="46"/>
                    <a:pt x="49" y="46"/>
                  </a:cubicBezTo>
                  <a:cubicBezTo>
                    <a:pt x="52" y="42"/>
                    <a:pt x="52" y="42"/>
                    <a:pt x="52" y="42"/>
                  </a:cubicBezTo>
                  <a:cubicBezTo>
                    <a:pt x="52" y="42"/>
                    <a:pt x="45" y="37"/>
                    <a:pt x="33" y="37"/>
                  </a:cubicBezTo>
                  <a:cubicBezTo>
                    <a:pt x="21" y="37"/>
                    <a:pt x="14" y="42"/>
                    <a:pt x="14" y="42"/>
                  </a:cubicBezTo>
                  <a:cubicBezTo>
                    <a:pt x="18" y="48"/>
                    <a:pt x="18" y="48"/>
                    <a:pt x="18" y="48"/>
                  </a:cubicBezTo>
                  <a:cubicBezTo>
                    <a:pt x="18" y="47"/>
                    <a:pt x="18" y="47"/>
                    <a:pt x="18" y="47"/>
                  </a:cubicBezTo>
                  <a:lnTo>
                    <a:pt x="18" y="48"/>
                  </a:lnTo>
                  <a:close/>
                  <a:moveTo>
                    <a:pt x="14" y="57"/>
                  </a:moveTo>
                  <a:cubicBezTo>
                    <a:pt x="18" y="62"/>
                    <a:pt x="18" y="62"/>
                    <a:pt x="18" y="62"/>
                  </a:cubicBezTo>
                  <a:cubicBezTo>
                    <a:pt x="18" y="62"/>
                    <a:pt x="18" y="62"/>
                    <a:pt x="18" y="62"/>
                  </a:cubicBezTo>
                  <a:cubicBezTo>
                    <a:pt x="18" y="63"/>
                    <a:pt x="18" y="63"/>
                    <a:pt x="18" y="63"/>
                  </a:cubicBezTo>
                  <a:cubicBezTo>
                    <a:pt x="18" y="63"/>
                    <a:pt x="18" y="63"/>
                    <a:pt x="18" y="63"/>
                  </a:cubicBezTo>
                  <a:cubicBezTo>
                    <a:pt x="18" y="62"/>
                    <a:pt x="23" y="59"/>
                    <a:pt x="33" y="59"/>
                  </a:cubicBezTo>
                  <a:cubicBezTo>
                    <a:pt x="38" y="59"/>
                    <a:pt x="42" y="60"/>
                    <a:pt x="44" y="61"/>
                  </a:cubicBezTo>
                  <a:cubicBezTo>
                    <a:pt x="46" y="61"/>
                    <a:pt x="47" y="62"/>
                    <a:pt x="47" y="62"/>
                  </a:cubicBezTo>
                  <a:cubicBezTo>
                    <a:pt x="48" y="62"/>
                    <a:pt x="48" y="62"/>
                    <a:pt x="48" y="63"/>
                  </a:cubicBezTo>
                  <a:cubicBezTo>
                    <a:pt x="48" y="63"/>
                    <a:pt x="48" y="63"/>
                    <a:pt x="48" y="63"/>
                  </a:cubicBezTo>
                  <a:cubicBezTo>
                    <a:pt x="48" y="63"/>
                    <a:pt x="48" y="63"/>
                    <a:pt x="48" y="63"/>
                  </a:cubicBezTo>
                  <a:cubicBezTo>
                    <a:pt x="48" y="63"/>
                    <a:pt x="48" y="63"/>
                    <a:pt x="48" y="63"/>
                  </a:cubicBezTo>
                  <a:cubicBezTo>
                    <a:pt x="49" y="61"/>
                    <a:pt x="49" y="61"/>
                    <a:pt x="49" y="61"/>
                  </a:cubicBezTo>
                  <a:cubicBezTo>
                    <a:pt x="52" y="57"/>
                    <a:pt x="52" y="57"/>
                    <a:pt x="52" y="57"/>
                  </a:cubicBezTo>
                  <a:cubicBezTo>
                    <a:pt x="52" y="57"/>
                    <a:pt x="45" y="52"/>
                    <a:pt x="33" y="52"/>
                  </a:cubicBezTo>
                  <a:cubicBezTo>
                    <a:pt x="21" y="52"/>
                    <a:pt x="14" y="57"/>
                    <a:pt x="14" y="57"/>
                  </a:cubicBezTo>
                  <a:moveTo>
                    <a:pt x="105" y="33"/>
                  </a:moveTo>
                  <a:cubicBezTo>
                    <a:pt x="106" y="31"/>
                    <a:pt x="106" y="31"/>
                    <a:pt x="106" y="31"/>
                  </a:cubicBezTo>
                  <a:cubicBezTo>
                    <a:pt x="105" y="33"/>
                    <a:pt x="105" y="33"/>
                    <a:pt x="105" y="33"/>
                  </a:cubicBezTo>
                  <a:cubicBezTo>
                    <a:pt x="105" y="33"/>
                    <a:pt x="105" y="33"/>
                    <a:pt x="105" y="33"/>
                  </a:cubicBezTo>
                  <a:moveTo>
                    <a:pt x="75" y="32"/>
                  </a:moveTo>
                  <a:cubicBezTo>
                    <a:pt x="75" y="33"/>
                    <a:pt x="75" y="33"/>
                    <a:pt x="75" y="33"/>
                  </a:cubicBezTo>
                  <a:cubicBezTo>
                    <a:pt x="75" y="33"/>
                    <a:pt x="80" y="29"/>
                    <a:pt x="90" y="29"/>
                  </a:cubicBezTo>
                  <a:cubicBezTo>
                    <a:pt x="95" y="29"/>
                    <a:pt x="99" y="30"/>
                    <a:pt x="102" y="31"/>
                  </a:cubicBezTo>
                  <a:cubicBezTo>
                    <a:pt x="103" y="32"/>
                    <a:pt x="104" y="32"/>
                    <a:pt x="104" y="32"/>
                  </a:cubicBezTo>
                  <a:cubicBezTo>
                    <a:pt x="105" y="33"/>
                    <a:pt x="105" y="33"/>
                    <a:pt x="105" y="33"/>
                  </a:cubicBezTo>
                  <a:cubicBezTo>
                    <a:pt x="105" y="33"/>
                    <a:pt x="105" y="33"/>
                    <a:pt x="105" y="33"/>
                  </a:cubicBezTo>
                  <a:cubicBezTo>
                    <a:pt x="109" y="27"/>
                    <a:pt x="109" y="27"/>
                    <a:pt x="109" y="27"/>
                  </a:cubicBezTo>
                  <a:cubicBezTo>
                    <a:pt x="109" y="27"/>
                    <a:pt x="102" y="22"/>
                    <a:pt x="90" y="22"/>
                  </a:cubicBezTo>
                  <a:cubicBezTo>
                    <a:pt x="78" y="22"/>
                    <a:pt x="71" y="27"/>
                    <a:pt x="71" y="27"/>
                  </a:cubicBezTo>
                  <a:cubicBezTo>
                    <a:pt x="75" y="33"/>
                    <a:pt x="75" y="33"/>
                    <a:pt x="75" y="33"/>
                  </a:cubicBezTo>
                  <a:lnTo>
                    <a:pt x="75" y="32"/>
                  </a:lnTo>
                  <a:close/>
                  <a:moveTo>
                    <a:pt x="75" y="48"/>
                  </a:moveTo>
                  <a:cubicBezTo>
                    <a:pt x="75" y="48"/>
                    <a:pt x="80" y="44"/>
                    <a:pt x="90" y="44"/>
                  </a:cubicBezTo>
                  <a:cubicBezTo>
                    <a:pt x="95" y="44"/>
                    <a:pt x="99" y="45"/>
                    <a:pt x="102" y="46"/>
                  </a:cubicBezTo>
                  <a:cubicBezTo>
                    <a:pt x="103" y="47"/>
                    <a:pt x="104" y="47"/>
                    <a:pt x="104" y="47"/>
                  </a:cubicBezTo>
                  <a:cubicBezTo>
                    <a:pt x="105" y="48"/>
                    <a:pt x="105" y="48"/>
                    <a:pt x="105" y="48"/>
                  </a:cubicBezTo>
                  <a:cubicBezTo>
                    <a:pt x="105" y="48"/>
                    <a:pt x="105" y="48"/>
                    <a:pt x="105" y="48"/>
                  </a:cubicBezTo>
                  <a:cubicBezTo>
                    <a:pt x="105" y="48"/>
                    <a:pt x="105" y="48"/>
                    <a:pt x="105" y="48"/>
                  </a:cubicBezTo>
                  <a:cubicBezTo>
                    <a:pt x="106" y="46"/>
                    <a:pt x="106" y="46"/>
                    <a:pt x="106" y="46"/>
                  </a:cubicBezTo>
                  <a:cubicBezTo>
                    <a:pt x="109" y="42"/>
                    <a:pt x="109" y="42"/>
                    <a:pt x="109" y="42"/>
                  </a:cubicBezTo>
                  <a:cubicBezTo>
                    <a:pt x="109" y="42"/>
                    <a:pt x="102" y="37"/>
                    <a:pt x="90" y="37"/>
                  </a:cubicBezTo>
                  <a:cubicBezTo>
                    <a:pt x="78" y="37"/>
                    <a:pt x="71" y="42"/>
                    <a:pt x="71" y="42"/>
                  </a:cubicBezTo>
                  <a:cubicBezTo>
                    <a:pt x="75" y="48"/>
                    <a:pt x="75" y="48"/>
                    <a:pt x="75" y="48"/>
                  </a:cubicBezTo>
                  <a:cubicBezTo>
                    <a:pt x="75" y="47"/>
                    <a:pt x="75" y="47"/>
                    <a:pt x="75" y="47"/>
                  </a:cubicBezTo>
                  <a:lnTo>
                    <a:pt x="75" y="48"/>
                  </a:lnTo>
                  <a:close/>
                  <a:moveTo>
                    <a:pt x="71" y="57"/>
                  </a:moveTo>
                  <a:cubicBezTo>
                    <a:pt x="75" y="62"/>
                    <a:pt x="75" y="62"/>
                    <a:pt x="75" y="62"/>
                  </a:cubicBezTo>
                  <a:cubicBezTo>
                    <a:pt x="75" y="63"/>
                    <a:pt x="75" y="63"/>
                    <a:pt x="75" y="63"/>
                  </a:cubicBezTo>
                  <a:cubicBezTo>
                    <a:pt x="75" y="63"/>
                    <a:pt x="75" y="63"/>
                    <a:pt x="75" y="63"/>
                  </a:cubicBezTo>
                  <a:cubicBezTo>
                    <a:pt x="76" y="62"/>
                    <a:pt x="80" y="59"/>
                    <a:pt x="90" y="59"/>
                  </a:cubicBezTo>
                  <a:cubicBezTo>
                    <a:pt x="95" y="59"/>
                    <a:pt x="99" y="60"/>
                    <a:pt x="102" y="61"/>
                  </a:cubicBezTo>
                  <a:cubicBezTo>
                    <a:pt x="103" y="61"/>
                    <a:pt x="104" y="62"/>
                    <a:pt x="104" y="62"/>
                  </a:cubicBezTo>
                  <a:cubicBezTo>
                    <a:pt x="105" y="62"/>
                    <a:pt x="105" y="62"/>
                    <a:pt x="105" y="63"/>
                  </a:cubicBezTo>
                  <a:cubicBezTo>
                    <a:pt x="105" y="63"/>
                    <a:pt x="105" y="63"/>
                    <a:pt x="105" y="63"/>
                  </a:cubicBezTo>
                  <a:cubicBezTo>
                    <a:pt x="105" y="63"/>
                    <a:pt x="105" y="63"/>
                    <a:pt x="105" y="63"/>
                  </a:cubicBezTo>
                  <a:cubicBezTo>
                    <a:pt x="105" y="63"/>
                    <a:pt x="105" y="63"/>
                    <a:pt x="105" y="63"/>
                  </a:cubicBezTo>
                  <a:cubicBezTo>
                    <a:pt x="106" y="61"/>
                    <a:pt x="106" y="61"/>
                    <a:pt x="106" y="61"/>
                  </a:cubicBezTo>
                  <a:cubicBezTo>
                    <a:pt x="109" y="57"/>
                    <a:pt x="109" y="57"/>
                    <a:pt x="109" y="57"/>
                  </a:cubicBezTo>
                  <a:cubicBezTo>
                    <a:pt x="109" y="57"/>
                    <a:pt x="102" y="52"/>
                    <a:pt x="90" y="52"/>
                  </a:cubicBezTo>
                  <a:cubicBezTo>
                    <a:pt x="78" y="52"/>
                    <a:pt x="71" y="57"/>
                    <a:pt x="71" y="57"/>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84" name="Icon"/>
            <p:cNvSpPr>
              <a:spLocks noEditPoints="1"/>
            </p:cNvSpPr>
            <p:nvPr/>
          </p:nvSpPr>
          <p:spPr bwMode="auto">
            <a:xfrm>
              <a:off x="4443235" y="5871680"/>
              <a:ext cx="370871" cy="412227"/>
            </a:xfrm>
            <a:custGeom>
              <a:avLst/>
              <a:gdLst>
                <a:gd name="T0" fmla="*/ 12 w 115"/>
                <a:gd name="T1" fmla="*/ 128 h 128"/>
                <a:gd name="T2" fmla="*/ 0 w 115"/>
                <a:gd name="T3" fmla="*/ 116 h 128"/>
                <a:gd name="T4" fmla="*/ 12 w 115"/>
                <a:gd name="T5" fmla="*/ 95 h 128"/>
                <a:gd name="T6" fmla="*/ 24 w 115"/>
                <a:gd name="T7" fmla="*/ 116 h 128"/>
                <a:gd name="T8" fmla="*/ 12 w 115"/>
                <a:gd name="T9" fmla="*/ 128 h 128"/>
                <a:gd name="T10" fmla="*/ 97 w 115"/>
                <a:gd name="T11" fmla="*/ 41 h 128"/>
                <a:gd name="T12" fmla="*/ 95 w 115"/>
                <a:gd name="T13" fmla="*/ 59 h 128"/>
                <a:gd name="T14" fmla="*/ 115 w 115"/>
                <a:gd name="T15" fmla="*/ 59 h 128"/>
                <a:gd name="T16" fmla="*/ 115 w 115"/>
                <a:gd name="T17" fmla="*/ 59 h 128"/>
                <a:gd name="T18" fmla="*/ 115 w 115"/>
                <a:gd name="T19" fmla="*/ 41 h 128"/>
                <a:gd name="T20" fmla="*/ 97 w 115"/>
                <a:gd name="T21" fmla="*/ 41 h 128"/>
                <a:gd name="T22" fmla="*/ 42 w 115"/>
                <a:gd name="T23" fmla="*/ 42 h 128"/>
                <a:gd name="T24" fmla="*/ 3 w 115"/>
                <a:gd name="T25" fmla="*/ 83 h 128"/>
                <a:gd name="T26" fmla="*/ 3 w 115"/>
                <a:gd name="T27" fmla="*/ 91 h 128"/>
                <a:gd name="T28" fmla="*/ 20 w 115"/>
                <a:gd name="T29" fmla="*/ 91 h 128"/>
                <a:gd name="T30" fmla="*/ 20 w 115"/>
                <a:gd name="T31" fmla="*/ 84 h 128"/>
                <a:gd name="T32" fmla="*/ 44 w 115"/>
                <a:gd name="T33" fmla="*/ 59 h 128"/>
                <a:gd name="T34" fmla="*/ 42 w 115"/>
                <a:gd name="T35" fmla="*/ 42 h 128"/>
                <a:gd name="T36" fmla="*/ 96 w 115"/>
                <a:gd name="T37" fmla="*/ 5 h 128"/>
                <a:gd name="T38" fmla="*/ 76 w 115"/>
                <a:gd name="T39" fmla="*/ 5 h 128"/>
                <a:gd name="T40" fmla="*/ 76 w 115"/>
                <a:gd name="T41" fmla="*/ 3 h 128"/>
                <a:gd name="T42" fmla="*/ 73 w 115"/>
                <a:gd name="T43" fmla="*/ 0 h 128"/>
                <a:gd name="T44" fmla="*/ 65 w 115"/>
                <a:gd name="T45" fmla="*/ 0 h 128"/>
                <a:gd name="T46" fmla="*/ 63 w 115"/>
                <a:gd name="T47" fmla="*/ 3 h 128"/>
                <a:gd name="T48" fmla="*/ 63 w 115"/>
                <a:gd name="T49" fmla="*/ 5 h 128"/>
                <a:gd name="T50" fmla="*/ 43 w 115"/>
                <a:gd name="T51" fmla="*/ 5 h 128"/>
                <a:gd name="T52" fmla="*/ 38 w 115"/>
                <a:gd name="T53" fmla="*/ 11 h 128"/>
                <a:gd name="T54" fmla="*/ 43 w 115"/>
                <a:gd name="T55" fmla="*/ 16 h 128"/>
                <a:gd name="T56" fmla="*/ 63 w 115"/>
                <a:gd name="T57" fmla="*/ 16 h 128"/>
                <a:gd name="T58" fmla="*/ 63 w 115"/>
                <a:gd name="T59" fmla="*/ 23 h 128"/>
                <a:gd name="T60" fmla="*/ 63 w 115"/>
                <a:gd name="T61" fmla="*/ 23 h 128"/>
                <a:gd name="T62" fmla="*/ 52 w 115"/>
                <a:gd name="T63" fmla="*/ 23 h 128"/>
                <a:gd name="T64" fmla="*/ 52 w 115"/>
                <a:gd name="T65" fmla="*/ 74 h 128"/>
                <a:gd name="T66" fmla="*/ 87 w 115"/>
                <a:gd name="T67" fmla="*/ 74 h 128"/>
                <a:gd name="T68" fmla="*/ 87 w 115"/>
                <a:gd name="T69" fmla="*/ 23 h 128"/>
                <a:gd name="T70" fmla="*/ 76 w 115"/>
                <a:gd name="T71" fmla="*/ 23 h 128"/>
                <a:gd name="T72" fmla="*/ 76 w 115"/>
                <a:gd name="T73" fmla="*/ 23 h 128"/>
                <a:gd name="T74" fmla="*/ 76 w 115"/>
                <a:gd name="T75" fmla="*/ 16 h 128"/>
                <a:gd name="T76" fmla="*/ 96 w 115"/>
                <a:gd name="T77" fmla="*/ 16 h 128"/>
                <a:gd name="T78" fmla="*/ 101 w 115"/>
                <a:gd name="T79" fmla="*/ 11 h 128"/>
                <a:gd name="T80" fmla="*/ 96 w 115"/>
                <a:gd name="T81" fmla="*/ 5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5" h="128">
                  <a:moveTo>
                    <a:pt x="12" y="128"/>
                  </a:moveTo>
                  <a:cubicBezTo>
                    <a:pt x="5" y="128"/>
                    <a:pt x="0" y="123"/>
                    <a:pt x="0" y="116"/>
                  </a:cubicBezTo>
                  <a:cubicBezTo>
                    <a:pt x="0" y="109"/>
                    <a:pt x="8" y="103"/>
                    <a:pt x="12" y="95"/>
                  </a:cubicBezTo>
                  <a:cubicBezTo>
                    <a:pt x="15" y="103"/>
                    <a:pt x="24" y="109"/>
                    <a:pt x="24" y="116"/>
                  </a:cubicBezTo>
                  <a:cubicBezTo>
                    <a:pt x="24" y="123"/>
                    <a:pt x="18" y="128"/>
                    <a:pt x="12" y="128"/>
                  </a:cubicBezTo>
                  <a:moveTo>
                    <a:pt x="97" y="41"/>
                  </a:moveTo>
                  <a:cubicBezTo>
                    <a:pt x="97" y="47"/>
                    <a:pt x="96" y="53"/>
                    <a:pt x="95" y="59"/>
                  </a:cubicBezTo>
                  <a:cubicBezTo>
                    <a:pt x="115" y="59"/>
                    <a:pt x="115" y="59"/>
                    <a:pt x="115" y="59"/>
                  </a:cubicBezTo>
                  <a:cubicBezTo>
                    <a:pt x="115" y="59"/>
                    <a:pt x="115" y="59"/>
                    <a:pt x="115" y="59"/>
                  </a:cubicBezTo>
                  <a:cubicBezTo>
                    <a:pt x="115" y="41"/>
                    <a:pt x="115" y="41"/>
                    <a:pt x="115" y="41"/>
                  </a:cubicBezTo>
                  <a:lnTo>
                    <a:pt x="97" y="41"/>
                  </a:lnTo>
                  <a:close/>
                  <a:moveTo>
                    <a:pt x="42" y="42"/>
                  </a:moveTo>
                  <a:cubicBezTo>
                    <a:pt x="20" y="43"/>
                    <a:pt x="3" y="61"/>
                    <a:pt x="3" y="83"/>
                  </a:cubicBezTo>
                  <a:cubicBezTo>
                    <a:pt x="3" y="91"/>
                    <a:pt x="3" y="91"/>
                    <a:pt x="3" y="91"/>
                  </a:cubicBezTo>
                  <a:cubicBezTo>
                    <a:pt x="20" y="91"/>
                    <a:pt x="20" y="91"/>
                    <a:pt x="20" y="91"/>
                  </a:cubicBezTo>
                  <a:cubicBezTo>
                    <a:pt x="20" y="84"/>
                    <a:pt x="20" y="84"/>
                    <a:pt x="20" y="84"/>
                  </a:cubicBezTo>
                  <a:cubicBezTo>
                    <a:pt x="20" y="71"/>
                    <a:pt x="31" y="60"/>
                    <a:pt x="44" y="59"/>
                  </a:cubicBezTo>
                  <a:cubicBezTo>
                    <a:pt x="43" y="53"/>
                    <a:pt x="42" y="47"/>
                    <a:pt x="42" y="42"/>
                  </a:cubicBezTo>
                  <a:moveTo>
                    <a:pt x="96" y="5"/>
                  </a:moveTo>
                  <a:cubicBezTo>
                    <a:pt x="76" y="5"/>
                    <a:pt x="76" y="5"/>
                    <a:pt x="76" y="5"/>
                  </a:cubicBezTo>
                  <a:cubicBezTo>
                    <a:pt x="76" y="3"/>
                    <a:pt x="76" y="3"/>
                    <a:pt x="76" y="3"/>
                  </a:cubicBezTo>
                  <a:cubicBezTo>
                    <a:pt x="76" y="2"/>
                    <a:pt x="75" y="0"/>
                    <a:pt x="73" y="0"/>
                  </a:cubicBezTo>
                  <a:cubicBezTo>
                    <a:pt x="65" y="0"/>
                    <a:pt x="65" y="0"/>
                    <a:pt x="65" y="0"/>
                  </a:cubicBezTo>
                  <a:cubicBezTo>
                    <a:pt x="64" y="0"/>
                    <a:pt x="63" y="2"/>
                    <a:pt x="63" y="3"/>
                  </a:cubicBezTo>
                  <a:cubicBezTo>
                    <a:pt x="63" y="5"/>
                    <a:pt x="63" y="5"/>
                    <a:pt x="63" y="5"/>
                  </a:cubicBezTo>
                  <a:cubicBezTo>
                    <a:pt x="43" y="5"/>
                    <a:pt x="43" y="5"/>
                    <a:pt x="43" y="5"/>
                  </a:cubicBezTo>
                  <a:cubicBezTo>
                    <a:pt x="40" y="5"/>
                    <a:pt x="38" y="8"/>
                    <a:pt x="38" y="11"/>
                  </a:cubicBezTo>
                  <a:cubicBezTo>
                    <a:pt x="38" y="13"/>
                    <a:pt x="40" y="16"/>
                    <a:pt x="43" y="16"/>
                  </a:cubicBezTo>
                  <a:cubicBezTo>
                    <a:pt x="63" y="16"/>
                    <a:pt x="63" y="16"/>
                    <a:pt x="63" y="16"/>
                  </a:cubicBezTo>
                  <a:cubicBezTo>
                    <a:pt x="63" y="23"/>
                    <a:pt x="63" y="23"/>
                    <a:pt x="63" y="23"/>
                  </a:cubicBezTo>
                  <a:cubicBezTo>
                    <a:pt x="63" y="23"/>
                    <a:pt x="63" y="23"/>
                    <a:pt x="63" y="23"/>
                  </a:cubicBezTo>
                  <a:cubicBezTo>
                    <a:pt x="52" y="23"/>
                    <a:pt x="52" y="23"/>
                    <a:pt x="52" y="23"/>
                  </a:cubicBezTo>
                  <a:cubicBezTo>
                    <a:pt x="43" y="36"/>
                    <a:pt x="47" y="55"/>
                    <a:pt x="52" y="74"/>
                  </a:cubicBezTo>
                  <a:cubicBezTo>
                    <a:pt x="87" y="74"/>
                    <a:pt x="87" y="74"/>
                    <a:pt x="87" y="74"/>
                  </a:cubicBezTo>
                  <a:cubicBezTo>
                    <a:pt x="92" y="55"/>
                    <a:pt x="96" y="36"/>
                    <a:pt x="87" y="23"/>
                  </a:cubicBezTo>
                  <a:cubicBezTo>
                    <a:pt x="76" y="23"/>
                    <a:pt x="76" y="23"/>
                    <a:pt x="76" y="23"/>
                  </a:cubicBezTo>
                  <a:cubicBezTo>
                    <a:pt x="76" y="23"/>
                    <a:pt x="76" y="23"/>
                    <a:pt x="76" y="23"/>
                  </a:cubicBezTo>
                  <a:cubicBezTo>
                    <a:pt x="76" y="16"/>
                    <a:pt x="76" y="16"/>
                    <a:pt x="76" y="16"/>
                  </a:cubicBezTo>
                  <a:cubicBezTo>
                    <a:pt x="96" y="16"/>
                    <a:pt x="96" y="16"/>
                    <a:pt x="96" y="16"/>
                  </a:cubicBezTo>
                  <a:cubicBezTo>
                    <a:pt x="99" y="16"/>
                    <a:pt x="101" y="13"/>
                    <a:pt x="101" y="11"/>
                  </a:cubicBezTo>
                  <a:cubicBezTo>
                    <a:pt x="101" y="8"/>
                    <a:pt x="99" y="5"/>
                    <a:pt x="96" y="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85" name="Icon"/>
            <p:cNvSpPr>
              <a:spLocks noEditPoints="1"/>
            </p:cNvSpPr>
            <p:nvPr/>
          </p:nvSpPr>
          <p:spPr bwMode="auto">
            <a:xfrm>
              <a:off x="60340" y="5899957"/>
              <a:ext cx="430350" cy="355672"/>
            </a:xfrm>
            <a:custGeom>
              <a:avLst/>
              <a:gdLst>
                <a:gd name="T0" fmla="*/ 49 w 285"/>
                <a:gd name="T1" fmla="*/ 43 h 235"/>
                <a:gd name="T2" fmla="*/ 49 w 285"/>
                <a:gd name="T3" fmla="*/ 235 h 235"/>
                <a:gd name="T4" fmla="*/ 34 w 285"/>
                <a:gd name="T5" fmla="*/ 235 h 235"/>
                <a:gd name="T6" fmla="*/ 0 w 285"/>
                <a:gd name="T7" fmla="*/ 202 h 235"/>
                <a:gd name="T8" fmla="*/ 0 w 285"/>
                <a:gd name="T9" fmla="*/ 77 h 235"/>
                <a:gd name="T10" fmla="*/ 34 w 285"/>
                <a:gd name="T11" fmla="*/ 43 h 235"/>
                <a:gd name="T12" fmla="*/ 49 w 285"/>
                <a:gd name="T13" fmla="*/ 43 h 235"/>
                <a:gd name="T14" fmla="*/ 221 w 285"/>
                <a:gd name="T15" fmla="*/ 43 h 235"/>
                <a:gd name="T16" fmla="*/ 221 w 285"/>
                <a:gd name="T17" fmla="*/ 235 h 235"/>
                <a:gd name="T18" fmla="*/ 64 w 285"/>
                <a:gd name="T19" fmla="*/ 235 h 235"/>
                <a:gd name="T20" fmla="*/ 63 w 285"/>
                <a:gd name="T21" fmla="*/ 43 h 235"/>
                <a:gd name="T22" fmla="*/ 102 w 285"/>
                <a:gd name="T23" fmla="*/ 43 h 235"/>
                <a:gd name="T24" fmla="*/ 102 w 285"/>
                <a:gd name="T25" fmla="*/ 17 h 235"/>
                <a:gd name="T26" fmla="*/ 119 w 285"/>
                <a:gd name="T27" fmla="*/ 0 h 235"/>
                <a:gd name="T28" fmla="*/ 165 w 285"/>
                <a:gd name="T29" fmla="*/ 0 h 235"/>
                <a:gd name="T30" fmla="*/ 182 w 285"/>
                <a:gd name="T31" fmla="*/ 17 h 235"/>
                <a:gd name="T32" fmla="*/ 182 w 285"/>
                <a:gd name="T33" fmla="*/ 43 h 235"/>
                <a:gd name="T34" fmla="*/ 221 w 285"/>
                <a:gd name="T35" fmla="*/ 43 h 235"/>
                <a:gd name="T36" fmla="*/ 116 w 285"/>
                <a:gd name="T37" fmla="*/ 43 h 235"/>
                <a:gd name="T38" fmla="*/ 168 w 285"/>
                <a:gd name="T39" fmla="*/ 43 h 235"/>
                <a:gd name="T40" fmla="*/ 168 w 285"/>
                <a:gd name="T41" fmla="*/ 16 h 235"/>
                <a:gd name="T42" fmla="*/ 116 w 285"/>
                <a:gd name="T43" fmla="*/ 16 h 235"/>
                <a:gd name="T44" fmla="*/ 116 w 285"/>
                <a:gd name="T45" fmla="*/ 43 h 235"/>
                <a:gd name="T46" fmla="*/ 195 w 285"/>
                <a:gd name="T47" fmla="*/ 137 h 235"/>
                <a:gd name="T48" fmla="*/ 160 w 285"/>
                <a:gd name="T49" fmla="*/ 102 h 235"/>
                <a:gd name="T50" fmla="*/ 160 w 285"/>
                <a:gd name="T51" fmla="*/ 102 h 235"/>
                <a:gd name="T52" fmla="*/ 143 w 285"/>
                <a:gd name="T53" fmla="*/ 102 h 235"/>
                <a:gd name="T54" fmla="*/ 143 w 285"/>
                <a:gd name="T55" fmla="*/ 120 h 235"/>
                <a:gd name="T56" fmla="*/ 143 w 285"/>
                <a:gd name="T57" fmla="*/ 120 h 235"/>
                <a:gd name="T58" fmla="*/ 157 w 285"/>
                <a:gd name="T59" fmla="*/ 133 h 235"/>
                <a:gd name="T60" fmla="*/ 100 w 285"/>
                <a:gd name="T61" fmla="*/ 133 h 235"/>
                <a:gd name="T62" fmla="*/ 100 w 285"/>
                <a:gd name="T63" fmla="*/ 133 h 235"/>
                <a:gd name="T64" fmla="*/ 91 w 285"/>
                <a:gd name="T65" fmla="*/ 137 h 235"/>
                <a:gd name="T66" fmla="*/ 91 w 285"/>
                <a:gd name="T67" fmla="*/ 154 h 235"/>
                <a:gd name="T68" fmla="*/ 100 w 285"/>
                <a:gd name="T69" fmla="*/ 158 h 235"/>
                <a:gd name="T70" fmla="*/ 100 w 285"/>
                <a:gd name="T71" fmla="*/ 158 h 235"/>
                <a:gd name="T72" fmla="*/ 157 w 285"/>
                <a:gd name="T73" fmla="*/ 158 h 235"/>
                <a:gd name="T74" fmla="*/ 143 w 285"/>
                <a:gd name="T75" fmla="*/ 171 h 235"/>
                <a:gd name="T76" fmla="*/ 143 w 285"/>
                <a:gd name="T77" fmla="*/ 172 h 235"/>
                <a:gd name="T78" fmla="*/ 143 w 285"/>
                <a:gd name="T79" fmla="*/ 172 h 235"/>
                <a:gd name="T80" fmla="*/ 143 w 285"/>
                <a:gd name="T81" fmla="*/ 189 h 235"/>
                <a:gd name="T82" fmla="*/ 160 w 285"/>
                <a:gd name="T83" fmla="*/ 189 h 235"/>
                <a:gd name="T84" fmla="*/ 162 w 285"/>
                <a:gd name="T85" fmla="*/ 187 h 235"/>
                <a:gd name="T86" fmla="*/ 195 w 285"/>
                <a:gd name="T87" fmla="*/ 154 h 235"/>
                <a:gd name="T88" fmla="*/ 195 w 285"/>
                <a:gd name="T89" fmla="*/ 137 h 235"/>
                <a:gd name="T90" fmla="*/ 251 w 285"/>
                <a:gd name="T91" fmla="*/ 43 h 235"/>
                <a:gd name="T92" fmla="*/ 236 w 285"/>
                <a:gd name="T93" fmla="*/ 43 h 235"/>
                <a:gd name="T94" fmla="*/ 235 w 285"/>
                <a:gd name="T95" fmla="*/ 217 h 235"/>
                <a:gd name="T96" fmla="*/ 235 w 285"/>
                <a:gd name="T97" fmla="*/ 235 h 235"/>
                <a:gd name="T98" fmla="*/ 252 w 285"/>
                <a:gd name="T99" fmla="*/ 235 h 235"/>
                <a:gd name="T100" fmla="*/ 285 w 285"/>
                <a:gd name="T101" fmla="*/ 201 h 235"/>
                <a:gd name="T102" fmla="*/ 285 w 285"/>
                <a:gd name="T103" fmla="*/ 76 h 235"/>
                <a:gd name="T104" fmla="*/ 251 w 285"/>
                <a:gd name="T105" fmla="*/ 43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5" h="235">
                  <a:moveTo>
                    <a:pt x="49" y="43"/>
                  </a:moveTo>
                  <a:cubicBezTo>
                    <a:pt x="49" y="235"/>
                    <a:pt x="49" y="235"/>
                    <a:pt x="49" y="235"/>
                  </a:cubicBezTo>
                  <a:cubicBezTo>
                    <a:pt x="34" y="235"/>
                    <a:pt x="34" y="235"/>
                    <a:pt x="34" y="235"/>
                  </a:cubicBezTo>
                  <a:cubicBezTo>
                    <a:pt x="0" y="235"/>
                    <a:pt x="0" y="202"/>
                    <a:pt x="0" y="202"/>
                  </a:cubicBezTo>
                  <a:cubicBezTo>
                    <a:pt x="0" y="77"/>
                    <a:pt x="0" y="77"/>
                    <a:pt x="0" y="77"/>
                  </a:cubicBezTo>
                  <a:cubicBezTo>
                    <a:pt x="0" y="44"/>
                    <a:pt x="34" y="43"/>
                    <a:pt x="34" y="43"/>
                  </a:cubicBezTo>
                  <a:lnTo>
                    <a:pt x="49" y="43"/>
                  </a:lnTo>
                  <a:close/>
                  <a:moveTo>
                    <a:pt x="221" y="43"/>
                  </a:moveTo>
                  <a:cubicBezTo>
                    <a:pt x="221" y="235"/>
                    <a:pt x="221" y="235"/>
                    <a:pt x="221" y="235"/>
                  </a:cubicBezTo>
                  <a:cubicBezTo>
                    <a:pt x="64" y="235"/>
                    <a:pt x="64" y="235"/>
                    <a:pt x="64" y="235"/>
                  </a:cubicBezTo>
                  <a:cubicBezTo>
                    <a:pt x="63" y="43"/>
                    <a:pt x="63" y="43"/>
                    <a:pt x="63" y="43"/>
                  </a:cubicBezTo>
                  <a:cubicBezTo>
                    <a:pt x="102" y="43"/>
                    <a:pt x="102" y="43"/>
                    <a:pt x="102" y="43"/>
                  </a:cubicBezTo>
                  <a:cubicBezTo>
                    <a:pt x="102" y="17"/>
                    <a:pt x="102" y="17"/>
                    <a:pt x="102" y="17"/>
                  </a:cubicBezTo>
                  <a:cubicBezTo>
                    <a:pt x="102" y="0"/>
                    <a:pt x="119" y="0"/>
                    <a:pt x="119" y="0"/>
                  </a:cubicBezTo>
                  <a:cubicBezTo>
                    <a:pt x="165" y="0"/>
                    <a:pt x="165" y="0"/>
                    <a:pt x="165" y="0"/>
                  </a:cubicBezTo>
                  <a:cubicBezTo>
                    <a:pt x="182" y="0"/>
                    <a:pt x="182" y="17"/>
                    <a:pt x="182" y="17"/>
                  </a:cubicBezTo>
                  <a:cubicBezTo>
                    <a:pt x="182" y="43"/>
                    <a:pt x="182" y="43"/>
                    <a:pt x="182" y="43"/>
                  </a:cubicBezTo>
                  <a:lnTo>
                    <a:pt x="221" y="43"/>
                  </a:lnTo>
                  <a:close/>
                  <a:moveTo>
                    <a:pt x="116" y="43"/>
                  </a:moveTo>
                  <a:cubicBezTo>
                    <a:pt x="168" y="43"/>
                    <a:pt x="168" y="43"/>
                    <a:pt x="168" y="43"/>
                  </a:cubicBezTo>
                  <a:cubicBezTo>
                    <a:pt x="168" y="16"/>
                    <a:pt x="168" y="16"/>
                    <a:pt x="168" y="16"/>
                  </a:cubicBezTo>
                  <a:cubicBezTo>
                    <a:pt x="116" y="16"/>
                    <a:pt x="116" y="16"/>
                    <a:pt x="116" y="16"/>
                  </a:cubicBezTo>
                  <a:lnTo>
                    <a:pt x="116" y="43"/>
                  </a:lnTo>
                  <a:close/>
                  <a:moveTo>
                    <a:pt x="195" y="137"/>
                  </a:moveTo>
                  <a:cubicBezTo>
                    <a:pt x="160" y="102"/>
                    <a:pt x="160" y="102"/>
                    <a:pt x="160" y="102"/>
                  </a:cubicBezTo>
                  <a:cubicBezTo>
                    <a:pt x="160" y="102"/>
                    <a:pt x="160" y="102"/>
                    <a:pt x="160" y="102"/>
                  </a:cubicBezTo>
                  <a:cubicBezTo>
                    <a:pt x="155" y="98"/>
                    <a:pt x="148" y="98"/>
                    <a:pt x="143" y="102"/>
                  </a:cubicBezTo>
                  <a:cubicBezTo>
                    <a:pt x="138" y="107"/>
                    <a:pt x="138" y="115"/>
                    <a:pt x="143" y="120"/>
                  </a:cubicBezTo>
                  <a:cubicBezTo>
                    <a:pt x="143" y="120"/>
                    <a:pt x="143" y="120"/>
                    <a:pt x="143" y="120"/>
                  </a:cubicBezTo>
                  <a:cubicBezTo>
                    <a:pt x="157" y="133"/>
                    <a:pt x="157" y="133"/>
                    <a:pt x="157" y="133"/>
                  </a:cubicBezTo>
                  <a:cubicBezTo>
                    <a:pt x="100" y="133"/>
                    <a:pt x="100" y="133"/>
                    <a:pt x="100" y="133"/>
                  </a:cubicBezTo>
                  <a:cubicBezTo>
                    <a:pt x="100" y="133"/>
                    <a:pt x="100" y="133"/>
                    <a:pt x="100" y="133"/>
                  </a:cubicBezTo>
                  <a:cubicBezTo>
                    <a:pt x="97" y="133"/>
                    <a:pt x="94" y="134"/>
                    <a:pt x="91" y="137"/>
                  </a:cubicBezTo>
                  <a:cubicBezTo>
                    <a:pt x="86" y="142"/>
                    <a:pt x="86" y="149"/>
                    <a:pt x="91" y="154"/>
                  </a:cubicBezTo>
                  <a:cubicBezTo>
                    <a:pt x="94" y="157"/>
                    <a:pt x="97" y="158"/>
                    <a:pt x="100" y="158"/>
                  </a:cubicBezTo>
                  <a:cubicBezTo>
                    <a:pt x="100" y="158"/>
                    <a:pt x="100" y="158"/>
                    <a:pt x="100" y="158"/>
                  </a:cubicBezTo>
                  <a:cubicBezTo>
                    <a:pt x="157" y="158"/>
                    <a:pt x="157" y="158"/>
                    <a:pt x="157" y="158"/>
                  </a:cubicBezTo>
                  <a:cubicBezTo>
                    <a:pt x="143" y="171"/>
                    <a:pt x="143" y="171"/>
                    <a:pt x="143" y="171"/>
                  </a:cubicBezTo>
                  <a:cubicBezTo>
                    <a:pt x="143" y="172"/>
                    <a:pt x="143" y="172"/>
                    <a:pt x="143" y="172"/>
                  </a:cubicBezTo>
                  <a:cubicBezTo>
                    <a:pt x="143" y="172"/>
                    <a:pt x="143" y="172"/>
                    <a:pt x="143" y="172"/>
                  </a:cubicBezTo>
                  <a:cubicBezTo>
                    <a:pt x="138" y="177"/>
                    <a:pt x="138" y="184"/>
                    <a:pt x="143" y="189"/>
                  </a:cubicBezTo>
                  <a:cubicBezTo>
                    <a:pt x="148" y="194"/>
                    <a:pt x="155" y="194"/>
                    <a:pt x="160" y="189"/>
                  </a:cubicBezTo>
                  <a:cubicBezTo>
                    <a:pt x="161" y="188"/>
                    <a:pt x="161" y="188"/>
                    <a:pt x="162" y="187"/>
                  </a:cubicBezTo>
                  <a:cubicBezTo>
                    <a:pt x="195" y="154"/>
                    <a:pt x="195" y="154"/>
                    <a:pt x="195" y="154"/>
                  </a:cubicBezTo>
                  <a:cubicBezTo>
                    <a:pt x="199" y="149"/>
                    <a:pt x="199" y="141"/>
                    <a:pt x="195" y="137"/>
                  </a:cubicBezTo>
                  <a:close/>
                  <a:moveTo>
                    <a:pt x="251" y="43"/>
                  </a:moveTo>
                  <a:cubicBezTo>
                    <a:pt x="236" y="43"/>
                    <a:pt x="236" y="43"/>
                    <a:pt x="236" y="43"/>
                  </a:cubicBezTo>
                  <a:cubicBezTo>
                    <a:pt x="235" y="217"/>
                    <a:pt x="235" y="217"/>
                    <a:pt x="235" y="217"/>
                  </a:cubicBezTo>
                  <a:cubicBezTo>
                    <a:pt x="235" y="235"/>
                    <a:pt x="235" y="235"/>
                    <a:pt x="235" y="235"/>
                  </a:cubicBezTo>
                  <a:cubicBezTo>
                    <a:pt x="252" y="235"/>
                    <a:pt x="252" y="235"/>
                    <a:pt x="252" y="235"/>
                  </a:cubicBezTo>
                  <a:cubicBezTo>
                    <a:pt x="252" y="235"/>
                    <a:pt x="285" y="235"/>
                    <a:pt x="285" y="201"/>
                  </a:cubicBezTo>
                  <a:cubicBezTo>
                    <a:pt x="285" y="76"/>
                    <a:pt x="285" y="76"/>
                    <a:pt x="285" y="76"/>
                  </a:cubicBezTo>
                  <a:cubicBezTo>
                    <a:pt x="285" y="76"/>
                    <a:pt x="285" y="43"/>
                    <a:pt x="251" y="4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86" name="Icon"/>
            <p:cNvSpPr>
              <a:spLocks noEditPoints="1"/>
            </p:cNvSpPr>
            <p:nvPr/>
          </p:nvSpPr>
          <p:spPr bwMode="auto">
            <a:xfrm>
              <a:off x="692447" y="5889794"/>
              <a:ext cx="436823" cy="375999"/>
            </a:xfrm>
            <a:custGeom>
              <a:avLst/>
              <a:gdLst>
                <a:gd name="T0" fmla="*/ 64 w 298"/>
                <a:gd name="T1" fmla="*/ 96 h 256"/>
                <a:gd name="T2" fmla="*/ 112 w 298"/>
                <a:gd name="T3" fmla="*/ 9 h 256"/>
                <a:gd name="T4" fmla="*/ 132 w 298"/>
                <a:gd name="T5" fmla="*/ 4 h 256"/>
                <a:gd name="T6" fmla="*/ 138 w 298"/>
                <a:gd name="T7" fmla="*/ 24 h 256"/>
                <a:gd name="T8" fmla="*/ 90 w 298"/>
                <a:gd name="T9" fmla="*/ 111 h 256"/>
                <a:gd name="T10" fmla="*/ 69 w 298"/>
                <a:gd name="T11" fmla="*/ 118 h 256"/>
                <a:gd name="T12" fmla="*/ 161 w 298"/>
                <a:gd name="T13" fmla="*/ 24 h 256"/>
                <a:gd name="T14" fmla="*/ 208 w 298"/>
                <a:gd name="T15" fmla="*/ 112 h 256"/>
                <a:gd name="T16" fmla="*/ 228 w 298"/>
                <a:gd name="T17" fmla="*/ 119 h 256"/>
                <a:gd name="T18" fmla="*/ 234 w 298"/>
                <a:gd name="T19" fmla="*/ 98 h 256"/>
                <a:gd name="T20" fmla="*/ 188 w 298"/>
                <a:gd name="T21" fmla="*/ 10 h 256"/>
                <a:gd name="T22" fmla="*/ 168 w 298"/>
                <a:gd name="T23" fmla="*/ 4 h 256"/>
                <a:gd name="T24" fmla="*/ 297 w 298"/>
                <a:gd name="T25" fmla="*/ 115 h 256"/>
                <a:gd name="T26" fmla="*/ 245 w 298"/>
                <a:gd name="T27" fmla="*/ 100 h 256"/>
                <a:gd name="T28" fmla="*/ 232 w 298"/>
                <a:gd name="T29" fmla="*/ 126 h 256"/>
                <a:gd name="T30" fmla="*/ 202 w 298"/>
                <a:gd name="T31" fmla="*/ 116 h 256"/>
                <a:gd name="T32" fmla="*/ 193 w 298"/>
                <a:gd name="T33" fmla="*/ 99 h 256"/>
                <a:gd name="T34" fmla="*/ 157 w 298"/>
                <a:gd name="T35" fmla="*/ 99 h 256"/>
                <a:gd name="T36" fmla="*/ 156 w 298"/>
                <a:gd name="T37" fmla="*/ 99 h 256"/>
                <a:gd name="T38" fmla="*/ 105 w 298"/>
                <a:gd name="T39" fmla="*/ 98 h 256"/>
                <a:gd name="T40" fmla="*/ 96 w 298"/>
                <a:gd name="T41" fmla="*/ 115 h 256"/>
                <a:gd name="T42" fmla="*/ 65 w 298"/>
                <a:gd name="T43" fmla="*/ 124 h 256"/>
                <a:gd name="T44" fmla="*/ 16 w 298"/>
                <a:gd name="T45" fmla="*/ 97 h 256"/>
                <a:gd name="T46" fmla="*/ 15 w 298"/>
                <a:gd name="T47" fmla="*/ 97 h 256"/>
                <a:gd name="T48" fmla="*/ 15 w 298"/>
                <a:gd name="T49" fmla="*/ 128 h 256"/>
                <a:gd name="T50" fmla="*/ 15 w 298"/>
                <a:gd name="T51" fmla="*/ 128 h 256"/>
                <a:gd name="T52" fmla="*/ 43 w 298"/>
                <a:gd name="T53" fmla="*/ 234 h 256"/>
                <a:gd name="T54" fmla="*/ 138 w 298"/>
                <a:gd name="T55" fmla="*/ 255 h 256"/>
                <a:gd name="T56" fmla="*/ 230 w 298"/>
                <a:gd name="T57" fmla="*/ 256 h 256"/>
                <a:gd name="T58" fmla="*/ 277 w 298"/>
                <a:gd name="T59" fmla="*/ 130 h 256"/>
                <a:gd name="T60" fmla="*/ 283 w 298"/>
                <a:gd name="T61" fmla="*/ 130 h 256"/>
                <a:gd name="T62" fmla="*/ 79 w 298"/>
                <a:gd name="T63" fmla="*/ 234 h 256"/>
                <a:gd name="T64" fmla="*/ 69 w 298"/>
                <a:gd name="T65" fmla="*/ 223 h 256"/>
                <a:gd name="T66" fmla="*/ 70 w 298"/>
                <a:gd name="T67" fmla="*/ 165 h 256"/>
                <a:gd name="T68" fmla="*/ 80 w 298"/>
                <a:gd name="T69" fmla="*/ 156 h 256"/>
                <a:gd name="T70" fmla="*/ 90 w 298"/>
                <a:gd name="T71" fmla="*/ 166 h 256"/>
                <a:gd name="T72" fmla="*/ 89 w 298"/>
                <a:gd name="T73" fmla="*/ 224 h 256"/>
                <a:gd name="T74" fmla="*/ 79 w 298"/>
                <a:gd name="T75" fmla="*/ 234 h 256"/>
                <a:gd name="T76" fmla="*/ 115 w 298"/>
                <a:gd name="T77" fmla="*/ 224 h 256"/>
                <a:gd name="T78" fmla="*/ 115 w 298"/>
                <a:gd name="T79" fmla="*/ 224 h 256"/>
                <a:gd name="T80" fmla="*/ 115 w 298"/>
                <a:gd name="T81" fmla="*/ 166 h 256"/>
                <a:gd name="T82" fmla="*/ 135 w 298"/>
                <a:gd name="T83" fmla="*/ 166 h 256"/>
                <a:gd name="T84" fmla="*/ 135 w 298"/>
                <a:gd name="T85" fmla="*/ 224 h 256"/>
                <a:gd name="T86" fmla="*/ 135 w 298"/>
                <a:gd name="T87" fmla="*/ 224 h 256"/>
                <a:gd name="T88" fmla="*/ 170 w 298"/>
                <a:gd name="T89" fmla="*/ 235 h 256"/>
                <a:gd name="T90" fmla="*/ 160 w 298"/>
                <a:gd name="T91" fmla="*/ 224 h 256"/>
                <a:gd name="T92" fmla="*/ 161 w 298"/>
                <a:gd name="T93" fmla="*/ 166 h 256"/>
                <a:gd name="T94" fmla="*/ 171 w 298"/>
                <a:gd name="T95" fmla="*/ 157 h 256"/>
                <a:gd name="T96" fmla="*/ 181 w 298"/>
                <a:gd name="T97" fmla="*/ 166 h 256"/>
                <a:gd name="T98" fmla="*/ 180 w 298"/>
                <a:gd name="T99" fmla="*/ 225 h 256"/>
                <a:gd name="T100" fmla="*/ 170 w 298"/>
                <a:gd name="T101" fmla="*/ 235 h 256"/>
                <a:gd name="T102" fmla="*/ 206 w 298"/>
                <a:gd name="T103" fmla="*/ 225 h 256"/>
                <a:gd name="T104" fmla="*/ 206 w 298"/>
                <a:gd name="T105" fmla="*/ 225 h 256"/>
                <a:gd name="T106" fmla="*/ 207 w 298"/>
                <a:gd name="T107" fmla="*/ 167 h 256"/>
                <a:gd name="T108" fmla="*/ 226 w 298"/>
                <a:gd name="T109" fmla="*/ 167 h 256"/>
                <a:gd name="T110" fmla="*/ 226 w 298"/>
                <a:gd name="T111" fmla="*/ 225 h 256"/>
                <a:gd name="T112" fmla="*/ 226 w 298"/>
                <a:gd name="T113" fmla="*/ 225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98" h="256">
                  <a:moveTo>
                    <a:pt x="63" y="97"/>
                  </a:moveTo>
                  <a:cubicBezTo>
                    <a:pt x="63" y="97"/>
                    <a:pt x="63" y="97"/>
                    <a:pt x="64" y="96"/>
                  </a:cubicBezTo>
                  <a:cubicBezTo>
                    <a:pt x="64" y="96"/>
                    <a:pt x="64" y="96"/>
                    <a:pt x="64" y="96"/>
                  </a:cubicBezTo>
                  <a:cubicBezTo>
                    <a:pt x="112" y="9"/>
                    <a:pt x="112" y="9"/>
                    <a:pt x="112" y="9"/>
                  </a:cubicBezTo>
                  <a:cubicBezTo>
                    <a:pt x="112" y="9"/>
                    <a:pt x="112" y="9"/>
                    <a:pt x="112" y="9"/>
                  </a:cubicBezTo>
                  <a:cubicBezTo>
                    <a:pt x="116" y="2"/>
                    <a:pt x="125" y="0"/>
                    <a:pt x="132" y="4"/>
                  </a:cubicBezTo>
                  <a:cubicBezTo>
                    <a:pt x="139" y="8"/>
                    <a:pt x="142" y="17"/>
                    <a:pt x="138" y="24"/>
                  </a:cubicBezTo>
                  <a:cubicBezTo>
                    <a:pt x="138" y="24"/>
                    <a:pt x="138" y="24"/>
                    <a:pt x="138" y="24"/>
                  </a:cubicBezTo>
                  <a:cubicBezTo>
                    <a:pt x="90" y="111"/>
                    <a:pt x="90" y="111"/>
                    <a:pt x="90" y="111"/>
                  </a:cubicBezTo>
                  <a:cubicBezTo>
                    <a:pt x="90" y="111"/>
                    <a:pt x="90" y="111"/>
                    <a:pt x="90" y="111"/>
                  </a:cubicBezTo>
                  <a:cubicBezTo>
                    <a:pt x="90" y="111"/>
                    <a:pt x="90" y="111"/>
                    <a:pt x="90" y="112"/>
                  </a:cubicBezTo>
                  <a:cubicBezTo>
                    <a:pt x="86" y="119"/>
                    <a:pt x="76" y="122"/>
                    <a:pt x="69" y="118"/>
                  </a:cubicBezTo>
                  <a:cubicBezTo>
                    <a:pt x="62" y="113"/>
                    <a:pt x="59" y="104"/>
                    <a:pt x="63" y="97"/>
                  </a:cubicBezTo>
                  <a:close/>
                  <a:moveTo>
                    <a:pt x="161" y="24"/>
                  </a:moveTo>
                  <a:cubicBezTo>
                    <a:pt x="207" y="112"/>
                    <a:pt x="207" y="112"/>
                    <a:pt x="207" y="112"/>
                  </a:cubicBezTo>
                  <a:cubicBezTo>
                    <a:pt x="208" y="112"/>
                    <a:pt x="208" y="112"/>
                    <a:pt x="208" y="112"/>
                  </a:cubicBezTo>
                  <a:cubicBezTo>
                    <a:pt x="208" y="112"/>
                    <a:pt x="208" y="113"/>
                    <a:pt x="208" y="113"/>
                  </a:cubicBezTo>
                  <a:cubicBezTo>
                    <a:pt x="212" y="120"/>
                    <a:pt x="221" y="123"/>
                    <a:pt x="228" y="119"/>
                  </a:cubicBezTo>
                  <a:cubicBezTo>
                    <a:pt x="236" y="115"/>
                    <a:pt x="238" y="106"/>
                    <a:pt x="234" y="99"/>
                  </a:cubicBezTo>
                  <a:cubicBezTo>
                    <a:pt x="234" y="98"/>
                    <a:pt x="234" y="98"/>
                    <a:pt x="234" y="98"/>
                  </a:cubicBezTo>
                  <a:cubicBezTo>
                    <a:pt x="234" y="98"/>
                    <a:pt x="234" y="98"/>
                    <a:pt x="234" y="98"/>
                  </a:cubicBezTo>
                  <a:cubicBezTo>
                    <a:pt x="188" y="10"/>
                    <a:pt x="188" y="10"/>
                    <a:pt x="188" y="10"/>
                  </a:cubicBezTo>
                  <a:cubicBezTo>
                    <a:pt x="188" y="10"/>
                    <a:pt x="188" y="10"/>
                    <a:pt x="188" y="10"/>
                  </a:cubicBezTo>
                  <a:cubicBezTo>
                    <a:pt x="184" y="3"/>
                    <a:pt x="175" y="0"/>
                    <a:pt x="168" y="4"/>
                  </a:cubicBezTo>
                  <a:cubicBezTo>
                    <a:pt x="160" y="8"/>
                    <a:pt x="157" y="17"/>
                    <a:pt x="161" y="24"/>
                  </a:cubicBezTo>
                  <a:close/>
                  <a:moveTo>
                    <a:pt x="297" y="115"/>
                  </a:moveTo>
                  <a:cubicBezTo>
                    <a:pt x="298" y="107"/>
                    <a:pt x="291" y="100"/>
                    <a:pt x="283" y="100"/>
                  </a:cubicBezTo>
                  <a:cubicBezTo>
                    <a:pt x="245" y="100"/>
                    <a:pt x="245" y="100"/>
                    <a:pt x="245" y="100"/>
                  </a:cubicBezTo>
                  <a:cubicBezTo>
                    <a:pt x="242" y="100"/>
                    <a:pt x="242" y="100"/>
                    <a:pt x="242" y="100"/>
                  </a:cubicBezTo>
                  <a:cubicBezTo>
                    <a:pt x="246" y="110"/>
                    <a:pt x="241" y="121"/>
                    <a:pt x="232" y="126"/>
                  </a:cubicBezTo>
                  <a:cubicBezTo>
                    <a:pt x="221" y="132"/>
                    <a:pt x="208" y="127"/>
                    <a:pt x="202" y="117"/>
                  </a:cubicBezTo>
                  <a:cubicBezTo>
                    <a:pt x="202" y="117"/>
                    <a:pt x="202" y="116"/>
                    <a:pt x="202" y="116"/>
                  </a:cubicBezTo>
                  <a:cubicBezTo>
                    <a:pt x="202" y="116"/>
                    <a:pt x="202" y="116"/>
                    <a:pt x="202" y="116"/>
                  </a:cubicBezTo>
                  <a:cubicBezTo>
                    <a:pt x="193" y="99"/>
                    <a:pt x="193" y="99"/>
                    <a:pt x="193" y="99"/>
                  </a:cubicBezTo>
                  <a:cubicBezTo>
                    <a:pt x="157" y="99"/>
                    <a:pt x="157" y="99"/>
                    <a:pt x="157" y="99"/>
                  </a:cubicBezTo>
                  <a:cubicBezTo>
                    <a:pt x="157" y="99"/>
                    <a:pt x="157" y="99"/>
                    <a:pt x="157" y="99"/>
                  </a:cubicBezTo>
                  <a:cubicBezTo>
                    <a:pt x="156" y="99"/>
                    <a:pt x="156" y="99"/>
                    <a:pt x="156" y="99"/>
                  </a:cubicBezTo>
                  <a:cubicBezTo>
                    <a:pt x="156" y="99"/>
                    <a:pt x="156" y="99"/>
                    <a:pt x="156" y="99"/>
                  </a:cubicBezTo>
                  <a:cubicBezTo>
                    <a:pt x="156" y="99"/>
                    <a:pt x="156" y="99"/>
                    <a:pt x="156" y="99"/>
                  </a:cubicBezTo>
                  <a:cubicBezTo>
                    <a:pt x="105" y="98"/>
                    <a:pt x="105" y="98"/>
                    <a:pt x="105" y="98"/>
                  </a:cubicBezTo>
                  <a:cubicBezTo>
                    <a:pt x="96" y="115"/>
                    <a:pt x="96" y="115"/>
                    <a:pt x="96" y="115"/>
                  </a:cubicBezTo>
                  <a:cubicBezTo>
                    <a:pt x="96" y="115"/>
                    <a:pt x="96" y="115"/>
                    <a:pt x="96" y="115"/>
                  </a:cubicBezTo>
                  <a:cubicBezTo>
                    <a:pt x="96" y="115"/>
                    <a:pt x="95" y="115"/>
                    <a:pt x="95" y="116"/>
                  </a:cubicBezTo>
                  <a:cubicBezTo>
                    <a:pt x="89" y="126"/>
                    <a:pt x="76" y="130"/>
                    <a:pt x="65" y="124"/>
                  </a:cubicBezTo>
                  <a:cubicBezTo>
                    <a:pt x="56" y="119"/>
                    <a:pt x="52" y="108"/>
                    <a:pt x="55" y="98"/>
                  </a:cubicBezTo>
                  <a:cubicBezTo>
                    <a:pt x="16" y="97"/>
                    <a:pt x="16" y="97"/>
                    <a:pt x="16" y="97"/>
                  </a:cubicBezTo>
                  <a:cubicBezTo>
                    <a:pt x="16" y="98"/>
                    <a:pt x="16" y="98"/>
                    <a:pt x="16" y="98"/>
                  </a:cubicBezTo>
                  <a:cubicBezTo>
                    <a:pt x="16" y="98"/>
                    <a:pt x="15" y="97"/>
                    <a:pt x="15" y="97"/>
                  </a:cubicBezTo>
                  <a:cubicBezTo>
                    <a:pt x="7" y="97"/>
                    <a:pt x="0" y="104"/>
                    <a:pt x="0" y="112"/>
                  </a:cubicBezTo>
                  <a:cubicBezTo>
                    <a:pt x="0" y="121"/>
                    <a:pt x="7" y="128"/>
                    <a:pt x="15" y="128"/>
                  </a:cubicBezTo>
                  <a:cubicBezTo>
                    <a:pt x="15" y="128"/>
                    <a:pt x="15" y="128"/>
                    <a:pt x="15" y="128"/>
                  </a:cubicBezTo>
                  <a:cubicBezTo>
                    <a:pt x="15" y="128"/>
                    <a:pt x="15" y="128"/>
                    <a:pt x="15" y="128"/>
                  </a:cubicBezTo>
                  <a:cubicBezTo>
                    <a:pt x="20" y="128"/>
                    <a:pt x="20" y="128"/>
                    <a:pt x="20" y="128"/>
                  </a:cubicBezTo>
                  <a:cubicBezTo>
                    <a:pt x="24" y="143"/>
                    <a:pt x="42" y="229"/>
                    <a:pt x="43" y="234"/>
                  </a:cubicBezTo>
                  <a:cubicBezTo>
                    <a:pt x="45" y="241"/>
                    <a:pt x="51" y="254"/>
                    <a:pt x="65" y="255"/>
                  </a:cubicBezTo>
                  <a:cubicBezTo>
                    <a:pt x="75" y="255"/>
                    <a:pt x="115" y="255"/>
                    <a:pt x="138" y="255"/>
                  </a:cubicBezTo>
                  <a:cubicBezTo>
                    <a:pt x="138" y="255"/>
                    <a:pt x="146" y="255"/>
                    <a:pt x="156" y="255"/>
                  </a:cubicBezTo>
                  <a:cubicBezTo>
                    <a:pt x="180" y="256"/>
                    <a:pt x="220" y="256"/>
                    <a:pt x="230" y="256"/>
                  </a:cubicBezTo>
                  <a:cubicBezTo>
                    <a:pt x="244" y="256"/>
                    <a:pt x="250" y="243"/>
                    <a:pt x="252" y="236"/>
                  </a:cubicBezTo>
                  <a:cubicBezTo>
                    <a:pt x="253" y="231"/>
                    <a:pt x="273" y="146"/>
                    <a:pt x="277" y="130"/>
                  </a:cubicBezTo>
                  <a:cubicBezTo>
                    <a:pt x="283" y="130"/>
                    <a:pt x="283" y="130"/>
                    <a:pt x="283" y="130"/>
                  </a:cubicBezTo>
                  <a:cubicBezTo>
                    <a:pt x="283" y="130"/>
                    <a:pt x="283" y="130"/>
                    <a:pt x="283" y="130"/>
                  </a:cubicBezTo>
                  <a:cubicBezTo>
                    <a:pt x="291" y="130"/>
                    <a:pt x="297" y="124"/>
                    <a:pt x="297" y="115"/>
                  </a:cubicBezTo>
                  <a:close/>
                  <a:moveTo>
                    <a:pt x="79" y="234"/>
                  </a:moveTo>
                  <a:cubicBezTo>
                    <a:pt x="74" y="234"/>
                    <a:pt x="69" y="229"/>
                    <a:pt x="69" y="224"/>
                  </a:cubicBezTo>
                  <a:cubicBezTo>
                    <a:pt x="69" y="224"/>
                    <a:pt x="69" y="224"/>
                    <a:pt x="69" y="223"/>
                  </a:cubicBezTo>
                  <a:cubicBezTo>
                    <a:pt x="69" y="223"/>
                    <a:pt x="69" y="223"/>
                    <a:pt x="69" y="223"/>
                  </a:cubicBezTo>
                  <a:cubicBezTo>
                    <a:pt x="70" y="165"/>
                    <a:pt x="70" y="165"/>
                    <a:pt x="70" y="165"/>
                  </a:cubicBezTo>
                  <a:cubicBezTo>
                    <a:pt x="70" y="165"/>
                    <a:pt x="70" y="165"/>
                    <a:pt x="70" y="165"/>
                  </a:cubicBezTo>
                  <a:cubicBezTo>
                    <a:pt x="70" y="160"/>
                    <a:pt x="75" y="156"/>
                    <a:pt x="80" y="156"/>
                  </a:cubicBezTo>
                  <a:cubicBezTo>
                    <a:pt x="85" y="156"/>
                    <a:pt x="90" y="160"/>
                    <a:pt x="90" y="166"/>
                  </a:cubicBezTo>
                  <a:cubicBezTo>
                    <a:pt x="90" y="166"/>
                    <a:pt x="90" y="166"/>
                    <a:pt x="90" y="166"/>
                  </a:cubicBezTo>
                  <a:cubicBezTo>
                    <a:pt x="89" y="224"/>
                    <a:pt x="89" y="224"/>
                    <a:pt x="89" y="224"/>
                  </a:cubicBezTo>
                  <a:cubicBezTo>
                    <a:pt x="89" y="224"/>
                    <a:pt x="89" y="224"/>
                    <a:pt x="89" y="224"/>
                  </a:cubicBezTo>
                  <a:cubicBezTo>
                    <a:pt x="89" y="224"/>
                    <a:pt x="89" y="224"/>
                    <a:pt x="89" y="224"/>
                  </a:cubicBezTo>
                  <a:cubicBezTo>
                    <a:pt x="89" y="230"/>
                    <a:pt x="85" y="234"/>
                    <a:pt x="79" y="234"/>
                  </a:cubicBezTo>
                  <a:close/>
                  <a:moveTo>
                    <a:pt x="125" y="234"/>
                  </a:moveTo>
                  <a:cubicBezTo>
                    <a:pt x="119" y="234"/>
                    <a:pt x="115" y="230"/>
                    <a:pt x="115" y="224"/>
                  </a:cubicBezTo>
                  <a:cubicBezTo>
                    <a:pt x="115" y="224"/>
                    <a:pt x="115" y="224"/>
                    <a:pt x="115" y="224"/>
                  </a:cubicBezTo>
                  <a:cubicBezTo>
                    <a:pt x="115" y="224"/>
                    <a:pt x="115" y="224"/>
                    <a:pt x="115" y="224"/>
                  </a:cubicBezTo>
                  <a:cubicBezTo>
                    <a:pt x="115" y="166"/>
                    <a:pt x="115" y="166"/>
                    <a:pt x="115" y="166"/>
                  </a:cubicBezTo>
                  <a:cubicBezTo>
                    <a:pt x="115" y="166"/>
                    <a:pt x="115" y="166"/>
                    <a:pt x="115" y="166"/>
                  </a:cubicBezTo>
                  <a:cubicBezTo>
                    <a:pt x="116" y="160"/>
                    <a:pt x="120" y="156"/>
                    <a:pt x="126" y="156"/>
                  </a:cubicBezTo>
                  <a:cubicBezTo>
                    <a:pt x="131" y="156"/>
                    <a:pt x="135" y="161"/>
                    <a:pt x="135" y="166"/>
                  </a:cubicBezTo>
                  <a:cubicBezTo>
                    <a:pt x="135" y="166"/>
                    <a:pt x="135" y="166"/>
                    <a:pt x="135" y="166"/>
                  </a:cubicBezTo>
                  <a:cubicBezTo>
                    <a:pt x="135" y="224"/>
                    <a:pt x="135" y="224"/>
                    <a:pt x="135" y="224"/>
                  </a:cubicBezTo>
                  <a:cubicBezTo>
                    <a:pt x="135" y="224"/>
                    <a:pt x="135" y="224"/>
                    <a:pt x="135" y="224"/>
                  </a:cubicBezTo>
                  <a:cubicBezTo>
                    <a:pt x="135" y="224"/>
                    <a:pt x="135" y="224"/>
                    <a:pt x="135" y="224"/>
                  </a:cubicBezTo>
                  <a:cubicBezTo>
                    <a:pt x="135" y="230"/>
                    <a:pt x="130" y="234"/>
                    <a:pt x="125" y="234"/>
                  </a:cubicBezTo>
                  <a:close/>
                  <a:moveTo>
                    <a:pt x="170" y="235"/>
                  </a:moveTo>
                  <a:cubicBezTo>
                    <a:pt x="165" y="235"/>
                    <a:pt x="160" y="230"/>
                    <a:pt x="160" y="225"/>
                  </a:cubicBezTo>
                  <a:cubicBezTo>
                    <a:pt x="160" y="225"/>
                    <a:pt x="160" y="224"/>
                    <a:pt x="160" y="224"/>
                  </a:cubicBezTo>
                  <a:cubicBezTo>
                    <a:pt x="160" y="224"/>
                    <a:pt x="160" y="224"/>
                    <a:pt x="160" y="224"/>
                  </a:cubicBezTo>
                  <a:cubicBezTo>
                    <a:pt x="161" y="166"/>
                    <a:pt x="161" y="166"/>
                    <a:pt x="161" y="166"/>
                  </a:cubicBezTo>
                  <a:cubicBezTo>
                    <a:pt x="161" y="166"/>
                    <a:pt x="161" y="166"/>
                    <a:pt x="161" y="166"/>
                  </a:cubicBezTo>
                  <a:cubicBezTo>
                    <a:pt x="161" y="161"/>
                    <a:pt x="166" y="157"/>
                    <a:pt x="171" y="157"/>
                  </a:cubicBezTo>
                  <a:cubicBezTo>
                    <a:pt x="176" y="157"/>
                    <a:pt x="181" y="161"/>
                    <a:pt x="181" y="166"/>
                  </a:cubicBezTo>
                  <a:cubicBezTo>
                    <a:pt x="181" y="166"/>
                    <a:pt x="181" y="166"/>
                    <a:pt x="181" y="166"/>
                  </a:cubicBezTo>
                  <a:cubicBezTo>
                    <a:pt x="180" y="225"/>
                    <a:pt x="180" y="225"/>
                    <a:pt x="180" y="225"/>
                  </a:cubicBezTo>
                  <a:cubicBezTo>
                    <a:pt x="180" y="225"/>
                    <a:pt x="180" y="225"/>
                    <a:pt x="180" y="225"/>
                  </a:cubicBezTo>
                  <a:cubicBezTo>
                    <a:pt x="180" y="225"/>
                    <a:pt x="180" y="225"/>
                    <a:pt x="180" y="225"/>
                  </a:cubicBezTo>
                  <a:cubicBezTo>
                    <a:pt x="180" y="230"/>
                    <a:pt x="176" y="235"/>
                    <a:pt x="170" y="235"/>
                  </a:cubicBezTo>
                  <a:close/>
                  <a:moveTo>
                    <a:pt x="216" y="235"/>
                  </a:moveTo>
                  <a:cubicBezTo>
                    <a:pt x="210" y="235"/>
                    <a:pt x="206" y="231"/>
                    <a:pt x="206" y="225"/>
                  </a:cubicBezTo>
                  <a:cubicBezTo>
                    <a:pt x="206" y="225"/>
                    <a:pt x="206" y="225"/>
                    <a:pt x="206" y="225"/>
                  </a:cubicBezTo>
                  <a:cubicBezTo>
                    <a:pt x="206" y="225"/>
                    <a:pt x="206" y="225"/>
                    <a:pt x="206" y="225"/>
                  </a:cubicBezTo>
                  <a:cubicBezTo>
                    <a:pt x="207" y="167"/>
                    <a:pt x="207" y="167"/>
                    <a:pt x="207" y="167"/>
                  </a:cubicBezTo>
                  <a:cubicBezTo>
                    <a:pt x="207" y="167"/>
                    <a:pt x="207" y="167"/>
                    <a:pt x="207" y="167"/>
                  </a:cubicBezTo>
                  <a:cubicBezTo>
                    <a:pt x="207" y="161"/>
                    <a:pt x="211" y="157"/>
                    <a:pt x="217" y="157"/>
                  </a:cubicBezTo>
                  <a:cubicBezTo>
                    <a:pt x="222" y="157"/>
                    <a:pt x="226" y="161"/>
                    <a:pt x="226" y="167"/>
                  </a:cubicBezTo>
                  <a:cubicBezTo>
                    <a:pt x="226" y="167"/>
                    <a:pt x="226" y="167"/>
                    <a:pt x="226" y="167"/>
                  </a:cubicBezTo>
                  <a:cubicBezTo>
                    <a:pt x="226" y="225"/>
                    <a:pt x="226" y="225"/>
                    <a:pt x="226" y="225"/>
                  </a:cubicBezTo>
                  <a:cubicBezTo>
                    <a:pt x="226" y="225"/>
                    <a:pt x="226" y="225"/>
                    <a:pt x="226" y="225"/>
                  </a:cubicBezTo>
                  <a:cubicBezTo>
                    <a:pt x="226" y="225"/>
                    <a:pt x="226" y="225"/>
                    <a:pt x="226" y="225"/>
                  </a:cubicBezTo>
                  <a:cubicBezTo>
                    <a:pt x="226" y="231"/>
                    <a:pt x="221" y="235"/>
                    <a:pt x="216" y="23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87" name="Icon"/>
            <p:cNvSpPr>
              <a:spLocks noEditPoints="1"/>
            </p:cNvSpPr>
            <p:nvPr/>
          </p:nvSpPr>
          <p:spPr bwMode="auto">
            <a:xfrm>
              <a:off x="1980313" y="5865467"/>
              <a:ext cx="143063" cy="424653"/>
            </a:xfrm>
            <a:custGeom>
              <a:avLst/>
              <a:gdLst>
                <a:gd name="T0" fmla="*/ 107 w 144"/>
                <a:gd name="T1" fmla="*/ 32 h 433"/>
                <a:gd name="T2" fmla="*/ 107 w 144"/>
                <a:gd name="T3" fmla="*/ 32 h 433"/>
                <a:gd name="T4" fmla="*/ 103 w 144"/>
                <a:gd name="T5" fmla="*/ 5 h 433"/>
                <a:gd name="T6" fmla="*/ 78 w 144"/>
                <a:gd name="T7" fmla="*/ 0 h 433"/>
                <a:gd name="T8" fmla="*/ 76 w 144"/>
                <a:gd name="T9" fmla="*/ 0 h 433"/>
                <a:gd name="T10" fmla="*/ 70 w 144"/>
                <a:gd name="T11" fmla="*/ 0 h 433"/>
                <a:gd name="T12" fmla="*/ 66 w 144"/>
                <a:gd name="T13" fmla="*/ 1 h 433"/>
                <a:gd name="T14" fmla="*/ 62 w 144"/>
                <a:gd name="T15" fmla="*/ 1 h 433"/>
                <a:gd name="T16" fmla="*/ 58 w 144"/>
                <a:gd name="T17" fmla="*/ 1 h 433"/>
                <a:gd name="T18" fmla="*/ 56 w 144"/>
                <a:gd name="T19" fmla="*/ 2 h 433"/>
                <a:gd name="T20" fmla="*/ 53 w 144"/>
                <a:gd name="T21" fmla="*/ 3 h 433"/>
                <a:gd name="T22" fmla="*/ 51 w 144"/>
                <a:gd name="T23" fmla="*/ 3 h 433"/>
                <a:gd name="T24" fmla="*/ 49 w 144"/>
                <a:gd name="T25" fmla="*/ 4 h 433"/>
                <a:gd name="T26" fmla="*/ 45 w 144"/>
                <a:gd name="T27" fmla="*/ 31 h 433"/>
                <a:gd name="T28" fmla="*/ 43 w 144"/>
                <a:gd name="T29" fmla="*/ 32 h 433"/>
                <a:gd name="T30" fmla="*/ 40 w 144"/>
                <a:gd name="T31" fmla="*/ 39 h 433"/>
                <a:gd name="T32" fmla="*/ 41 w 144"/>
                <a:gd name="T33" fmla="*/ 40 h 433"/>
                <a:gd name="T34" fmla="*/ 47 w 144"/>
                <a:gd name="T35" fmla="*/ 46 h 433"/>
                <a:gd name="T36" fmla="*/ 27 w 144"/>
                <a:gd name="T37" fmla="*/ 89 h 433"/>
                <a:gd name="T38" fmla="*/ 8 w 144"/>
                <a:gd name="T39" fmla="*/ 124 h 433"/>
                <a:gd name="T40" fmla="*/ 3 w 144"/>
                <a:gd name="T41" fmla="*/ 145 h 433"/>
                <a:gd name="T42" fmla="*/ 6 w 144"/>
                <a:gd name="T43" fmla="*/ 151 h 433"/>
                <a:gd name="T44" fmla="*/ 4 w 144"/>
                <a:gd name="T45" fmla="*/ 256 h 433"/>
                <a:gd name="T46" fmla="*/ 2 w 144"/>
                <a:gd name="T47" fmla="*/ 266 h 433"/>
                <a:gd name="T48" fmla="*/ 2 w 144"/>
                <a:gd name="T49" fmla="*/ 272 h 433"/>
                <a:gd name="T50" fmla="*/ 4 w 144"/>
                <a:gd name="T51" fmla="*/ 273 h 433"/>
                <a:gd name="T52" fmla="*/ 5 w 144"/>
                <a:gd name="T53" fmla="*/ 276 h 433"/>
                <a:gd name="T54" fmla="*/ 12 w 144"/>
                <a:gd name="T55" fmla="*/ 319 h 433"/>
                <a:gd name="T56" fmla="*/ 5 w 144"/>
                <a:gd name="T57" fmla="*/ 359 h 433"/>
                <a:gd name="T58" fmla="*/ 1 w 144"/>
                <a:gd name="T59" fmla="*/ 368 h 433"/>
                <a:gd name="T60" fmla="*/ 0 w 144"/>
                <a:gd name="T61" fmla="*/ 382 h 433"/>
                <a:gd name="T62" fmla="*/ 29 w 144"/>
                <a:gd name="T63" fmla="*/ 430 h 433"/>
                <a:gd name="T64" fmla="*/ 44 w 144"/>
                <a:gd name="T65" fmla="*/ 429 h 433"/>
                <a:gd name="T66" fmla="*/ 55 w 144"/>
                <a:gd name="T67" fmla="*/ 424 h 433"/>
                <a:gd name="T68" fmla="*/ 68 w 144"/>
                <a:gd name="T69" fmla="*/ 433 h 433"/>
                <a:gd name="T70" fmla="*/ 88 w 144"/>
                <a:gd name="T71" fmla="*/ 427 h 433"/>
                <a:gd name="T72" fmla="*/ 102 w 144"/>
                <a:gd name="T73" fmla="*/ 432 h 433"/>
                <a:gd name="T74" fmla="*/ 103 w 144"/>
                <a:gd name="T75" fmla="*/ 432 h 433"/>
                <a:gd name="T76" fmla="*/ 139 w 144"/>
                <a:gd name="T77" fmla="*/ 383 h 433"/>
                <a:gd name="T78" fmla="*/ 139 w 144"/>
                <a:gd name="T79" fmla="*/ 374 h 433"/>
                <a:gd name="T80" fmla="*/ 138 w 144"/>
                <a:gd name="T81" fmla="*/ 371 h 433"/>
                <a:gd name="T82" fmla="*/ 136 w 144"/>
                <a:gd name="T83" fmla="*/ 369 h 433"/>
                <a:gd name="T84" fmla="*/ 129 w 144"/>
                <a:gd name="T85" fmla="*/ 318 h 433"/>
                <a:gd name="T86" fmla="*/ 129 w 144"/>
                <a:gd name="T87" fmla="*/ 317 h 433"/>
                <a:gd name="T88" fmla="*/ 138 w 144"/>
                <a:gd name="T89" fmla="*/ 276 h 433"/>
                <a:gd name="T90" fmla="*/ 140 w 144"/>
                <a:gd name="T91" fmla="*/ 275 h 433"/>
                <a:gd name="T92" fmla="*/ 141 w 144"/>
                <a:gd name="T93" fmla="*/ 272 h 433"/>
                <a:gd name="T94" fmla="*/ 141 w 144"/>
                <a:gd name="T95" fmla="*/ 264 h 433"/>
                <a:gd name="T96" fmla="*/ 139 w 144"/>
                <a:gd name="T97" fmla="*/ 258 h 433"/>
                <a:gd name="T98" fmla="*/ 144 w 144"/>
                <a:gd name="T99" fmla="*/ 148 h 433"/>
                <a:gd name="T100" fmla="*/ 140 w 144"/>
                <a:gd name="T101" fmla="*/ 124 h 433"/>
                <a:gd name="T102" fmla="*/ 118 w 144"/>
                <a:gd name="T103" fmla="*/ 84 h 433"/>
                <a:gd name="T104" fmla="*/ 104 w 144"/>
                <a:gd name="T105" fmla="*/ 43 h 433"/>
                <a:gd name="T106" fmla="*/ 111 w 144"/>
                <a:gd name="T107" fmla="*/ 39 h 433"/>
                <a:gd name="T108" fmla="*/ 108 w 144"/>
                <a:gd name="T109" fmla="*/ 33 h 433"/>
                <a:gd name="T110" fmla="*/ 109 w 144"/>
                <a:gd name="T111" fmla="*/ 80 h 433"/>
                <a:gd name="T112" fmla="*/ 133 w 144"/>
                <a:gd name="T113" fmla="*/ 122 h 433"/>
                <a:gd name="T114" fmla="*/ 32 w 144"/>
                <a:gd name="T115" fmla="*/ 92 h 433"/>
                <a:gd name="T116" fmla="*/ 53 w 144"/>
                <a:gd name="T117" fmla="*/ 46 h 433"/>
                <a:gd name="T118" fmla="*/ 52 w 144"/>
                <a:gd name="T119" fmla="*/ 38 h 433"/>
                <a:gd name="T120" fmla="*/ 98 w 144"/>
                <a:gd name="T121" fmla="*/ 40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4" h="433">
                  <a:moveTo>
                    <a:pt x="108" y="33"/>
                  </a:moveTo>
                  <a:cubicBezTo>
                    <a:pt x="108" y="33"/>
                    <a:pt x="107" y="32"/>
                    <a:pt x="107" y="32"/>
                  </a:cubicBezTo>
                  <a:cubicBezTo>
                    <a:pt x="106" y="32"/>
                    <a:pt x="106" y="32"/>
                    <a:pt x="106" y="32"/>
                  </a:cubicBezTo>
                  <a:cubicBezTo>
                    <a:pt x="106" y="32"/>
                    <a:pt x="107" y="32"/>
                    <a:pt x="107" y="32"/>
                  </a:cubicBezTo>
                  <a:cubicBezTo>
                    <a:pt x="107" y="21"/>
                    <a:pt x="106" y="12"/>
                    <a:pt x="103" y="5"/>
                  </a:cubicBezTo>
                  <a:cubicBezTo>
                    <a:pt x="103" y="5"/>
                    <a:pt x="103" y="5"/>
                    <a:pt x="103" y="5"/>
                  </a:cubicBezTo>
                  <a:cubicBezTo>
                    <a:pt x="103" y="5"/>
                    <a:pt x="103" y="5"/>
                    <a:pt x="102" y="5"/>
                  </a:cubicBezTo>
                  <a:cubicBezTo>
                    <a:pt x="99" y="3"/>
                    <a:pt x="89" y="1"/>
                    <a:pt x="78" y="0"/>
                  </a:cubicBezTo>
                  <a:cubicBezTo>
                    <a:pt x="77" y="0"/>
                    <a:pt x="77" y="0"/>
                    <a:pt x="76" y="0"/>
                  </a:cubicBezTo>
                  <a:cubicBezTo>
                    <a:pt x="76" y="0"/>
                    <a:pt x="76" y="0"/>
                    <a:pt x="76" y="0"/>
                  </a:cubicBezTo>
                  <a:cubicBezTo>
                    <a:pt x="75" y="0"/>
                    <a:pt x="75" y="0"/>
                    <a:pt x="75" y="0"/>
                  </a:cubicBezTo>
                  <a:cubicBezTo>
                    <a:pt x="73" y="0"/>
                    <a:pt x="72" y="0"/>
                    <a:pt x="70" y="0"/>
                  </a:cubicBezTo>
                  <a:cubicBezTo>
                    <a:pt x="70" y="0"/>
                    <a:pt x="70" y="0"/>
                    <a:pt x="69" y="0"/>
                  </a:cubicBezTo>
                  <a:cubicBezTo>
                    <a:pt x="68" y="0"/>
                    <a:pt x="67" y="0"/>
                    <a:pt x="66" y="1"/>
                  </a:cubicBezTo>
                  <a:cubicBezTo>
                    <a:pt x="66" y="1"/>
                    <a:pt x="66" y="1"/>
                    <a:pt x="65" y="1"/>
                  </a:cubicBezTo>
                  <a:cubicBezTo>
                    <a:pt x="64" y="1"/>
                    <a:pt x="63" y="1"/>
                    <a:pt x="62" y="1"/>
                  </a:cubicBezTo>
                  <a:cubicBezTo>
                    <a:pt x="62" y="1"/>
                    <a:pt x="62" y="1"/>
                    <a:pt x="62" y="1"/>
                  </a:cubicBezTo>
                  <a:cubicBezTo>
                    <a:pt x="61" y="1"/>
                    <a:pt x="59" y="1"/>
                    <a:pt x="58" y="1"/>
                  </a:cubicBezTo>
                  <a:cubicBezTo>
                    <a:pt x="58" y="1"/>
                    <a:pt x="58" y="1"/>
                    <a:pt x="58" y="1"/>
                  </a:cubicBezTo>
                  <a:cubicBezTo>
                    <a:pt x="57" y="2"/>
                    <a:pt x="56" y="2"/>
                    <a:pt x="56" y="2"/>
                  </a:cubicBezTo>
                  <a:cubicBezTo>
                    <a:pt x="55" y="2"/>
                    <a:pt x="55" y="2"/>
                    <a:pt x="55" y="2"/>
                  </a:cubicBezTo>
                  <a:cubicBezTo>
                    <a:pt x="54" y="2"/>
                    <a:pt x="54" y="2"/>
                    <a:pt x="53" y="3"/>
                  </a:cubicBezTo>
                  <a:cubicBezTo>
                    <a:pt x="53" y="3"/>
                    <a:pt x="52" y="3"/>
                    <a:pt x="52" y="3"/>
                  </a:cubicBezTo>
                  <a:cubicBezTo>
                    <a:pt x="52" y="3"/>
                    <a:pt x="51" y="3"/>
                    <a:pt x="51" y="3"/>
                  </a:cubicBezTo>
                  <a:cubicBezTo>
                    <a:pt x="51" y="3"/>
                    <a:pt x="51" y="3"/>
                    <a:pt x="50" y="4"/>
                  </a:cubicBezTo>
                  <a:cubicBezTo>
                    <a:pt x="50" y="4"/>
                    <a:pt x="49" y="4"/>
                    <a:pt x="49" y="4"/>
                  </a:cubicBezTo>
                  <a:cubicBezTo>
                    <a:pt x="46" y="11"/>
                    <a:pt x="45" y="19"/>
                    <a:pt x="45" y="30"/>
                  </a:cubicBezTo>
                  <a:cubicBezTo>
                    <a:pt x="45" y="31"/>
                    <a:pt x="45" y="31"/>
                    <a:pt x="45" y="31"/>
                  </a:cubicBezTo>
                  <a:cubicBezTo>
                    <a:pt x="45" y="31"/>
                    <a:pt x="45" y="31"/>
                    <a:pt x="45" y="31"/>
                  </a:cubicBezTo>
                  <a:cubicBezTo>
                    <a:pt x="44" y="31"/>
                    <a:pt x="44" y="31"/>
                    <a:pt x="43" y="32"/>
                  </a:cubicBezTo>
                  <a:cubicBezTo>
                    <a:pt x="42" y="33"/>
                    <a:pt x="38" y="35"/>
                    <a:pt x="40" y="38"/>
                  </a:cubicBezTo>
                  <a:cubicBezTo>
                    <a:pt x="40" y="38"/>
                    <a:pt x="40" y="38"/>
                    <a:pt x="40" y="39"/>
                  </a:cubicBezTo>
                  <a:cubicBezTo>
                    <a:pt x="40" y="39"/>
                    <a:pt x="41" y="39"/>
                    <a:pt x="41" y="39"/>
                  </a:cubicBezTo>
                  <a:cubicBezTo>
                    <a:pt x="41" y="39"/>
                    <a:pt x="41" y="40"/>
                    <a:pt x="41" y="40"/>
                  </a:cubicBezTo>
                  <a:cubicBezTo>
                    <a:pt x="42" y="41"/>
                    <a:pt x="44" y="41"/>
                    <a:pt x="47" y="42"/>
                  </a:cubicBezTo>
                  <a:cubicBezTo>
                    <a:pt x="47" y="43"/>
                    <a:pt x="47" y="44"/>
                    <a:pt x="47" y="46"/>
                  </a:cubicBezTo>
                  <a:cubicBezTo>
                    <a:pt x="46" y="56"/>
                    <a:pt x="41" y="66"/>
                    <a:pt x="36" y="75"/>
                  </a:cubicBezTo>
                  <a:cubicBezTo>
                    <a:pt x="33" y="79"/>
                    <a:pt x="30" y="84"/>
                    <a:pt x="27" y="89"/>
                  </a:cubicBezTo>
                  <a:cubicBezTo>
                    <a:pt x="18" y="102"/>
                    <a:pt x="12" y="112"/>
                    <a:pt x="8" y="121"/>
                  </a:cubicBezTo>
                  <a:cubicBezTo>
                    <a:pt x="7" y="122"/>
                    <a:pt x="7" y="123"/>
                    <a:pt x="8" y="124"/>
                  </a:cubicBezTo>
                  <a:cubicBezTo>
                    <a:pt x="8" y="125"/>
                    <a:pt x="9" y="125"/>
                    <a:pt x="9" y="125"/>
                  </a:cubicBezTo>
                  <a:cubicBezTo>
                    <a:pt x="6" y="133"/>
                    <a:pt x="4" y="140"/>
                    <a:pt x="3" y="145"/>
                  </a:cubicBezTo>
                  <a:cubicBezTo>
                    <a:pt x="3" y="147"/>
                    <a:pt x="4" y="148"/>
                    <a:pt x="4" y="149"/>
                  </a:cubicBezTo>
                  <a:cubicBezTo>
                    <a:pt x="5" y="151"/>
                    <a:pt x="6" y="151"/>
                    <a:pt x="6" y="151"/>
                  </a:cubicBezTo>
                  <a:cubicBezTo>
                    <a:pt x="6" y="151"/>
                    <a:pt x="5" y="210"/>
                    <a:pt x="5" y="239"/>
                  </a:cubicBezTo>
                  <a:cubicBezTo>
                    <a:pt x="5" y="249"/>
                    <a:pt x="5" y="255"/>
                    <a:pt x="4" y="256"/>
                  </a:cubicBezTo>
                  <a:cubicBezTo>
                    <a:pt x="2" y="257"/>
                    <a:pt x="2" y="258"/>
                    <a:pt x="2" y="262"/>
                  </a:cubicBezTo>
                  <a:cubicBezTo>
                    <a:pt x="2" y="263"/>
                    <a:pt x="2" y="265"/>
                    <a:pt x="2" y="266"/>
                  </a:cubicBezTo>
                  <a:cubicBezTo>
                    <a:pt x="2" y="268"/>
                    <a:pt x="2" y="270"/>
                    <a:pt x="2" y="272"/>
                  </a:cubicBezTo>
                  <a:cubicBezTo>
                    <a:pt x="2" y="272"/>
                    <a:pt x="2" y="272"/>
                    <a:pt x="2" y="272"/>
                  </a:cubicBezTo>
                  <a:cubicBezTo>
                    <a:pt x="3" y="273"/>
                    <a:pt x="3" y="273"/>
                    <a:pt x="4" y="273"/>
                  </a:cubicBezTo>
                  <a:cubicBezTo>
                    <a:pt x="4" y="273"/>
                    <a:pt x="4" y="273"/>
                    <a:pt x="4" y="273"/>
                  </a:cubicBezTo>
                  <a:cubicBezTo>
                    <a:pt x="4" y="273"/>
                    <a:pt x="4" y="273"/>
                    <a:pt x="4" y="273"/>
                  </a:cubicBezTo>
                  <a:cubicBezTo>
                    <a:pt x="4" y="274"/>
                    <a:pt x="5" y="275"/>
                    <a:pt x="5" y="276"/>
                  </a:cubicBezTo>
                  <a:cubicBezTo>
                    <a:pt x="7" y="283"/>
                    <a:pt x="12" y="300"/>
                    <a:pt x="12" y="316"/>
                  </a:cubicBezTo>
                  <a:cubicBezTo>
                    <a:pt x="12" y="317"/>
                    <a:pt x="12" y="318"/>
                    <a:pt x="12" y="319"/>
                  </a:cubicBezTo>
                  <a:cubicBezTo>
                    <a:pt x="11" y="326"/>
                    <a:pt x="10" y="332"/>
                    <a:pt x="9" y="339"/>
                  </a:cubicBezTo>
                  <a:cubicBezTo>
                    <a:pt x="8" y="347"/>
                    <a:pt x="6" y="354"/>
                    <a:pt x="5" y="359"/>
                  </a:cubicBezTo>
                  <a:cubicBezTo>
                    <a:pt x="4" y="363"/>
                    <a:pt x="3" y="366"/>
                    <a:pt x="3" y="367"/>
                  </a:cubicBezTo>
                  <a:cubicBezTo>
                    <a:pt x="1" y="367"/>
                    <a:pt x="1" y="368"/>
                    <a:pt x="1" y="368"/>
                  </a:cubicBezTo>
                  <a:cubicBezTo>
                    <a:pt x="0" y="372"/>
                    <a:pt x="0" y="379"/>
                    <a:pt x="0" y="381"/>
                  </a:cubicBezTo>
                  <a:cubicBezTo>
                    <a:pt x="0" y="381"/>
                    <a:pt x="0" y="381"/>
                    <a:pt x="0" y="382"/>
                  </a:cubicBezTo>
                  <a:cubicBezTo>
                    <a:pt x="2" y="390"/>
                    <a:pt x="14" y="423"/>
                    <a:pt x="19" y="427"/>
                  </a:cubicBezTo>
                  <a:cubicBezTo>
                    <a:pt x="22" y="429"/>
                    <a:pt x="25" y="430"/>
                    <a:pt x="29" y="430"/>
                  </a:cubicBezTo>
                  <a:cubicBezTo>
                    <a:pt x="34" y="431"/>
                    <a:pt x="39" y="431"/>
                    <a:pt x="42" y="430"/>
                  </a:cubicBezTo>
                  <a:cubicBezTo>
                    <a:pt x="43" y="430"/>
                    <a:pt x="43" y="429"/>
                    <a:pt x="44" y="429"/>
                  </a:cubicBezTo>
                  <a:cubicBezTo>
                    <a:pt x="47" y="428"/>
                    <a:pt x="49" y="427"/>
                    <a:pt x="51" y="425"/>
                  </a:cubicBezTo>
                  <a:cubicBezTo>
                    <a:pt x="53" y="425"/>
                    <a:pt x="54" y="424"/>
                    <a:pt x="55" y="424"/>
                  </a:cubicBezTo>
                  <a:cubicBezTo>
                    <a:pt x="55" y="426"/>
                    <a:pt x="57" y="427"/>
                    <a:pt x="58" y="429"/>
                  </a:cubicBezTo>
                  <a:cubicBezTo>
                    <a:pt x="61" y="431"/>
                    <a:pt x="64" y="433"/>
                    <a:pt x="68" y="433"/>
                  </a:cubicBezTo>
                  <a:cubicBezTo>
                    <a:pt x="75" y="433"/>
                    <a:pt x="80" y="429"/>
                    <a:pt x="82" y="424"/>
                  </a:cubicBezTo>
                  <a:cubicBezTo>
                    <a:pt x="84" y="425"/>
                    <a:pt x="86" y="426"/>
                    <a:pt x="88" y="427"/>
                  </a:cubicBezTo>
                  <a:cubicBezTo>
                    <a:pt x="91" y="429"/>
                    <a:pt x="93" y="430"/>
                    <a:pt x="95" y="431"/>
                  </a:cubicBezTo>
                  <a:cubicBezTo>
                    <a:pt x="97" y="431"/>
                    <a:pt x="99" y="432"/>
                    <a:pt x="102" y="432"/>
                  </a:cubicBezTo>
                  <a:cubicBezTo>
                    <a:pt x="102" y="432"/>
                    <a:pt x="102" y="432"/>
                    <a:pt x="102" y="432"/>
                  </a:cubicBezTo>
                  <a:cubicBezTo>
                    <a:pt x="103" y="432"/>
                    <a:pt x="103" y="432"/>
                    <a:pt x="103" y="432"/>
                  </a:cubicBezTo>
                  <a:cubicBezTo>
                    <a:pt x="108" y="432"/>
                    <a:pt x="114" y="432"/>
                    <a:pt x="118" y="429"/>
                  </a:cubicBezTo>
                  <a:cubicBezTo>
                    <a:pt x="123" y="425"/>
                    <a:pt x="137" y="391"/>
                    <a:pt x="139" y="383"/>
                  </a:cubicBezTo>
                  <a:cubicBezTo>
                    <a:pt x="139" y="383"/>
                    <a:pt x="139" y="382"/>
                    <a:pt x="139" y="382"/>
                  </a:cubicBezTo>
                  <a:cubicBezTo>
                    <a:pt x="139" y="379"/>
                    <a:pt x="139" y="376"/>
                    <a:pt x="139" y="374"/>
                  </a:cubicBezTo>
                  <a:cubicBezTo>
                    <a:pt x="139" y="373"/>
                    <a:pt x="139" y="372"/>
                    <a:pt x="138" y="371"/>
                  </a:cubicBezTo>
                  <a:cubicBezTo>
                    <a:pt x="138" y="371"/>
                    <a:pt x="138" y="371"/>
                    <a:pt x="138" y="371"/>
                  </a:cubicBezTo>
                  <a:cubicBezTo>
                    <a:pt x="138" y="370"/>
                    <a:pt x="138" y="369"/>
                    <a:pt x="136" y="369"/>
                  </a:cubicBezTo>
                  <a:cubicBezTo>
                    <a:pt x="136" y="369"/>
                    <a:pt x="136" y="369"/>
                    <a:pt x="136" y="369"/>
                  </a:cubicBezTo>
                  <a:cubicBezTo>
                    <a:pt x="136" y="368"/>
                    <a:pt x="130" y="341"/>
                    <a:pt x="129" y="322"/>
                  </a:cubicBezTo>
                  <a:cubicBezTo>
                    <a:pt x="129" y="320"/>
                    <a:pt x="129" y="319"/>
                    <a:pt x="129" y="318"/>
                  </a:cubicBezTo>
                  <a:cubicBezTo>
                    <a:pt x="129" y="318"/>
                    <a:pt x="129" y="318"/>
                    <a:pt x="129" y="318"/>
                  </a:cubicBezTo>
                  <a:cubicBezTo>
                    <a:pt x="129" y="318"/>
                    <a:pt x="129" y="318"/>
                    <a:pt x="129" y="317"/>
                  </a:cubicBezTo>
                  <a:cubicBezTo>
                    <a:pt x="130" y="308"/>
                    <a:pt x="132" y="299"/>
                    <a:pt x="134" y="291"/>
                  </a:cubicBezTo>
                  <a:cubicBezTo>
                    <a:pt x="136" y="284"/>
                    <a:pt x="138" y="278"/>
                    <a:pt x="138" y="276"/>
                  </a:cubicBezTo>
                  <a:cubicBezTo>
                    <a:pt x="138" y="276"/>
                    <a:pt x="139" y="276"/>
                    <a:pt x="139" y="276"/>
                  </a:cubicBezTo>
                  <a:cubicBezTo>
                    <a:pt x="139" y="276"/>
                    <a:pt x="140" y="275"/>
                    <a:pt x="140" y="275"/>
                  </a:cubicBezTo>
                  <a:cubicBezTo>
                    <a:pt x="140" y="275"/>
                    <a:pt x="140" y="274"/>
                    <a:pt x="140" y="274"/>
                  </a:cubicBezTo>
                  <a:cubicBezTo>
                    <a:pt x="141" y="274"/>
                    <a:pt x="141" y="273"/>
                    <a:pt x="141" y="272"/>
                  </a:cubicBezTo>
                  <a:cubicBezTo>
                    <a:pt x="141" y="271"/>
                    <a:pt x="141" y="270"/>
                    <a:pt x="141" y="268"/>
                  </a:cubicBezTo>
                  <a:cubicBezTo>
                    <a:pt x="141" y="267"/>
                    <a:pt x="141" y="266"/>
                    <a:pt x="141" y="264"/>
                  </a:cubicBezTo>
                  <a:cubicBezTo>
                    <a:pt x="141" y="263"/>
                    <a:pt x="141" y="262"/>
                    <a:pt x="141" y="261"/>
                  </a:cubicBezTo>
                  <a:cubicBezTo>
                    <a:pt x="141" y="260"/>
                    <a:pt x="140" y="259"/>
                    <a:pt x="139" y="258"/>
                  </a:cubicBezTo>
                  <a:cubicBezTo>
                    <a:pt x="138" y="256"/>
                    <a:pt x="141" y="154"/>
                    <a:pt x="141" y="154"/>
                  </a:cubicBezTo>
                  <a:cubicBezTo>
                    <a:pt x="141" y="154"/>
                    <a:pt x="143" y="152"/>
                    <a:pt x="144" y="148"/>
                  </a:cubicBezTo>
                  <a:cubicBezTo>
                    <a:pt x="144" y="142"/>
                    <a:pt x="142" y="135"/>
                    <a:pt x="139" y="128"/>
                  </a:cubicBezTo>
                  <a:cubicBezTo>
                    <a:pt x="140" y="127"/>
                    <a:pt x="141" y="126"/>
                    <a:pt x="140" y="124"/>
                  </a:cubicBezTo>
                  <a:cubicBezTo>
                    <a:pt x="140" y="124"/>
                    <a:pt x="140" y="123"/>
                    <a:pt x="140" y="123"/>
                  </a:cubicBezTo>
                  <a:cubicBezTo>
                    <a:pt x="135" y="112"/>
                    <a:pt x="128" y="99"/>
                    <a:pt x="118" y="84"/>
                  </a:cubicBezTo>
                  <a:cubicBezTo>
                    <a:pt x="117" y="81"/>
                    <a:pt x="115" y="79"/>
                    <a:pt x="114" y="77"/>
                  </a:cubicBezTo>
                  <a:cubicBezTo>
                    <a:pt x="108" y="65"/>
                    <a:pt x="103" y="54"/>
                    <a:pt x="104" y="43"/>
                  </a:cubicBezTo>
                  <a:cubicBezTo>
                    <a:pt x="106" y="43"/>
                    <a:pt x="108" y="42"/>
                    <a:pt x="109" y="41"/>
                  </a:cubicBezTo>
                  <a:cubicBezTo>
                    <a:pt x="110" y="41"/>
                    <a:pt x="111" y="40"/>
                    <a:pt x="111" y="39"/>
                  </a:cubicBezTo>
                  <a:cubicBezTo>
                    <a:pt x="112" y="37"/>
                    <a:pt x="112" y="35"/>
                    <a:pt x="109" y="34"/>
                  </a:cubicBezTo>
                  <a:cubicBezTo>
                    <a:pt x="109" y="33"/>
                    <a:pt x="108" y="33"/>
                    <a:pt x="108" y="33"/>
                  </a:cubicBezTo>
                  <a:close/>
                  <a:moveTo>
                    <a:pt x="98" y="40"/>
                  </a:moveTo>
                  <a:cubicBezTo>
                    <a:pt x="96" y="53"/>
                    <a:pt x="102" y="67"/>
                    <a:pt x="109" y="80"/>
                  </a:cubicBezTo>
                  <a:cubicBezTo>
                    <a:pt x="110" y="82"/>
                    <a:pt x="112" y="85"/>
                    <a:pt x="113" y="87"/>
                  </a:cubicBezTo>
                  <a:cubicBezTo>
                    <a:pt x="122" y="101"/>
                    <a:pt x="128" y="112"/>
                    <a:pt x="133" y="122"/>
                  </a:cubicBezTo>
                  <a:cubicBezTo>
                    <a:pt x="16" y="120"/>
                    <a:pt x="16" y="120"/>
                    <a:pt x="16" y="120"/>
                  </a:cubicBezTo>
                  <a:cubicBezTo>
                    <a:pt x="20" y="112"/>
                    <a:pt x="25" y="103"/>
                    <a:pt x="32" y="92"/>
                  </a:cubicBezTo>
                  <a:cubicBezTo>
                    <a:pt x="35" y="87"/>
                    <a:pt x="38" y="83"/>
                    <a:pt x="41" y="79"/>
                  </a:cubicBezTo>
                  <a:cubicBezTo>
                    <a:pt x="47" y="68"/>
                    <a:pt x="52" y="58"/>
                    <a:pt x="53" y="46"/>
                  </a:cubicBezTo>
                  <a:cubicBezTo>
                    <a:pt x="53" y="44"/>
                    <a:pt x="53" y="41"/>
                    <a:pt x="53" y="39"/>
                  </a:cubicBezTo>
                  <a:cubicBezTo>
                    <a:pt x="53" y="39"/>
                    <a:pt x="52" y="38"/>
                    <a:pt x="52" y="38"/>
                  </a:cubicBezTo>
                  <a:cubicBezTo>
                    <a:pt x="99" y="38"/>
                    <a:pt x="99" y="38"/>
                    <a:pt x="99" y="38"/>
                  </a:cubicBezTo>
                  <a:cubicBezTo>
                    <a:pt x="99" y="39"/>
                    <a:pt x="98" y="39"/>
                    <a:pt x="98" y="4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88" name="Icon"/>
            <p:cNvSpPr>
              <a:spLocks noEditPoints="1"/>
            </p:cNvSpPr>
            <p:nvPr/>
          </p:nvSpPr>
          <p:spPr bwMode="auto">
            <a:xfrm>
              <a:off x="2325132" y="5961514"/>
              <a:ext cx="674294" cy="232559"/>
            </a:xfrm>
            <a:custGeom>
              <a:avLst/>
              <a:gdLst>
                <a:gd name="T0" fmla="*/ 328 w 449"/>
                <a:gd name="T1" fmla="*/ 119 h 153"/>
                <a:gd name="T2" fmla="*/ 328 w 449"/>
                <a:gd name="T3" fmla="*/ 136 h 153"/>
                <a:gd name="T4" fmla="*/ 302 w 449"/>
                <a:gd name="T5" fmla="*/ 128 h 153"/>
                <a:gd name="T6" fmla="*/ 353 w 449"/>
                <a:gd name="T7" fmla="*/ 128 h 153"/>
                <a:gd name="T8" fmla="*/ 302 w 449"/>
                <a:gd name="T9" fmla="*/ 128 h 153"/>
                <a:gd name="T10" fmla="*/ 100 w 449"/>
                <a:gd name="T11" fmla="*/ 118 h 153"/>
                <a:gd name="T12" fmla="*/ 100 w 449"/>
                <a:gd name="T13" fmla="*/ 135 h 153"/>
                <a:gd name="T14" fmla="*/ 75 w 449"/>
                <a:gd name="T15" fmla="*/ 127 h 153"/>
                <a:gd name="T16" fmla="*/ 126 w 449"/>
                <a:gd name="T17" fmla="*/ 127 h 153"/>
                <a:gd name="T18" fmla="*/ 75 w 449"/>
                <a:gd name="T19" fmla="*/ 127 h 153"/>
                <a:gd name="T20" fmla="*/ 428 w 449"/>
                <a:gd name="T21" fmla="*/ 65 h 153"/>
                <a:gd name="T22" fmla="*/ 356 w 449"/>
                <a:gd name="T23" fmla="*/ 60 h 153"/>
                <a:gd name="T24" fmla="*/ 361 w 449"/>
                <a:gd name="T25" fmla="*/ 27 h 153"/>
                <a:gd name="T26" fmla="*/ 433 w 449"/>
                <a:gd name="T27" fmla="*/ 39 h 153"/>
                <a:gd name="T28" fmla="*/ 340 w 449"/>
                <a:gd name="T29" fmla="*/ 60 h 153"/>
                <a:gd name="T30" fmla="*/ 267 w 449"/>
                <a:gd name="T31" fmla="*/ 65 h 153"/>
                <a:gd name="T32" fmla="*/ 262 w 449"/>
                <a:gd name="T33" fmla="*/ 31 h 153"/>
                <a:gd name="T34" fmla="*/ 335 w 449"/>
                <a:gd name="T35" fmla="*/ 27 h 153"/>
                <a:gd name="T36" fmla="*/ 340 w 449"/>
                <a:gd name="T37" fmla="*/ 60 h 153"/>
                <a:gd name="T38" fmla="*/ 241 w 449"/>
                <a:gd name="T39" fmla="*/ 64 h 153"/>
                <a:gd name="T40" fmla="*/ 169 w 449"/>
                <a:gd name="T41" fmla="*/ 59 h 153"/>
                <a:gd name="T42" fmla="*/ 174 w 449"/>
                <a:gd name="T43" fmla="*/ 26 h 153"/>
                <a:gd name="T44" fmla="*/ 246 w 449"/>
                <a:gd name="T45" fmla="*/ 31 h 153"/>
                <a:gd name="T46" fmla="*/ 153 w 449"/>
                <a:gd name="T47" fmla="*/ 59 h 153"/>
                <a:gd name="T48" fmla="*/ 80 w 449"/>
                <a:gd name="T49" fmla="*/ 64 h 153"/>
                <a:gd name="T50" fmla="*/ 75 w 449"/>
                <a:gd name="T51" fmla="*/ 31 h 153"/>
                <a:gd name="T52" fmla="*/ 148 w 449"/>
                <a:gd name="T53" fmla="*/ 26 h 153"/>
                <a:gd name="T54" fmla="*/ 153 w 449"/>
                <a:gd name="T55" fmla="*/ 59 h 153"/>
                <a:gd name="T56" fmla="*/ 51 w 449"/>
                <a:gd name="T57" fmla="*/ 118 h 153"/>
                <a:gd name="T58" fmla="*/ 27 w 449"/>
                <a:gd name="T59" fmla="*/ 113 h 153"/>
                <a:gd name="T60" fmla="*/ 32 w 449"/>
                <a:gd name="T61" fmla="*/ 25 h 153"/>
                <a:gd name="T62" fmla="*/ 56 w 449"/>
                <a:gd name="T63" fmla="*/ 31 h 153"/>
                <a:gd name="T64" fmla="*/ 449 w 449"/>
                <a:gd name="T65" fmla="*/ 109 h 153"/>
                <a:gd name="T66" fmla="*/ 424 w 449"/>
                <a:gd name="T67" fmla="*/ 2 h 153"/>
                <a:gd name="T68" fmla="*/ 172 w 449"/>
                <a:gd name="T69" fmla="*/ 1 h 153"/>
                <a:gd name="T70" fmla="*/ 8 w 449"/>
                <a:gd name="T71" fmla="*/ 10 h 153"/>
                <a:gd name="T72" fmla="*/ 0 w 449"/>
                <a:gd name="T73" fmla="*/ 76 h 153"/>
                <a:gd name="T74" fmla="*/ 10 w 449"/>
                <a:gd name="T75" fmla="*/ 133 h 153"/>
                <a:gd name="T76" fmla="*/ 72 w 449"/>
                <a:gd name="T77" fmla="*/ 127 h 153"/>
                <a:gd name="T78" fmla="*/ 129 w 449"/>
                <a:gd name="T79" fmla="*/ 127 h 153"/>
                <a:gd name="T80" fmla="*/ 171 w 449"/>
                <a:gd name="T81" fmla="*/ 133 h 153"/>
                <a:gd name="T82" fmla="*/ 300 w 449"/>
                <a:gd name="T83" fmla="*/ 133 h 153"/>
                <a:gd name="T84" fmla="*/ 328 w 449"/>
                <a:gd name="T85" fmla="*/ 99 h 153"/>
                <a:gd name="T86" fmla="*/ 356 w 449"/>
                <a:gd name="T87" fmla="*/ 134 h 153"/>
                <a:gd name="T88" fmla="*/ 448 w 449"/>
                <a:gd name="T89" fmla="*/ 117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49" h="153">
                  <a:moveTo>
                    <a:pt x="319" y="128"/>
                  </a:moveTo>
                  <a:cubicBezTo>
                    <a:pt x="319" y="123"/>
                    <a:pt x="323" y="119"/>
                    <a:pt x="328" y="119"/>
                  </a:cubicBezTo>
                  <a:cubicBezTo>
                    <a:pt x="332" y="119"/>
                    <a:pt x="336" y="123"/>
                    <a:pt x="336" y="128"/>
                  </a:cubicBezTo>
                  <a:cubicBezTo>
                    <a:pt x="336" y="132"/>
                    <a:pt x="332" y="136"/>
                    <a:pt x="328" y="136"/>
                  </a:cubicBezTo>
                  <a:cubicBezTo>
                    <a:pt x="323" y="136"/>
                    <a:pt x="319" y="132"/>
                    <a:pt x="319" y="128"/>
                  </a:cubicBezTo>
                  <a:moveTo>
                    <a:pt x="302" y="128"/>
                  </a:moveTo>
                  <a:cubicBezTo>
                    <a:pt x="302" y="142"/>
                    <a:pt x="313" y="153"/>
                    <a:pt x="328" y="153"/>
                  </a:cubicBezTo>
                  <a:cubicBezTo>
                    <a:pt x="342" y="153"/>
                    <a:pt x="353" y="142"/>
                    <a:pt x="353" y="128"/>
                  </a:cubicBezTo>
                  <a:cubicBezTo>
                    <a:pt x="353" y="114"/>
                    <a:pt x="342" y="102"/>
                    <a:pt x="328" y="102"/>
                  </a:cubicBezTo>
                  <a:cubicBezTo>
                    <a:pt x="314" y="102"/>
                    <a:pt x="302" y="113"/>
                    <a:pt x="302" y="128"/>
                  </a:cubicBezTo>
                  <a:moveTo>
                    <a:pt x="92" y="127"/>
                  </a:moveTo>
                  <a:cubicBezTo>
                    <a:pt x="92" y="122"/>
                    <a:pt x="96" y="118"/>
                    <a:pt x="100" y="118"/>
                  </a:cubicBezTo>
                  <a:cubicBezTo>
                    <a:pt x="105" y="118"/>
                    <a:pt x="109" y="122"/>
                    <a:pt x="109" y="127"/>
                  </a:cubicBezTo>
                  <a:cubicBezTo>
                    <a:pt x="109" y="131"/>
                    <a:pt x="105" y="135"/>
                    <a:pt x="100" y="135"/>
                  </a:cubicBezTo>
                  <a:cubicBezTo>
                    <a:pt x="96" y="135"/>
                    <a:pt x="92" y="131"/>
                    <a:pt x="92" y="127"/>
                  </a:cubicBezTo>
                  <a:moveTo>
                    <a:pt x="75" y="127"/>
                  </a:moveTo>
                  <a:cubicBezTo>
                    <a:pt x="75" y="141"/>
                    <a:pt x="86" y="152"/>
                    <a:pt x="100" y="152"/>
                  </a:cubicBezTo>
                  <a:cubicBezTo>
                    <a:pt x="114" y="152"/>
                    <a:pt x="126" y="141"/>
                    <a:pt x="126" y="127"/>
                  </a:cubicBezTo>
                  <a:cubicBezTo>
                    <a:pt x="126" y="113"/>
                    <a:pt x="115" y="101"/>
                    <a:pt x="100" y="101"/>
                  </a:cubicBezTo>
                  <a:cubicBezTo>
                    <a:pt x="86" y="101"/>
                    <a:pt x="75" y="113"/>
                    <a:pt x="75" y="127"/>
                  </a:cubicBezTo>
                  <a:moveTo>
                    <a:pt x="433" y="60"/>
                  </a:moveTo>
                  <a:cubicBezTo>
                    <a:pt x="433" y="60"/>
                    <a:pt x="433" y="65"/>
                    <a:pt x="428" y="65"/>
                  </a:cubicBezTo>
                  <a:cubicBezTo>
                    <a:pt x="361" y="65"/>
                    <a:pt x="361" y="65"/>
                    <a:pt x="361" y="65"/>
                  </a:cubicBezTo>
                  <a:cubicBezTo>
                    <a:pt x="361" y="65"/>
                    <a:pt x="356" y="65"/>
                    <a:pt x="356" y="60"/>
                  </a:cubicBezTo>
                  <a:cubicBezTo>
                    <a:pt x="356" y="32"/>
                    <a:pt x="356" y="32"/>
                    <a:pt x="356" y="32"/>
                  </a:cubicBezTo>
                  <a:cubicBezTo>
                    <a:pt x="356" y="32"/>
                    <a:pt x="356" y="27"/>
                    <a:pt x="361" y="27"/>
                  </a:cubicBezTo>
                  <a:cubicBezTo>
                    <a:pt x="361" y="27"/>
                    <a:pt x="409" y="27"/>
                    <a:pt x="415" y="27"/>
                  </a:cubicBezTo>
                  <a:cubicBezTo>
                    <a:pt x="422" y="27"/>
                    <a:pt x="433" y="28"/>
                    <a:pt x="433" y="39"/>
                  </a:cubicBezTo>
                  <a:lnTo>
                    <a:pt x="433" y="60"/>
                  </a:lnTo>
                  <a:close/>
                  <a:moveTo>
                    <a:pt x="340" y="60"/>
                  </a:moveTo>
                  <a:cubicBezTo>
                    <a:pt x="340" y="60"/>
                    <a:pt x="340" y="65"/>
                    <a:pt x="335" y="65"/>
                  </a:cubicBezTo>
                  <a:cubicBezTo>
                    <a:pt x="267" y="65"/>
                    <a:pt x="267" y="65"/>
                    <a:pt x="267" y="65"/>
                  </a:cubicBezTo>
                  <a:cubicBezTo>
                    <a:pt x="267" y="65"/>
                    <a:pt x="262" y="65"/>
                    <a:pt x="262" y="60"/>
                  </a:cubicBezTo>
                  <a:cubicBezTo>
                    <a:pt x="262" y="31"/>
                    <a:pt x="262" y="31"/>
                    <a:pt x="262" y="31"/>
                  </a:cubicBezTo>
                  <a:cubicBezTo>
                    <a:pt x="262" y="31"/>
                    <a:pt x="262" y="26"/>
                    <a:pt x="267" y="27"/>
                  </a:cubicBezTo>
                  <a:cubicBezTo>
                    <a:pt x="335" y="27"/>
                    <a:pt x="335" y="27"/>
                    <a:pt x="335" y="27"/>
                  </a:cubicBezTo>
                  <a:cubicBezTo>
                    <a:pt x="335" y="27"/>
                    <a:pt x="340" y="27"/>
                    <a:pt x="340" y="32"/>
                  </a:cubicBezTo>
                  <a:lnTo>
                    <a:pt x="340" y="60"/>
                  </a:lnTo>
                  <a:close/>
                  <a:moveTo>
                    <a:pt x="246" y="59"/>
                  </a:moveTo>
                  <a:cubicBezTo>
                    <a:pt x="246" y="59"/>
                    <a:pt x="246" y="64"/>
                    <a:pt x="241" y="64"/>
                  </a:cubicBezTo>
                  <a:cubicBezTo>
                    <a:pt x="174" y="64"/>
                    <a:pt x="174" y="64"/>
                    <a:pt x="174" y="64"/>
                  </a:cubicBezTo>
                  <a:cubicBezTo>
                    <a:pt x="174" y="64"/>
                    <a:pt x="169" y="64"/>
                    <a:pt x="169" y="59"/>
                  </a:cubicBezTo>
                  <a:cubicBezTo>
                    <a:pt x="169" y="31"/>
                    <a:pt x="169" y="31"/>
                    <a:pt x="169" y="31"/>
                  </a:cubicBezTo>
                  <a:cubicBezTo>
                    <a:pt x="169" y="31"/>
                    <a:pt x="169" y="26"/>
                    <a:pt x="174" y="26"/>
                  </a:cubicBezTo>
                  <a:cubicBezTo>
                    <a:pt x="241" y="26"/>
                    <a:pt x="241" y="26"/>
                    <a:pt x="241" y="26"/>
                  </a:cubicBezTo>
                  <a:cubicBezTo>
                    <a:pt x="241" y="26"/>
                    <a:pt x="246" y="26"/>
                    <a:pt x="246" y="31"/>
                  </a:cubicBezTo>
                  <a:lnTo>
                    <a:pt x="246" y="59"/>
                  </a:lnTo>
                  <a:close/>
                  <a:moveTo>
                    <a:pt x="153" y="59"/>
                  </a:moveTo>
                  <a:cubicBezTo>
                    <a:pt x="153" y="59"/>
                    <a:pt x="153" y="64"/>
                    <a:pt x="148" y="64"/>
                  </a:cubicBezTo>
                  <a:cubicBezTo>
                    <a:pt x="80" y="64"/>
                    <a:pt x="80" y="64"/>
                    <a:pt x="80" y="64"/>
                  </a:cubicBezTo>
                  <a:cubicBezTo>
                    <a:pt x="80" y="64"/>
                    <a:pt x="75" y="64"/>
                    <a:pt x="75" y="59"/>
                  </a:cubicBezTo>
                  <a:cubicBezTo>
                    <a:pt x="75" y="31"/>
                    <a:pt x="75" y="31"/>
                    <a:pt x="75" y="31"/>
                  </a:cubicBezTo>
                  <a:cubicBezTo>
                    <a:pt x="75" y="31"/>
                    <a:pt x="75" y="26"/>
                    <a:pt x="80" y="26"/>
                  </a:cubicBezTo>
                  <a:cubicBezTo>
                    <a:pt x="148" y="26"/>
                    <a:pt x="148" y="26"/>
                    <a:pt x="148" y="26"/>
                  </a:cubicBezTo>
                  <a:cubicBezTo>
                    <a:pt x="148" y="26"/>
                    <a:pt x="153" y="26"/>
                    <a:pt x="153" y="31"/>
                  </a:cubicBezTo>
                  <a:lnTo>
                    <a:pt x="153" y="59"/>
                  </a:lnTo>
                  <a:close/>
                  <a:moveTo>
                    <a:pt x="56" y="113"/>
                  </a:moveTo>
                  <a:cubicBezTo>
                    <a:pt x="56" y="118"/>
                    <a:pt x="51" y="118"/>
                    <a:pt x="51" y="118"/>
                  </a:cubicBezTo>
                  <a:cubicBezTo>
                    <a:pt x="31" y="118"/>
                    <a:pt x="31" y="118"/>
                    <a:pt x="31" y="118"/>
                  </a:cubicBezTo>
                  <a:cubicBezTo>
                    <a:pt x="26" y="118"/>
                    <a:pt x="27" y="113"/>
                    <a:pt x="27" y="113"/>
                  </a:cubicBezTo>
                  <a:cubicBezTo>
                    <a:pt x="27" y="30"/>
                    <a:pt x="27" y="30"/>
                    <a:pt x="27" y="30"/>
                  </a:cubicBezTo>
                  <a:cubicBezTo>
                    <a:pt x="27" y="25"/>
                    <a:pt x="32" y="25"/>
                    <a:pt x="32" y="25"/>
                  </a:cubicBezTo>
                  <a:cubicBezTo>
                    <a:pt x="51" y="26"/>
                    <a:pt x="51" y="26"/>
                    <a:pt x="51" y="26"/>
                  </a:cubicBezTo>
                  <a:cubicBezTo>
                    <a:pt x="56" y="26"/>
                    <a:pt x="56" y="31"/>
                    <a:pt x="56" y="31"/>
                  </a:cubicBezTo>
                  <a:lnTo>
                    <a:pt x="56" y="113"/>
                  </a:lnTo>
                  <a:close/>
                  <a:moveTo>
                    <a:pt x="449" y="109"/>
                  </a:moveTo>
                  <a:cubicBezTo>
                    <a:pt x="449" y="27"/>
                    <a:pt x="449" y="27"/>
                    <a:pt x="449" y="27"/>
                  </a:cubicBezTo>
                  <a:cubicBezTo>
                    <a:pt x="449" y="27"/>
                    <a:pt x="449" y="2"/>
                    <a:pt x="424" y="2"/>
                  </a:cubicBezTo>
                  <a:cubicBezTo>
                    <a:pt x="300" y="2"/>
                    <a:pt x="300" y="2"/>
                    <a:pt x="300" y="2"/>
                  </a:cubicBezTo>
                  <a:cubicBezTo>
                    <a:pt x="172" y="1"/>
                    <a:pt x="172" y="1"/>
                    <a:pt x="172" y="1"/>
                  </a:cubicBezTo>
                  <a:cubicBezTo>
                    <a:pt x="18" y="1"/>
                    <a:pt x="18" y="1"/>
                    <a:pt x="18" y="1"/>
                  </a:cubicBezTo>
                  <a:cubicBezTo>
                    <a:pt x="18" y="1"/>
                    <a:pt x="8" y="0"/>
                    <a:pt x="8" y="10"/>
                  </a:cubicBezTo>
                  <a:cubicBezTo>
                    <a:pt x="7" y="67"/>
                    <a:pt x="7" y="67"/>
                    <a:pt x="7" y="67"/>
                  </a:cubicBezTo>
                  <a:cubicBezTo>
                    <a:pt x="4" y="67"/>
                    <a:pt x="0" y="70"/>
                    <a:pt x="0" y="76"/>
                  </a:cubicBezTo>
                  <a:cubicBezTo>
                    <a:pt x="0" y="123"/>
                    <a:pt x="0" y="123"/>
                    <a:pt x="0" y="123"/>
                  </a:cubicBezTo>
                  <a:cubicBezTo>
                    <a:pt x="0" y="123"/>
                    <a:pt x="0" y="133"/>
                    <a:pt x="10" y="133"/>
                  </a:cubicBezTo>
                  <a:cubicBezTo>
                    <a:pt x="73" y="133"/>
                    <a:pt x="73" y="133"/>
                    <a:pt x="73" y="133"/>
                  </a:cubicBezTo>
                  <a:cubicBezTo>
                    <a:pt x="72" y="131"/>
                    <a:pt x="72" y="129"/>
                    <a:pt x="72" y="127"/>
                  </a:cubicBezTo>
                  <a:cubicBezTo>
                    <a:pt x="72" y="111"/>
                    <a:pt x="85" y="98"/>
                    <a:pt x="100" y="98"/>
                  </a:cubicBezTo>
                  <a:cubicBezTo>
                    <a:pt x="116" y="98"/>
                    <a:pt x="129" y="111"/>
                    <a:pt x="129" y="127"/>
                  </a:cubicBezTo>
                  <a:cubicBezTo>
                    <a:pt x="129" y="129"/>
                    <a:pt x="129" y="131"/>
                    <a:pt x="128" y="133"/>
                  </a:cubicBezTo>
                  <a:cubicBezTo>
                    <a:pt x="171" y="133"/>
                    <a:pt x="171" y="133"/>
                    <a:pt x="171" y="133"/>
                  </a:cubicBezTo>
                  <a:cubicBezTo>
                    <a:pt x="300" y="133"/>
                    <a:pt x="300" y="133"/>
                    <a:pt x="300" y="133"/>
                  </a:cubicBezTo>
                  <a:cubicBezTo>
                    <a:pt x="300" y="133"/>
                    <a:pt x="300" y="133"/>
                    <a:pt x="300" y="133"/>
                  </a:cubicBezTo>
                  <a:cubicBezTo>
                    <a:pt x="299" y="131"/>
                    <a:pt x="299" y="130"/>
                    <a:pt x="299" y="128"/>
                  </a:cubicBezTo>
                  <a:cubicBezTo>
                    <a:pt x="299" y="112"/>
                    <a:pt x="312" y="99"/>
                    <a:pt x="328" y="99"/>
                  </a:cubicBezTo>
                  <a:cubicBezTo>
                    <a:pt x="344" y="99"/>
                    <a:pt x="356" y="112"/>
                    <a:pt x="356" y="128"/>
                  </a:cubicBezTo>
                  <a:cubicBezTo>
                    <a:pt x="356" y="130"/>
                    <a:pt x="356" y="132"/>
                    <a:pt x="356" y="134"/>
                  </a:cubicBezTo>
                  <a:cubicBezTo>
                    <a:pt x="363" y="134"/>
                    <a:pt x="363" y="134"/>
                    <a:pt x="363" y="134"/>
                  </a:cubicBezTo>
                  <a:cubicBezTo>
                    <a:pt x="448" y="117"/>
                    <a:pt x="448" y="117"/>
                    <a:pt x="448" y="117"/>
                  </a:cubicBezTo>
                  <a:cubicBezTo>
                    <a:pt x="448" y="114"/>
                    <a:pt x="449" y="112"/>
                    <a:pt x="449" y="109"/>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89" name="Icon"/>
            <p:cNvSpPr>
              <a:spLocks noEditPoints="1"/>
            </p:cNvSpPr>
            <p:nvPr/>
          </p:nvSpPr>
          <p:spPr bwMode="auto">
            <a:xfrm>
              <a:off x="3201183" y="5905366"/>
              <a:ext cx="409329" cy="344854"/>
            </a:xfrm>
            <a:custGeom>
              <a:avLst/>
              <a:gdLst>
                <a:gd name="T0" fmla="*/ 240 w 290"/>
                <a:gd name="T1" fmla="*/ 86 h 244"/>
                <a:gd name="T2" fmla="*/ 50 w 290"/>
                <a:gd name="T3" fmla="*/ 87 h 244"/>
                <a:gd name="T4" fmla="*/ 70 w 290"/>
                <a:gd name="T5" fmla="*/ 30 h 244"/>
                <a:gd name="T6" fmla="*/ 83 w 290"/>
                <a:gd name="T7" fmla="*/ 24 h 244"/>
                <a:gd name="T8" fmla="*/ 124 w 290"/>
                <a:gd name="T9" fmla="*/ 24 h 244"/>
                <a:gd name="T10" fmla="*/ 165 w 290"/>
                <a:gd name="T11" fmla="*/ 23 h 244"/>
                <a:gd name="T12" fmla="*/ 206 w 290"/>
                <a:gd name="T13" fmla="*/ 23 h 244"/>
                <a:gd name="T14" fmla="*/ 219 w 290"/>
                <a:gd name="T15" fmla="*/ 29 h 244"/>
                <a:gd name="T16" fmla="*/ 240 w 290"/>
                <a:gd name="T17" fmla="*/ 86 h 244"/>
                <a:gd name="T18" fmla="*/ 25 w 290"/>
                <a:gd name="T19" fmla="*/ 128 h 244"/>
                <a:gd name="T20" fmla="*/ 45 w 290"/>
                <a:gd name="T21" fmla="*/ 108 h 244"/>
                <a:gd name="T22" fmla="*/ 65 w 290"/>
                <a:gd name="T23" fmla="*/ 128 h 244"/>
                <a:gd name="T24" fmla="*/ 45 w 290"/>
                <a:gd name="T25" fmla="*/ 148 h 244"/>
                <a:gd name="T26" fmla="*/ 25 w 290"/>
                <a:gd name="T27" fmla="*/ 128 h 244"/>
                <a:gd name="T28" fmla="*/ 225 w 290"/>
                <a:gd name="T29" fmla="*/ 127 h 244"/>
                <a:gd name="T30" fmla="*/ 245 w 290"/>
                <a:gd name="T31" fmla="*/ 107 h 244"/>
                <a:gd name="T32" fmla="*/ 265 w 290"/>
                <a:gd name="T33" fmla="*/ 127 h 244"/>
                <a:gd name="T34" fmla="*/ 245 w 290"/>
                <a:gd name="T35" fmla="*/ 147 h 244"/>
                <a:gd name="T36" fmla="*/ 225 w 290"/>
                <a:gd name="T37" fmla="*/ 127 h 244"/>
                <a:gd name="T38" fmla="*/ 290 w 290"/>
                <a:gd name="T39" fmla="*/ 196 h 244"/>
                <a:gd name="T40" fmla="*/ 290 w 290"/>
                <a:gd name="T41" fmla="*/ 108 h 244"/>
                <a:gd name="T42" fmla="*/ 267 w 290"/>
                <a:gd name="T43" fmla="*/ 85 h 244"/>
                <a:gd name="T44" fmla="*/ 264 w 290"/>
                <a:gd name="T45" fmla="*/ 86 h 244"/>
                <a:gd name="T46" fmla="*/ 239 w 290"/>
                <a:gd name="T47" fmla="*/ 20 h 244"/>
                <a:gd name="T48" fmla="*/ 206 w 290"/>
                <a:gd name="T49" fmla="*/ 0 h 244"/>
                <a:gd name="T50" fmla="*/ 164 w 290"/>
                <a:gd name="T51" fmla="*/ 0 h 244"/>
                <a:gd name="T52" fmla="*/ 124 w 290"/>
                <a:gd name="T53" fmla="*/ 0 h 244"/>
                <a:gd name="T54" fmla="*/ 83 w 290"/>
                <a:gd name="T55" fmla="*/ 1 h 244"/>
                <a:gd name="T56" fmla="*/ 50 w 290"/>
                <a:gd name="T57" fmla="*/ 21 h 244"/>
                <a:gd name="T58" fmla="*/ 26 w 290"/>
                <a:gd name="T59" fmla="*/ 87 h 244"/>
                <a:gd name="T60" fmla="*/ 23 w 290"/>
                <a:gd name="T61" fmla="*/ 87 h 244"/>
                <a:gd name="T62" fmla="*/ 0 w 290"/>
                <a:gd name="T63" fmla="*/ 109 h 244"/>
                <a:gd name="T64" fmla="*/ 1 w 290"/>
                <a:gd name="T65" fmla="*/ 198 h 244"/>
                <a:gd name="T66" fmla="*/ 23 w 290"/>
                <a:gd name="T67" fmla="*/ 198 h 244"/>
                <a:gd name="T68" fmla="*/ 24 w 290"/>
                <a:gd name="T69" fmla="*/ 222 h 244"/>
                <a:gd name="T70" fmla="*/ 24 w 290"/>
                <a:gd name="T71" fmla="*/ 222 h 244"/>
                <a:gd name="T72" fmla="*/ 24 w 290"/>
                <a:gd name="T73" fmla="*/ 223 h 244"/>
                <a:gd name="T74" fmla="*/ 46 w 290"/>
                <a:gd name="T75" fmla="*/ 244 h 244"/>
                <a:gd name="T76" fmla="*/ 67 w 290"/>
                <a:gd name="T77" fmla="*/ 222 h 244"/>
                <a:gd name="T78" fmla="*/ 67 w 290"/>
                <a:gd name="T79" fmla="*/ 221 h 244"/>
                <a:gd name="T80" fmla="*/ 67 w 290"/>
                <a:gd name="T81" fmla="*/ 221 h 244"/>
                <a:gd name="T82" fmla="*/ 67 w 290"/>
                <a:gd name="T83" fmla="*/ 197 h 244"/>
                <a:gd name="T84" fmla="*/ 224 w 290"/>
                <a:gd name="T85" fmla="*/ 196 h 244"/>
                <a:gd name="T86" fmla="*/ 224 w 290"/>
                <a:gd name="T87" fmla="*/ 221 h 244"/>
                <a:gd name="T88" fmla="*/ 224 w 290"/>
                <a:gd name="T89" fmla="*/ 221 h 244"/>
                <a:gd name="T90" fmla="*/ 224 w 290"/>
                <a:gd name="T91" fmla="*/ 221 h 244"/>
                <a:gd name="T92" fmla="*/ 246 w 290"/>
                <a:gd name="T93" fmla="*/ 243 h 244"/>
                <a:gd name="T94" fmla="*/ 268 w 290"/>
                <a:gd name="T95" fmla="*/ 221 h 244"/>
                <a:gd name="T96" fmla="*/ 268 w 290"/>
                <a:gd name="T97" fmla="*/ 220 h 244"/>
                <a:gd name="T98" fmla="*/ 268 w 290"/>
                <a:gd name="T99" fmla="*/ 220 h 244"/>
                <a:gd name="T100" fmla="*/ 268 w 290"/>
                <a:gd name="T101" fmla="*/ 196 h 244"/>
                <a:gd name="T102" fmla="*/ 290 w 290"/>
                <a:gd name="T103" fmla="*/ 196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0" h="244">
                  <a:moveTo>
                    <a:pt x="240" y="86"/>
                  </a:moveTo>
                  <a:cubicBezTo>
                    <a:pt x="50" y="87"/>
                    <a:pt x="50" y="87"/>
                    <a:pt x="50" y="87"/>
                  </a:cubicBezTo>
                  <a:cubicBezTo>
                    <a:pt x="55" y="73"/>
                    <a:pt x="69" y="34"/>
                    <a:pt x="70" y="30"/>
                  </a:cubicBezTo>
                  <a:cubicBezTo>
                    <a:pt x="72" y="26"/>
                    <a:pt x="75" y="24"/>
                    <a:pt x="83" y="24"/>
                  </a:cubicBezTo>
                  <a:cubicBezTo>
                    <a:pt x="87" y="24"/>
                    <a:pt x="106" y="24"/>
                    <a:pt x="124" y="24"/>
                  </a:cubicBezTo>
                  <a:cubicBezTo>
                    <a:pt x="124" y="24"/>
                    <a:pt x="144" y="24"/>
                    <a:pt x="165" y="23"/>
                  </a:cubicBezTo>
                  <a:cubicBezTo>
                    <a:pt x="183" y="23"/>
                    <a:pt x="202" y="23"/>
                    <a:pt x="206" y="23"/>
                  </a:cubicBezTo>
                  <a:cubicBezTo>
                    <a:pt x="214" y="23"/>
                    <a:pt x="217" y="25"/>
                    <a:pt x="219" y="29"/>
                  </a:cubicBezTo>
                  <a:cubicBezTo>
                    <a:pt x="220" y="33"/>
                    <a:pt x="234" y="72"/>
                    <a:pt x="240" y="86"/>
                  </a:cubicBezTo>
                  <a:moveTo>
                    <a:pt x="25" y="128"/>
                  </a:moveTo>
                  <a:cubicBezTo>
                    <a:pt x="25" y="117"/>
                    <a:pt x="34" y="108"/>
                    <a:pt x="45" y="108"/>
                  </a:cubicBezTo>
                  <a:cubicBezTo>
                    <a:pt x="56" y="108"/>
                    <a:pt x="65" y="117"/>
                    <a:pt x="65" y="128"/>
                  </a:cubicBezTo>
                  <a:cubicBezTo>
                    <a:pt x="65" y="139"/>
                    <a:pt x="56" y="148"/>
                    <a:pt x="45" y="148"/>
                  </a:cubicBezTo>
                  <a:cubicBezTo>
                    <a:pt x="35" y="148"/>
                    <a:pt x="26" y="139"/>
                    <a:pt x="25" y="128"/>
                  </a:cubicBezTo>
                  <a:moveTo>
                    <a:pt x="225" y="127"/>
                  </a:moveTo>
                  <a:cubicBezTo>
                    <a:pt x="225" y="116"/>
                    <a:pt x="234" y="107"/>
                    <a:pt x="245" y="107"/>
                  </a:cubicBezTo>
                  <a:cubicBezTo>
                    <a:pt x="256" y="107"/>
                    <a:pt x="265" y="116"/>
                    <a:pt x="265" y="127"/>
                  </a:cubicBezTo>
                  <a:cubicBezTo>
                    <a:pt x="265" y="138"/>
                    <a:pt x="256" y="147"/>
                    <a:pt x="245" y="147"/>
                  </a:cubicBezTo>
                  <a:cubicBezTo>
                    <a:pt x="234" y="147"/>
                    <a:pt x="225" y="138"/>
                    <a:pt x="225" y="127"/>
                  </a:cubicBezTo>
                  <a:moveTo>
                    <a:pt x="290" y="196"/>
                  </a:moveTo>
                  <a:cubicBezTo>
                    <a:pt x="290" y="108"/>
                    <a:pt x="290" y="108"/>
                    <a:pt x="290" y="108"/>
                  </a:cubicBezTo>
                  <a:cubicBezTo>
                    <a:pt x="290" y="108"/>
                    <a:pt x="290" y="85"/>
                    <a:pt x="267" y="85"/>
                  </a:cubicBezTo>
                  <a:cubicBezTo>
                    <a:pt x="264" y="86"/>
                    <a:pt x="264" y="86"/>
                    <a:pt x="264" y="86"/>
                  </a:cubicBezTo>
                  <a:cubicBezTo>
                    <a:pt x="259" y="73"/>
                    <a:pt x="242" y="26"/>
                    <a:pt x="239" y="20"/>
                  </a:cubicBezTo>
                  <a:cubicBezTo>
                    <a:pt x="235" y="12"/>
                    <a:pt x="226" y="0"/>
                    <a:pt x="206" y="0"/>
                  </a:cubicBezTo>
                  <a:cubicBezTo>
                    <a:pt x="197" y="0"/>
                    <a:pt x="181" y="0"/>
                    <a:pt x="164" y="0"/>
                  </a:cubicBezTo>
                  <a:cubicBezTo>
                    <a:pt x="144" y="0"/>
                    <a:pt x="124" y="0"/>
                    <a:pt x="124" y="0"/>
                  </a:cubicBezTo>
                  <a:cubicBezTo>
                    <a:pt x="108" y="0"/>
                    <a:pt x="91" y="1"/>
                    <a:pt x="83" y="1"/>
                  </a:cubicBezTo>
                  <a:cubicBezTo>
                    <a:pt x="62" y="1"/>
                    <a:pt x="53" y="13"/>
                    <a:pt x="50" y="21"/>
                  </a:cubicBezTo>
                  <a:cubicBezTo>
                    <a:pt x="47" y="28"/>
                    <a:pt x="30" y="74"/>
                    <a:pt x="26" y="87"/>
                  </a:cubicBezTo>
                  <a:cubicBezTo>
                    <a:pt x="23" y="87"/>
                    <a:pt x="23" y="87"/>
                    <a:pt x="23" y="87"/>
                  </a:cubicBezTo>
                  <a:cubicBezTo>
                    <a:pt x="23" y="87"/>
                    <a:pt x="0" y="87"/>
                    <a:pt x="0" y="109"/>
                  </a:cubicBezTo>
                  <a:cubicBezTo>
                    <a:pt x="1" y="198"/>
                    <a:pt x="1" y="198"/>
                    <a:pt x="1" y="198"/>
                  </a:cubicBezTo>
                  <a:cubicBezTo>
                    <a:pt x="23" y="198"/>
                    <a:pt x="23" y="198"/>
                    <a:pt x="23" y="198"/>
                  </a:cubicBezTo>
                  <a:cubicBezTo>
                    <a:pt x="24" y="222"/>
                    <a:pt x="24" y="222"/>
                    <a:pt x="24" y="222"/>
                  </a:cubicBezTo>
                  <a:cubicBezTo>
                    <a:pt x="24" y="222"/>
                    <a:pt x="24" y="222"/>
                    <a:pt x="24" y="222"/>
                  </a:cubicBezTo>
                  <a:cubicBezTo>
                    <a:pt x="24" y="222"/>
                    <a:pt x="24" y="222"/>
                    <a:pt x="24" y="223"/>
                  </a:cubicBezTo>
                  <a:cubicBezTo>
                    <a:pt x="24" y="235"/>
                    <a:pt x="34" y="244"/>
                    <a:pt x="46" y="244"/>
                  </a:cubicBezTo>
                  <a:cubicBezTo>
                    <a:pt x="58" y="244"/>
                    <a:pt x="67" y="234"/>
                    <a:pt x="67" y="222"/>
                  </a:cubicBezTo>
                  <a:cubicBezTo>
                    <a:pt x="67" y="222"/>
                    <a:pt x="67" y="222"/>
                    <a:pt x="67" y="221"/>
                  </a:cubicBezTo>
                  <a:cubicBezTo>
                    <a:pt x="67" y="221"/>
                    <a:pt x="67" y="221"/>
                    <a:pt x="67" y="221"/>
                  </a:cubicBezTo>
                  <a:cubicBezTo>
                    <a:pt x="67" y="197"/>
                    <a:pt x="67" y="197"/>
                    <a:pt x="67" y="197"/>
                  </a:cubicBezTo>
                  <a:cubicBezTo>
                    <a:pt x="224" y="196"/>
                    <a:pt x="224" y="196"/>
                    <a:pt x="224" y="196"/>
                  </a:cubicBezTo>
                  <a:cubicBezTo>
                    <a:pt x="224" y="221"/>
                    <a:pt x="224" y="221"/>
                    <a:pt x="224" y="221"/>
                  </a:cubicBezTo>
                  <a:cubicBezTo>
                    <a:pt x="224" y="221"/>
                    <a:pt x="224" y="221"/>
                    <a:pt x="224" y="221"/>
                  </a:cubicBezTo>
                  <a:cubicBezTo>
                    <a:pt x="224" y="221"/>
                    <a:pt x="224" y="221"/>
                    <a:pt x="224" y="221"/>
                  </a:cubicBezTo>
                  <a:cubicBezTo>
                    <a:pt x="224" y="234"/>
                    <a:pt x="234" y="243"/>
                    <a:pt x="246" y="243"/>
                  </a:cubicBezTo>
                  <a:cubicBezTo>
                    <a:pt x="258" y="243"/>
                    <a:pt x="268" y="233"/>
                    <a:pt x="268" y="221"/>
                  </a:cubicBezTo>
                  <a:cubicBezTo>
                    <a:pt x="268" y="221"/>
                    <a:pt x="268" y="221"/>
                    <a:pt x="268" y="220"/>
                  </a:cubicBezTo>
                  <a:cubicBezTo>
                    <a:pt x="268" y="220"/>
                    <a:pt x="268" y="220"/>
                    <a:pt x="268" y="220"/>
                  </a:cubicBezTo>
                  <a:cubicBezTo>
                    <a:pt x="268" y="196"/>
                    <a:pt x="268" y="196"/>
                    <a:pt x="268" y="196"/>
                  </a:cubicBezTo>
                  <a:lnTo>
                    <a:pt x="290" y="19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90" name="Icon"/>
            <p:cNvSpPr>
              <a:spLocks noEditPoints="1"/>
            </p:cNvSpPr>
            <p:nvPr/>
          </p:nvSpPr>
          <p:spPr bwMode="auto">
            <a:xfrm>
              <a:off x="6182030" y="5854449"/>
              <a:ext cx="218823" cy="446689"/>
            </a:xfrm>
            <a:custGeom>
              <a:avLst/>
              <a:gdLst>
                <a:gd name="T0" fmla="*/ 149 w 151"/>
                <a:gd name="T1" fmla="*/ 294 h 311"/>
                <a:gd name="T2" fmla="*/ 133 w 151"/>
                <a:gd name="T3" fmla="*/ 310 h 311"/>
                <a:gd name="T4" fmla="*/ 116 w 151"/>
                <a:gd name="T5" fmla="*/ 294 h 311"/>
                <a:gd name="T6" fmla="*/ 116 w 151"/>
                <a:gd name="T7" fmla="*/ 294 h 311"/>
                <a:gd name="T8" fmla="*/ 117 w 151"/>
                <a:gd name="T9" fmla="*/ 188 h 311"/>
                <a:gd name="T10" fmla="*/ 99 w 151"/>
                <a:gd name="T11" fmla="*/ 188 h 311"/>
                <a:gd name="T12" fmla="*/ 100 w 151"/>
                <a:gd name="T13" fmla="*/ 26 h 311"/>
                <a:gd name="T14" fmla="*/ 100 w 151"/>
                <a:gd name="T15" fmla="*/ 26 h 311"/>
                <a:gd name="T16" fmla="*/ 126 w 151"/>
                <a:gd name="T17" fmla="*/ 1 h 311"/>
                <a:gd name="T18" fmla="*/ 151 w 151"/>
                <a:gd name="T19" fmla="*/ 26 h 311"/>
                <a:gd name="T20" fmla="*/ 151 w 151"/>
                <a:gd name="T21" fmla="*/ 26 h 311"/>
                <a:gd name="T22" fmla="*/ 150 w 151"/>
                <a:gd name="T23" fmla="*/ 176 h 311"/>
                <a:gd name="T24" fmla="*/ 150 w 151"/>
                <a:gd name="T25" fmla="*/ 189 h 311"/>
                <a:gd name="T26" fmla="*/ 149 w 151"/>
                <a:gd name="T27" fmla="*/ 294 h 311"/>
                <a:gd name="T28" fmla="*/ 77 w 151"/>
                <a:gd name="T29" fmla="*/ 104 h 311"/>
                <a:gd name="T30" fmla="*/ 77 w 151"/>
                <a:gd name="T31" fmla="*/ 79 h 311"/>
                <a:gd name="T32" fmla="*/ 77 w 151"/>
                <a:gd name="T33" fmla="*/ 76 h 311"/>
                <a:gd name="T34" fmla="*/ 77 w 151"/>
                <a:gd name="T35" fmla="*/ 6 h 311"/>
                <a:gd name="T36" fmla="*/ 77 w 151"/>
                <a:gd name="T37" fmla="*/ 6 h 311"/>
                <a:gd name="T38" fmla="*/ 72 w 151"/>
                <a:gd name="T39" fmla="*/ 0 h 311"/>
                <a:gd name="T40" fmla="*/ 66 w 151"/>
                <a:gd name="T41" fmla="*/ 6 h 311"/>
                <a:gd name="T42" fmla="*/ 66 w 151"/>
                <a:gd name="T43" fmla="*/ 6 h 311"/>
                <a:gd name="T44" fmla="*/ 66 w 151"/>
                <a:gd name="T45" fmla="*/ 76 h 311"/>
                <a:gd name="T46" fmla="*/ 55 w 151"/>
                <a:gd name="T47" fmla="*/ 76 h 311"/>
                <a:gd name="T48" fmla="*/ 56 w 151"/>
                <a:gd name="T49" fmla="*/ 6 h 311"/>
                <a:gd name="T50" fmla="*/ 56 w 151"/>
                <a:gd name="T51" fmla="*/ 6 h 311"/>
                <a:gd name="T52" fmla="*/ 50 w 151"/>
                <a:gd name="T53" fmla="*/ 0 h 311"/>
                <a:gd name="T54" fmla="*/ 44 w 151"/>
                <a:gd name="T55" fmla="*/ 6 h 311"/>
                <a:gd name="T56" fmla="*/ 44 w 151"/>
                <a:gd name="T57" fmla="*/ 6 h 311"/>
                <a:gd name="T58" fmla="*/ 44 w 151"/>
                <a:gd name="T59" fmla="*/ 76 h 311"/>
                <a:gd name="T60" fmla="*/ 33 w 151"/>
                <a:gd name="T61" fmla="*/ 76 h 311"/>
                <a:gd name="T62" fmla="*/ 34 w 151"/>
                <a:gd name="T63" fmla="*/ 6 h 311"/>
                <a:gd name="T64" fmla="*/ 34 w 151"/>
                <a:gd name="T65" fmla="*/ 6 h 311"/>
                <a:gd name="T66" fmla="*/ 28 w 151"/>
                <a:gd name="T67" fmla="*/ 0 h 311"/>
                <a:gd name="T68" fmla="*/ 23 w 151"/>
                <a:gd name="T69" fmla="*/ 6 h 311"/>
                <a:gd name="T70" fmla="*/ 23 w 151"/>
                <a:gd name="T71" fmla="*/ 6 h 311"/>
                <a:gd name="T72" fmla="*/ 22 w 151"/>
                <a:gd name="T73" fmla="*/ 76 h 311"/>
                <a:gd name="T74" fmla="*/ 12 w 151"/>
                <a:gd name="T75" fmla="*/ 76 h 311"/>
                <a:gd name="T76" fmla="*/ 12 w 151"/>
                <a:gd name="T77" fmla="*/ 6 h 311"/>
                <a:gd name="T78" fmla="*/ 12 w 151"/>
                <a:gd name="T79" fmla="*/ 6 h 311"/>
                <a:gd name="T80" fmla="*/ 6 w 151"/>
                <a:gd name="T81" fmla="*/ 0 h 311"/>
                <a:gd name="T82" fmla="*/ 1 w 151"/>
                <a:gd name="T83" fmla="*/ 6 h 311"/>
                <a:gd name="T84" fmla="*/ 1 w 151"/>
                <a:gd name="T85" fmla="*/ 6 h 311"/>
                <a:gd name="T86" fmla="*/ 0 w 151"/>
                <a:gd name="T87" fmla="*/ 76 h 311"/>
                <a:gd name="T88" fmla="*/ 0 w 151"/>
                <a:gd name="T89" fmla="*/ 79 h 311"/>
                <a:gd name="T90" fmla="*/ 0 w 151"/>
                <a:gd name="T91" fmla="*/ 104 h 311"/>
                <a:gd name="T92" fmla="*/ 0 w 151"/>
                <a:gd name="T93" fmla="*/ 104 h 311"/>
                <a:gd name="T94" fmla="*/ 19 w 151"/>
                <a:gd name="T95" fmla="*/ 123 h 311"/>
                <a:gd name="T96" fmla="*/ 19 w 151"/>
                <a:gd name="T97" fmla="*/ 123 h 311"/>
                <a:gd name="T98" fmla="*/ 21 w 151"/>
                <a:gd name="T99" fmla="*/ 123 h 311"/>
                <a:gd name="T100" fmla="*/ 20 w 151"/>
                <a:gd name="T101" fmla="*/ 295 h 311"/>
                <a:gd name="T102" fmla="*/ 21 w 151"/>
                <a:gd name="T103" fmla="*/ 295 h 311"/>
                <a:gd name="T104" fmla="*/ 37 w 151"/>
                <a:gd name="T105" fmla="*/ 311 h 311"/>
                <a:gd name="T106" fmla="*/ 54 w 151"/>
                <a:gd name="T107" fmla="*/ 295 h 311"/>
                <a:gd name="T108" fmla="*/ 54 w 151"/>
                <a:gd name="T109" fmla="*/ 295 h 311"/>
                <a:gd name="T110" fmla="*/ 55 w 151"/>
                <a:gd name="T111" fmla="*/ 123 h 311"/>
                <a:gd name="T112" fmla="*/ 57 w 151"/>
                <a:gd name="T113" fmla="*/ 123 h 311"/>
                <a:gd name="T114" fmla="*/ 57 w 151"/>
                <a:gd name="T115" fmla="*/ 123 h 311"/>
                <a:gd name="T116" fmla="*/ 57 w 151"/>
                <a:gd name="T117" fmla="*/ 123 h 311"/>
                <a:gd name="T118" fmla="*/ 77 w 151"/>
                <a:gd name="T119" fmla="*/ 104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1" h="311">
                  <a:moveTo>
                    <a:pt x="149" y="294"/>
                  </a:moveTo>
                  <a:cubicBezTo>
                    <a:pt x="149" y="303"/>
                    <a:pt x="142" y="310"/>
                    <a:pt x="133" y="310"/>
                  </a:cubicBezTo>
                  <a:cubicBezTo>
                    <a:pt x="124" y="310"/>
                    <a:pt x="116" y="303"/>
                    <a:pt x="116" y="294"/>
                  </a:cubicBezTo>
                  <a:cubicBezTo>
                    <a:pt x="116" y="294"/>
                    <a:pt x="116" y="294"/>
                    <a:pt x="116" y="294"/>
                  </a:cubicBezTo>
                  <a:cubicBezTo>
                    <a:pt x="117" y="188"/>
                    <a:pt x="117" y="188"/>
                    <a:pt x="117" y="188"/>
                  </a:cubicBezTo>
                  <a:cubicBezTo>
                    <a:pt x="99" y="188"/>
                    <a:pt x="99" y="188"/>
                    <a:pt x="99" y="188"/>
                  </a:cubicBezTo>
                  <a:cubicBezTo>
                    <a:pt x="100" y="26"/>
                    <a:pt x="100" y="26"/>
                    <a:pt x="100" y="26"/>
                  </a:cubicBezTo>
                  <a:cubicBezTo>
                    <a:pt x="100" y="26"/>
                    <a:pt x="100" y="26"/>
                    <a:pt x="100" y="26"/>
                  </a:cubicBezTo>
                  <a:cubicBezTo>
                    <a:pt x="100" y="12"/>
                    <a:pt x="112" y="1"/>
                    <a:pt x="126" y="1"/>
                  </a:cubicBezTo>
                  <a:cubicBezTo>
                    <a:pt x="139" y="1"/>
                    <a:pt x="151" y="13"/>
                    <a:pt x="151" y="26"/>
                  </a:cubicBezTo>
                  <a:cubicBezTo>
                    <a:pt x="151" y="26"/>
                    <a:pt x="151" y="26"/>
                    <a:pt x="151" y="26"/>
                  </a:cubicBezTo>
                  <a:cubicBezTo>
                    <a:pt x="150" y="176"/>
                    <a:pt x="150" y="176"/>
                    <a:pt x="150" y="176"/>
                  </a:cubicBezTo>
                  <a:cubicBezTo>
                    <a:pt x="150" y="189"/>
                    <a:pt x="150" y="189"/>
                    <a:pt x="150" y="189"/>
                  </a:cubicBezTo>
                  <a:cubicBezTo>
                    <a:pt x="149" y="294"/>
                    <a:pt x="149" y="294"/>
                    <a:pt x="149" y="294"/>
                  </a:cubicBezTo>
                  <a:close/>
                  <a:moveTo>
                    <a:pt x="77" y="104"/>
                  </a:moveTo>
                  <a:cubicBezTo>
                    <a:pt x="77" y="79"/>
                    <a:pt x="77" y="79"/>
                    <a:pt x="77" y="79"/>
                  </a:cubicBezTo>
                  <a:cubicBezTo>
                    <a:pt x="77" y="76"/>
                    <a:pt x="77" y="76"/>
                    <a:pt x="77" y="76"/>
                  </a:cubicBezTo>
                  <a:cubicBezTo>
                    <a:pt x="77" y="6"/>
                    <a:pt x="77" y="6"/>
                    <a:pt x="77" y="6"/>
                  </a:cubicBezTo>
                  <a:cubicBezTo>
                    <a:pt x="77" y="6"/>
                    <a:pt x="77" y="6"/>
                    <a:pt x="77" y="6"/>
                  </a:cubicBezTo>
                  <a:cubicBezTo>
                    <a:pt x="77" y="3"/>
                    <a:pt x="75" y="0"/>
                    <a:pt x="72" y="0"/>
                  </a:cubicBezTo>
                  <a:cubicBezTo>
                    <a:pt x="69" y="0"/>
                    <a:pt x="66" y="3"/>
                    <a:pt x="66" y="6"/>
                  </a:cubicBezTo>
                  <a:cubicBezTo>
                    <a:pt x="66" y="6"/>
                    <a:pt x="66" y="6"/>
                    <a:pt x="66" y="6"/>
                  </a:cubicBezTo>
                  <a:cubicBezTo>
                    <a:pt x="66" y="76"/>
                    <a:pt x="66" y="76"/>
                    <a:pt x="66" y="76"/>
                  </a:cubicBezTo>
                  <a:cubicBezTo>
                    <a:pt x="55" y="76"/>
                    <a:pt x="55" y="76"/>
                    <a:pt x="55" y="76"/>
                  </a:cubicBezTo>
                  <a:cubicBezTo>
                    <a:pt x="56" y="6"/>
                    <a:pt x="56" y="6"/>
                    <a:pt x="56" y="6"/>
                  </a:cubicBezTo>
                  <a:cubicBezTo>
                    <a:pt x="56" y="6"/>
                    <a:pt x="56" y="6"/>
                    <a:pt x="56" y="6"/>
                  </a:cubicBezTo>
                  <a:cubicBezTo>
                    <a:pt x="56" y="3"/>
                    <a:pt x="53" y="0"/>
                    <a:pt x="50" y="0"/>
                  </a:cubicBezTo>
                  <a:cubicBezTo>
                    <a:pt x="47" y="0"/>
                    <a:pt x="44" y="3"/>
                    <a:pt x="44" y="6"/>
                  </a:cubicBezTo>
                  <a:cubicBezTo>
                    <a:pt x="44" y="6"/>
                    <a:pt x="44" y="6"/>
                    <a:pt x="44" y="6"/>
                  </a:cubicBezTo>
                  <a:cubicBezTo>
                    <a:pt x="44" y="76"/>
                    <a:pt x="44" y="76"/>
                    <a:pt x="44" y="76"/>
                  </a:cubicBezTo>
                  <a:cubicBezTo>
                    <a:pt x="33" y="76"/>
                    <a:pt x="33" y="76"/>
                    <a:pt x="33" y="76"/>
                  </a:cubicBezTo>
                  <a:cubicBezTo>
                    <a:pt x="34" y="6"/>
                    <a:pt x="34" y="6"/>
                    <a:pt x="34" y="6"/>
                  </a:cubicBezTo>
                  <a:cubicBezTo>
                    <a:pt x="34" y="6"/>
                    <a:pt x="34" y="6"/>
                    <a:pt x="34" y="6"/>
                  </a:cubicBezTo>
                  <a:cubicBezTo>
                    <a:pt x="34" y="3"/>
                    <a:pt x="31" y="0"/>
                    <a:pt x="28" y="0"/>
                  </a:cubicBezTo>
                  <a:cubicBezTo>
                    <a:pt x="25" y="0"/>
                    <a:pt x="23" y="3"/>
                    <a:pt x="23" y="6"/>
                  </a:cubicBezTo>
                  <a:cubicBezTo>
                    <a:pt x="23" y="6"/>
                    <a:pt x="23" y="6"/>
                    <a:pt x="23" y="6"/>
                  </a:cubicBezTo>
                  <a:cubicBezTo>
                    <a:pt x="22" y="76"/>
                    <a:pt x="22" y="76"/>
                    <a:pt x="22" y="76"/>
                  </a:cubicBezTo>
                  <a:cubicBezTo>
                    <a:pt x="12" y="76"/>
                    <a:pt x="12" y="76"/>
                    <a:pt x="12" y="76"/>
                  </a:cubicBezTo>
                  <a:cubicBezTo>
                    <a:pt x="12" y="6"/>
                    <a:pt x="12" y="6"/>
                    <a:pt x="12" y="6"/>
                  </a:cubicBezTo>
                  <a:cubicBezTo>
                    <a:pt x="12" y="6"/>
                    <a:pt x="12" y="6"/>
                    <a:pt x="12" y="6"/>
                  </a:cubicBezTo>
                  <a:cubicBezTo>
                    <a:pt x="12" y="3"/>
                    <a:pt x="10" y="0"/>
                    <a:pt x="6" y="0"/>
                  </a:cubicBezTo>
                  <a:cubicBezTo>
                    <a:pt x="3" y="0"/>
                    <a:pt x="1" y="3"/>
                    <a:pt x="1" y="6"/>
                  </a:cubicBezTo>
                  <a:cubicBezTo>
                    <a:pt x="1" y="6"/>
                    <a:pt x="1" y="6"/>
                    <a:pt x="1" y="6"/>
                  </a:cubicBezTo>
                  <a:cubicBezTo>
                    <a:pt x="0" y="76"/>
                    <a:pt x="0" y="76"/>
                    <a:pt x="0" y="76"/>
                  </a:cubicBezTo>
                  <a:cubicBezTo>
                    <a:pt x="0" y="79"/>
                    <a:pt x="0" y="79"/>
                    <a:pt x="0" y="79"/>
                  </a:cubicBezTo>
                  <a:cubicBezTo>
                    <a:pt x="0" y="104"/>
                    <a:pt x="0" y="104"/>
                    <a:pt x="0" y="104"/>
                  </a:cubicBezTo>
                  <a:cubicBezTo>
                    <a:pt x="0" y="104"/>
                    <a:pt x="0" y="104"/>
                    <a:pt x="0" y="104"/>
                  </a:cubicBezTo>
                  <a:cubicBezTo>
                    <a:pt x="0" y="114"/>
                    <a:pt x="9" y="123"/>
                    <a:pt x="19" y="123"/>
                  </a:cubicBezTo>
                  <a:cubicBezTo>
                    <a:pt x="19" y="123"/>
                    <a:pt x="19" y="123"/>
                    <a:pt x="19" y="123"/>
                  </a:cubicBezTo>
                  <a:cubicBezTo>
                    <a:pt x="21" y="123"/>
                    <a:pt x="21" y="123"/>
                    <a:pt x="21" y="123"/>
                  </a:cubicBezTo>
                  <a:cubicBezTo>
                    <a:pt x="20" y="295"/>
                    <a:pt x="20" y="295"/>
                    <a:pt x="20" y="295"/>
                  </a:cubicBezTo>
                  <a:cubicBezTo>
                    <a:pt x="21" y="295"/>
                    <a:pt x="21" y="295"/>
                    <a:pt x="21" y="295"/>
                  </a:cubicBezTo>
                  <a:cubicBezTo>
                    <a:pt x="21" y="304"/>
                    <a:pt x="28" y="311"/>
                    <a:pt x="37" y="311"/>
                  </a:cubicBezTo>
                  <a:cubicBezTo>
                    <a:pt x="46" y="311"/>
                    <a:pt x="53" y="304"/>
                    <a:pt x="54" y="295"/>
                  </a:cubicBezTo>
                  <a:cubicBezTo>
                    <a:pt x="54" y="295"/>
                    <a:pt x="54" y="295"/>
                    <a:pt x="54" y="295"/>
                  </a:cubicBezTo>
                  <a:cubicBezTo>
                    <a:pt x="55" y="123"/>
                    <a:pt x="55" y="123"/>
                    <a:pt x="55" y="123"/>
                  </a:cubicBezTo>
                  <a:cubicBezTo>
                    <a:pt x="57" y="123"/>
                    <a:pt x="57" y="123"/>
                    <a:pt x="57" y="123"/>
                  </a:cubicBezTo>
                  <a:cubicBezTo>
                    <a:pt x="57" y="123"/>
                    <a:pt x="57" y="123"/>
                    <a:pt x="57" y="123"/>
                  </a:cubicBezTo>
                  <a:cubicBezTo>
                    <a:pt x="57" y="123"/>
                    <a:pt x="57" y="123"/>
                    <a:pt x="57" y="123"/>
                  </a:cubicBezTo>
                  <a:cubicBezTo>
                    <a:pt x="68" y="123"/>
                    <a:pt x="76" y="115"/>
                    <a:pt x="77" y="10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91" name="Icon"/>
            <p:cNvSpPr>
              <a:spLocks noEditPoints="1"/>
            </p:cNvSpPr>
            <p:nvPr/>
          </p:nvSpPr>
          <p:spPr bwMode="auto">
            <a:xfrm>
              <a:off x="3812269" y="5858322"/>
              <a:ext cx="429210" cy="438943"/>
            </a:xfrm>
            <a:custGeom>
              <a:avLst/>
              <a:gdLst>
                <a:gd name="T0" fmla="*/ 145 w 184"/>
                <a:gd name="T1" fmla="*/ 95 h 188"/>
                <a:gd name="T2" fmla="*/ 161 w 184"/>
                <a:gd name="T3" fmla="*/ 69 h 188"/>
                <a:gd name="T4" fmla="*/ 151 w 184"/>
                <a:gd name="T5" fmla="*/ 27 h 188"/>
                <a:gd name="T6" fmla="*/ 125 w 184"/>
                <a:gd name="T7" fmla="*/ 27 h 188"/>
                <a:gd name="T8" fmla="*/ 151 w 184"/>
                <a:gd name="T9" fmla="*/ 27 h 188"/>
                <a:gd name="T10" fmla="*/ 138 w 184"/>
                <a:gd name="T11" fmla="*/ 121 h 188"/>
                <a:gd name="T12" fmla="*/ 120 w 184"/>
                <a:gd name="T13" fmla="*/ 110 h 188"/>
                <a:gd name="T14" fmla="*/ 123 w 184"/>
                <a:gd name="T15" fmla="*/ 36 h 188"/>
                <a:gd name="T16" fmla="*/ 94 w 184"/>
                <a:gd name="T17" fmla="*/ 36 h 188"/>
                <a:gd name="T18" fmla="*/ 123 w 184"/>
                <a:gd name="T19" fmla="*/ 36 h 188"/>
                <a:gd name="T20" fmla="*/ 108 w 184"/>
                <a:gd name="T21" fmla="*/ 18 h 188"/>
                <a:gd name="T22" fmla="*/ 108 w 184"/>
                <a:gd name="T23" fmla="*/ 8 h 188"/>
                <a:gd name="T24" fmla="*/ 93 w 184"/>
                <a:gd name="T25" fmla="*/ 20 h 188"/>
                <a:gd name="T26" fmla="*/ 63 w 184"/>
                <a:gd name="T27" fmla="*/ 20 h 188"/>
                <a:gd name="T28" fmla="*/ 93 w 184"/>
                <a:gd name="T29" fmla="*/ 20 h 188"/>
                <a:gd name="T30" fmla="*/ 47 w 184"/>
                <a:gd name="T31" fmla="*/ 34 h 188"/>
                <a:gd name="T32" fmla="*/ 47 w 184"/>
                <a:gd name="T33" fmla="*/ 23 h 188"/>
                <a:gd name="T34" fmla="*/ 22 w 184"/>
                <a:gd name="T35" fmla="*/ 84 h 188"/>
                <a:gd name="T36" fmla="*/ 12 w 184"/>
                <a:gd name="T37" fmla="*/ 54 h 188"/>
                <a:gd name="T38" fmla="*/ 22 w 184"/>
                <a:gd name="T39" fmla="*/ 84 h 188"/>
                <a:gd name="T40" fmla="*/ 55 w 184"/>
                <a:gd name="T41" fmla="*/ 141 h 188"/>
                <a:gd name="T42" fmla="*/ 42 w 184"/>
                <a:gd name="T43" fmla="*/ 145 h 188"/>
                <a:gd name="T44" fmla="*/ 60 w 184"/>
                <a:gd name="T45" fmla="*/ 45 h 188"/>
                <a:gd name="T46" fmla="*/ 91 w 184"/>
                <a:gd name="T47" fmla="*/ 45 h 188"/>
                <a:gd name="T48" fmla="*/ 60 w 184"/>
                <a:gd name="T49" fmla="*/ 45 h 188"/>
                <a:gd name="T50" fmla="*/ 112 w 184"/>
                <a:gd name="T51" fmla="*/ 136 h 188"/>
                <a:gd name="T52" fmla="*/ 96 w 184"/>
                <a:gd name="T53" fmla="*/ 162 h 188"/>
                <a:gd name="T54" fmla="*/ 166 w 184"/>
                <a:gd name="T55" fmla="*/ 26 h 188"/>
                <a:gd name="T56" fmla="*/ 89 w 184"/>
                <a:gd name="T57" fmla="*/ 1 h 188"/>
                <a:gd name="T58" fmla="*/ 0 w 184"/>
                <a:gd name="T59" fmla="*/ 42 h 188"/>
                <a:gd name="T60" fmla="*/ 13 w 184"/>
                <a:gd name="T61" fmla="*/ 139 h 188"/>
                <a:gd name="T62" fmla="*/ 93 w 184"/>
                <a:gd name="T63" fmla="*/ 183 h 188"/>
                <a:gd name="T64" fmla="*/ 179 w 184"/>
                <a:gd name="T65" fmla="*/ 122 h 188"/>
                <a:gd name="T66" fmla="*/ 166 w 184"/>
                <a:gd name="T67" fmla="*/ 26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88">
                  <a:moveTo>
                    <a:pt x="162" y="87"/>
                  </a:moveTo>
                  <a:cubicBezTo>
                    <a:pt x="157" y="94"/>
                    <a:pt x="150" y="98"/>
                    <a:pt x="145" y="95"/>
                  </a:cubicBezTo>
                  <a:cubicBezTo>
                    <a:pt x="140" y="92"/>
                    <a:pt x="140" y="84"/>
                    <a:pt x="144" y="77"/>
                  </a:cubicBezTo>
                  <a:cubicBezTo>
                    <a:pt x="149" y="69"/>
                    <a:pt x="156" y="66"/>
                    <a:pt x="161" y="69"/>
                  </a:cubicBezTo>
                  <a:cubicBezTo>
                    <a:pt x="166" y="72"/>
                    <a:pt x="166" y="80"/>
                    <a:pt x="162" y="87"/>
                  </a:cubicBezTo>
                  <a:moveTo>
                    <a:pt x="151" y="27"/>
                  </a:moveTo>
                  <a:cubicBezTo>
                    <a:pt x="151" y="30"/>
                    <a:pt x="145" y="32"/>
                    <a:pt x="138" y="32"/>
                  </a:cubicBezTo>
                  <a:cubicBezTo>
                    <a:pt x="131" y="32"/>
                    <a:pt x="125" y="30"/>
                    <a:pt x="125" y="27"/>
                  </a:cubicBezTo>
                  <a:cubicBezTo>
                    <a:pt x="125" y="25"/>
                    <a:pt x="131" y="23"/>
                    <a:pt x="138" y="23"/>
                  </a:cubicBezTo>
                  <a:cubicBezTo>
                    <a:pt x="145" y="23"/>
                    <a:pt x="151" y="25"/>
                    <a:pt x="151" y="27"/>
                  </a:cubicBezTo>
                  <a:moveTo>
                    <a:pt x="137" y="102"/>
                  </a:moveTo>
                  <a:cubicBezTo>
                    <a:pt x="142" y="105"/>
                    <a:pt x="142" y="114"/>
                    <a:pt x="138" y="121"/>
                  </a:cubicBezTo>
                  <a:cubicBezTo>
                    <a:pt x="133" y="128"/>
                    <a:pt x="126" y="132"/>
                    <a:pt x="121" y="129"/>
                  </a:cubicBezTo>
                  <a:cubicBezTo>
                    <a:pt x="116" y="126"/>
                    <a:pt x="116" y="117"/>
                    <a:pt x="120" y="110"/>
                  </a:cubicBezTo>
                  <a:cubicBezTo>
                    <a:pt x="125" y="103"/>
                    <a:pt x="132" y="99"/>
                    <a:pt x="137" y="102"/>
                  </a:cubicBezTo>
                  <a:moveTo>
                    <a:pt x="123" y="36"/>
                  </a:moveTo>
                  <a:cubicBezTo>
                    <a:pt x="123" y="39"/>
                    <a:pt x="116" y="41"/>
                    <a:pt x="108" y="41"/>
                  </a:cubicBezTo>
                  <a:cubicBezTo>
                    <a:pt x="100" y="41"/>
                    <a:pt x="94" y="39"/>
                    <a:pt x="94" y="36"/>
                  </a:cubicBezTo>
                  <a:cubicBezTo>
                    <a:pt x="94" y="33"/>
                    <a:pt x="100" y="30"/>
                    <a:pt x="108" y="30"/>
                  </a:cubicBezTo>
                  <a:cubicBezTo>
                    <a:pt x="116" y="30"/>
                    <a:pt x="123" y="33"/>
                    <a:pt x="123" y="36"/>
                  </a:cubicBezTo>
                  <a:moveTo>
                    <a:pt x="122" y="13"/>
                  </a:moveTo>
                  <a:cubicBezTo>
                    <a:pt x="122" y="15"/>
                    <a:pt x="116" y="18"/>
                    <a:pt x="108" y="18"/>
                  </a:cubicBezTo>
                  <a:cubicBezTo>
                    <a:pt x="100" y="18"/>
                    <a:pt x="94" y="15"/>
                    <a:pt x="94" y="13"/>
                  </a:cubicBezTo>
                  <a:cubicBezTo>
                    <a:pt x="94" y="10"/>
                    <a:pt x="100" y="8"/>
                    <a:pt x="108" y="8"/>
                  </a:cubicBezTo>
                  <a:cubicBezTo>
                    <a:pt x="116" y="8"/>
                    <a:pt x="122" y="10"/>
                    <a:pt x="122" y="13"/>
                  </a:cubicBezTo>
                  <a:moveTo>
                    <a:pt x="93" y="20"/>
                  </a:moveTo>
                  <a:cubicBezTo>
                    <a:pt x="93" y="23"/>
                    <a:pt x="86" y="25"/>
                    <a:pt x="78" y="25"/>
                  </a:cubicBezTo>
                  <a:cubicBezTo>
                    <a:pt x="70" y="25"/>
                    <a:pt x="63" y="23"/>
                    <a:pt x="63" y="20"/>
                  </a:cubicBezTo>
                  <a:cubicBezTo>
                    <a:pt x="63" y="17"/>
                    <a:pt x="70" y="15"/>
                    <a:pt x="78" y="15"/>
                  </a:cubicBezTo>
                  <a:cubicBezTo>
                    <a:pt x="86" y="15"/>
                    <a:pt x="93" y="17"/>
                    <a:pt x="93" y="20"/>
                  </a:cubicBezTo>
                  <a:moveTo>
                    <a:pt x="63" y="28"/>
                  </a:moveTo>
                  <a:cubicBezTo>
                    <a:pt x="63" y="31"/>
                    <a:pt x="56" y="34"/>
                    <a:pt x="47" y="34"/>
                  </a:cubicBezTo>
                  <a:cubicBezTo>
                    <a:pt x="38" y="34"/>
                    <a:pt x="31" y="31"/>
                    <a:pt x="31" y="28"/>
                  </a:cubicBezTo>
                  <a:cubicBezTo>
                    <a:pt x="31" y="25"/>
                    <a:pt x="38" y="23"/>
                    <a:pt x="47" y="23"/>
                  </a:cubicBezTo>
                  <a:cubicBezTo>
                    <a:pt x="56" y="23"/>
                    <a:pt x="63" y="25"/>
                    <a:pt x="63" y="28"/>
                  </a:cubicBezTo>
                  <a:moveTo>
                    <a:pt x="22" y="84"/>
                  </a:moveTo>
                  <a:cubicBezTo>
                    <a:pt x="18" y="85"/>
                    <a:pt x="13" y="79"/>
                    <a:pt x="11" y="71"/>
                  </a:cubicBezTo>
                  <a:cubicBezTo>
                    <a:pt x="8" y="63"/>
                    <a:pt x="9" y="55"/>
                    <a:pt x="12" y="54"/>
                  </a:cubicBezTo>
                  <a:cubicBezTo>
                    <a:pt x="16" y="53"/>
                    <a:pt x="21" y="59"/>
                    <a:pt x="24" y="67"/>
                  </a:cubicBezTo>
                  <a:cubicBezTo>
                    <a:pt x="26" y="75"/>
                    <a:pt x="25" y="83"/>
                    <a:pt x="22" y="84"/>
                  </a:cubicBezTo>
                  <a:moveTo>
                    <a:pt x="44" y="128"/>
                  </a:moveTo>
                  <a:cubicBezTo>
                    <a:pt x="47" y="127"/>
                    <a:pt x="52" y="133"/>
                    <a:pt x="55" y="141"/>
                  </a:cubicBezTo>
                  <a:cubicBezTo>
                    <a:pt x="58" y="150"/>
                    <a:pt x="57" y="157"/>
                    <a:pt x="53" y="158"/>
                  </a:cubicBezTo>
                  <a:cubicBezTo>
                    <a:pt x="50" y="160"/>
                    <a:pt x="45" y="154"/>
                    <a:pt x="42" y="145"/>
                  </a:cubicBezTo>
                  <a:cubicBezTo>
                    <a:pt x="39" y="137"/>
                    <a:pt x="40" y="130"/>
                    <a:pt x="44" y="128"/>
                  </a:cubicBezTo>
                  <a:moveTo>
                    <a:pt x="60" y="45"/>
                  </a:moveTo>
                  <a:cubicBezTo>
                    <a:pt x="60" y="42"/>
                    <a:pt x="67" y="39"/>
                    <a:pt x="76" y="39"/>
                  </a:cubicBezTo>
                  <a:cubicBezTo>
                    <a:pt x="84" y="39"/>
                    <a:pt x="91" y="42"/>
                    <a:pt x="91" y="45"/>
                  </a:cubicBezTo>
                  <a:cubicBezTo>
                    <a:pt x="91" y="48"/>
                    <a:pt x="84" y="50"/>
                    <a:pt x="76" y="50"/>
                  </a:cubicBezTo>
                  <a:cubicBezTo>
                    <a:pt x="67" y="50"/>
                    <a:pt x="60" y="48"/>
                    <a:pt x="60" y="45"/>
                  </a:cubicBezTo>
                  <a:moveTo>
                    <a:pt x="95" y="144"/>
                  </a:moveTo>
                  <a:cubicBezTo>
                    <a:pt x="99" y="137"/>
                    <a:pt x="107" y="133"/>
                    <a:pt x="112" y="136"/>
                  </a:cubicBezTo>
                  <a:cubicBezTo>
                    <a:pt x="117" y="139"/>
                    <a:pt x="117" y="148"/>
                    <a:pt x="113" y="155"/>
                  </a:cubicBezTo>
                  <a:cubicBezTo>
                    <a:pt x="109" y="162"/>
                    <a:pt x="101" y="165"/>
                    <a:pt x="96" y="162"/>
                  </a:cubicBezTo>
                  <a:cubicBezTo>
                    <a:pt x="91" y="159"/>
                    <a:pt x="91" y="151"/>
                    <a:pt x="95" y="144"/>
                  </a:cubicBezTo>
                  <a:moveTo>
                    <a:pt x="166" y="26"/>
                  </a:moveTo>
                  <a:cubicBezTo>
                    <a:pt x="153" y="19"/>
                    <a:pt x="129" y="6"/>
                    <a:pt x="120" y="4"/>
                  </a:cubicBezTo>
                  <a:cubicBezTo>
                    <a:pt x="110" y="1"/>
                    <a:pt x="100" y="0"/>
                    <a:pt x="89" y="1"/>
                  </a:cubicBezTo>
                  <a:cubicBezTo>
                    <a:pt x="78" y="3"/>
                    <a:pt x="36" y="13"/>
                    <a:pt x="24" y="16"/>
                  </a:cubicBezTo>
                  <a:cubicBezTo>
                    <a:pt x="12" y="19"/>
                    <a:pt x="0" y="28"/>
                    <a:pt x="0" y="42"/>
                  </a:cubicBezTo>
                  <a:cubicBezTo>
                    <a:pt x="0" y="55"/>
                    <a:pt x="1" y="97"/>
                    <a:pt x="2" y="108"/>
                  </a:cubicBezTo>
                  <a:cubicBezTo>
                    <a:pt x="3" y="118"/>
                    <a:pt x="6" y="132"/>
                    <a:pt x="13" y="139"/>
                  </a:cubicBezTo>
                  <a:cubicBezTo>
                    <a:pt x="20" y="145"/>
                    <a:pt x="50" y="173"/>
                    <a:pt x="56" y="178"/>
                  </a:cubicBezTo>
                  <a:cubicBezTo>
                    <a:pt x="63" y="183"/>
                    <a:pt x="77" y="188"/>
                    <a:pt x="93" y="183"/>
                  </a:cubicBezTo>
                  <a:cubicBezTo>
                    <a:pt x="110" y="178"/>
                    <a:pt x="150" y="159"/>
                    <a:pt x="160" y="155"/>
                  </a:cubicBezTo>
                  <a:cubicBezTo>
                    <a:pt x="170" y="151"/>
                    <a:pt x="177" y="136"/>
                    <a:pt x="179" y="122"/>
                  </a:cubicBezTo>
                  <a:cubicBezTo>
                    <a:pt x="180" y="107"/>
                    <a:pt x="181" y="74"/>
                    <a:pt x="182" y="58"/>
                  </a:cubicBezTo>
                  <a:cubicBezTo>
                    <a:pt x="184" y="42"/>
                    <a:pt x="179" y="33"/>
                    <a:pt x="166" y="2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92" name="Icon"/>
            <p:cNvSpPr>
              <a:spLocks noEditPoints="1"/>
            </p:cNvSpPr>
            <p:nvPr/>
          </p:nvSpPr>
          <p:spPr bwMode="auto">
            <a:xfrm>
              <a:off x="5015863" y="5874506"/>
              <a:ext cx="405831" cy="406575"/>
            </a:xfrm>
            <a:custGeom>
              <a:avLst/>
              <a:gdLst>
                <a:gd name="T0" fmla="*/ 197 w 228"/>
                <a:gd name="T1" fmla="*/ 35 h 228"/>
                <a:gd name="T2" fmla="*/ 114 w 228"/>
                <a:gd name="T3" fmla="*/ 0 h 228"/>
                <a:gd name="T4" fmla="*/ 31 w 228"/>
                <a:gd name="T5" fmla="*/ 36 h 228"/>
                <a:gd name="T6" fmla="*/ 0 w 228"/>
                <a:gd name="T7" fmla="*/ 114 h 228"/>
                <a:gd name="T8" fmla="*/ 32 w 228"/>
                <a:gd name="T9" fmla="*/ 192 h 228"/>
                <a:gd name="T10" fmla="*/ 114 w 228"/>
                <a:gd name="T11" fmla="*/ 228 h 228"/>
                <a:gd name="T12" fmla="*/ 197 w 228"/>
                <a:gd name="T13" fmla="*/ 192 h 228"/>
                <a:gd name="T14" fmla="*/ 228 w 228"/>
                <a:gd name="T15" fmla="*/ 114 h 228"/>
                <a:gd name="T16" fmla="*/ 215 w 228"/>
                <a:gd name="T17" fmla="*/ 83 h 228"/>
                <a:gd name="T18" fmla="*/ 199 w 228"/>
                <a:gd name="T19" fmla="*/ 111 h 228"/>
                <a:gd name="T20" fmla="*/ 159 w 228"/>
                <a:gd name="T21" fmla="*/ 110 h 228"/>
                <a:gd name="T22" fmla="*/ 139 w 228"/>
                <a:gd name="T23" fmla="*/ 76 h 228"/>
                <a:gd name="T24" fmla="*/ 159 w 228"/>
                <a:gd name="T25" fmla="*/ 41 h 228"/>
                <a:gd name="T26" fmla="*/ 215 w 228"/>
                <a:gd name="T27" fmla="*/ 83 h 228"/>
                <a:gd name="T28" fmla="*/ 134 w 228"/>
                <a:gd name="T29" fmla="*/ 149 h 228"/>
                <a:gd name="T30" fmla="*/ 74 w 228"/>
                <a:gd name="T31" fmla="*/ 114 h 228"/>
                <a:gd name="T32" fmla="*/ 134 w 228"/>
                <a:gd name="T33" fmla="*/ 79 h 228"/>
                <a:gd name="T34" fmla="*/ 185 w 228"/>
                <a:gd name="T35" fmla="*/ 35 h 228"/>
                <a:gd name="T36" fmla="*/ 146 w 228"/>
                <a:gd name="T37" fmla="*/ 13 h 228"/>
                <a:gd name="T38" fmla="*/ 89 w 228"/>
                <a:gd name="T39" fmla="*/ 11 h 228"/>
                <a:gd name="T40" fmla="*/ 139 w 228"/>
                <a:gd name="T41" fmla="*/ 11 h 228"/>
                <a:gd name="T42" fmla="*/ 154 w 228"/>
                <a:gd name="T43" fmla="*/ 38 h 228"/>
                <a:gd name="T44" fmla="*/ 134 w 228"/>
                <a:gd name="T45" fmla="*/ 73 h 228"/>
                <a:gd name="T46" fmla="*/ 94 w 228"/>
                <a:gd name="T47" fmla="*/ 73 h 228"/>
                <a:gd name="T48" fmla="*/ 73 w 228"/>
                <a:gd name="T49" fmla="*/ 38 h 228"/>
                <a:gd name="T50" fmla="*/ 82 w 228"/>
                <a:gd name="T51" fmla="*/ 13 h 228"/>
                <a:gd name="T52" fmla="*/ 42 w 228"/>
                <a:gd name="T53" fmla="*/ 36 h 228"/>
                <a:gd name="T54" fmla="*/ 37 w 228"/>
                <a:gd name="T55" fmla="*/ 41 h 228"/>
                <a:gd name="T56" fmla="*/ 69 w 228"/>
                <a:gd name="T57" fmla="*/ 41 h 228"/>
                <a:gd name="T58" fmla="*/ 89 w 228"/>
                <a:gd name="T59" fmla="*/ 76 h 228"/>
                <a:gd name="T60" fmla="*/ 28 w 228"/>
                <a:gd name="T61" fmla="*/ 111 h 228"/>
                <a:gd name="T62" fmla="*/ 37 w 228"/>
                <a:gd name="T63" fmla="*/ 41 h 228"/>
                <a:gd name="T64" fmla="*/ 10 w 228"/>
                <a:gd name="T65" fmla="*/ 91 h 228"/>
                <a:gd name="T66" fmla="*/ 11 w 228"/>
                <a:gd name="T67" fmla="*/ 137 h 228"/>
                <a:gd name="T68" fmla="*/ 13 w 228"/>
                <a:gd name="T69" fmla="*/ 145 h 228"/>
                <a:gd name="T70" fmla="*/ 69 w 228"/>
                <a:gd name="T71" fmla="*/ 117 h 228"/>
                <a:gd name="T72" fmla="*/ 90 w 228"/>
                <a:gd name="T73" fmla="*/ 152 h 228"/>
                <a:gd name="T74" fmla="*/ 68 w 228"/>
                <a:gd name="T75" fmla="*/ 187 h 228"/>
                <a:gd name="T76" fmla="*/ 13 w 228"/>
                <a:gd name="T77" fmla="*/ 145 h 228"/>
                <a:gd name="T78" fmla="*/ 69 w 228"/>
                <a:gd name="T79" fmla="*/ 192 h 228"/>
                <a:gd name="T80" fmla="*/ 43 w 228"/>
                <a:gd name="T81" fmla="*/ 192 h 228"/>
                <a:gd name="T82" fmla="*/ 114 w 228"/>
                <a:gd name="T83" fmla="*/ 220 h 228"/>
                <a:gd name="T84" fmla="*/ 74 w 228"/>
                <a:gd name="T85" fmla="*/ 190 h 228"/>
                <a:gd name="T86" fmla="*/ 94 w 228"/>
                <a:gd name="T87" fmla="*/ 154 h 228"/>
                <a:gd name="T88" fmla="*/ 134 w 228"/>
                <a:gd name="T89" fmla="*/ 154 h 228"/>
                <a:gd name="T90" fmla="*/ 139 w 228"/>
                <a:gd name="T91" fmla="*/ 217 h 228"/>
                <a:gd name="T92" fmla="*/ 159 w 228"/>
                <a:gd name="T93" fmla="*/ 192 h 228"/>
                <a:gd name="T94" fmla="*/ 146 w 228"/>
                <a:gd name="T95" fmla="*/ 215 h 228"/>
                <a:gd name="T96" fmla="*/ 159 w 228"/>
                <a:gd name="T97" fmla="*/ 186 h 228"/>
                <a:gd name="T98" fmla="*/ 159 w 228"/>
                <a:gd name="T99" fmla="*/ 116 h 228"/>
                <a:gd name="T100" fmla="*/ 199 w 228"/>
                <a:gd name="T101" fmla="*/ 116 h 228"/>
                <a:gd name="T102" fmla="*/ 216 w 228"/>
                <a:gd name="T103" fmla="*/ 144 h 228"/>
                <a:gd name="T104" fmla="*/ 217 w 228"/>
                <a:gd name="T105" fmla="*/ 136 h 228"/>
                <a:gd name="T106" fmla="*/ 217 w 228"/>
                <a:gd name="T107" fmla="*/ 91 h 228"/>
                <a:gd name="T108" fmla="*/ 217 w 228"/>
                <a:gd name="T109" fmla="*/ 136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28" h="228">
                  <a:moveTo>
                    <a:pt x="223" y="81"/>
                  </a:moveTo>
                  <a:cubicBezTo>
                    <a:pt x="218" y="64"/>
                    <a:pt x="209" y="48"/>
                    <a:pt x="197" y="35"/>
                  </a:cubicBezTo>
                  <a:cubicBezTo>
                    <a:pt x="182" y="20"/>
                    <a:pt x="162" y="8"/>
                    <a:pt x="140" y="3"/>
                  </a:cubicBezTo>
                  <a:cubicBezTo>
                    <a:pt x="132" y="1"/>
                    <a:pt x="123" y="0"/>
                    <a:pt x="114" y="0"/>
                  </a:cubicBezTo>
                  <a:cubicBezTo>
                    <a:pt x="105" y="0"/>
                    <a:pt x="96" y="1"/>
                    <a:pt x="87" y="3"/>
                  </a:cubicBezTo>
                  <a:cubicBezTo>
                    <a:pt x="65" y="8"/>
                    <a:pt x="46" y="20"/>
                    <a:pt x="31" y="36"/>
                  </a:cubicBezTo>
                  <a:cubicBezTo>
                    <a:pt x="19" y="48"/>
                    <a:pt x="10" y="64"/>
                    <a:pt x="5" y="81"/>
                  </a:cubicBezTo>
                  <a:cubicBezTo>
                    <a:pt x="2" y="91"/>
                    <a:pt x="0" y="102"/>
                    <a:pt x="0" y="114"/>
                  </a:cubicBezTo>
                  <a:cubicBezTo>
                    <a:pt x="0" y="125"/>
                    <a:pt x="2" y="137"/>
                    <a:pt x="5" y="147"/>
                  </a:cubicBezTo>
                  <a:cubicBezTo>
                    <a:pt x="10" y="164"/>
                    <a:pt x="19" y="180"/>
                    <a:pt x="32" y="192"/>
                  </a:cubicBezTo>
                  <a:cubicBezTo>
                    <a:pt x="46" y="208"/>
                    <a:pt x="66" y="219"/>
                    <a:pt x="87" y="225"/>
                  </a:cubicBezTo>
                  <a:cubicBezTo>
                    <a:pt x="96" y="227"/>
                    <a:pt x="105" y="228"/>
                    <a:pt x="114" y="228"/>
                  </a:cubicBezTo>
                  <a:cubicBezTo>
                    <a:pt x="123" y="228"/>
                    <a:pt x="132" y="227"/>
                    <a:pt x="140" y="225"/>
                  </a:cubicBezTo>
                  <a:cubicBezTo>
                    <a:pt x="162" y="219"/>
                    <a:pt x="182" y="208"/>
                    <a:pt x="197" y="192"/>
                  </a:cubicBezTo>
                  <a:cubicBezTo>
                    <a:pt x="209" y="179"/>
                    <a:pt x="218" y="163"/>
                    <a:pt x="223" y="146"/>
                  </a:cubicBezTo>
                  <a:cubicBezTo>
                    <a:pt x="226" y="136"/>
                    <a:pt x="228" y="125"/>
                    <a:pt x="228" y="114"/>
                  </a:cubicBezTo>
                  <a:cubicBezTo>
                    <a:pt x="228" y="102"/>
                    <a:pt x="226" y="91"/>
                    <a:pt x="223" y="81"/>
                  </a:cubicBezTo>
                  <a:close/>
                  <a:moveTo>
                    <a:pt x="215" y="83"/>
                  </a:moveTo>
                  <a:cubicBezTo>
                    <a:pt x="200" y="110"/>
                    <a:pt x="200" y="110"/>
                    <a:pt x="200" y="110"/>
                  </a:cubicBezTo>
                  <a:cubicBezTo>
                    <a:pt x="199" y="111"/>
                    <a:pt x="199" y="111"/>
                    <a:pt x="199" y="111"/>
                  </a:cubicBezTo>
                  <a:cubicBezTo>
                    <a:pt x="159" y="111"/>
                    <a:pt x="159" y="111"/>
                    <a:pt x="159" y="111"/>
                  </a:cubicBezTo>
                  <a:cubicBezTo>
                    <a:pt x="159" y="110"/>
                    <a:pt x="159" y="110"/>
                    <a:pt x="159" y="110"/>
                  </a:cubicBezTo>
                  <a:cubicBezTo>
                    <a:pt x="139" y="76"/>
                    <a:pt x="139" y="76"/>
                    <a:pt x="139" y="76"/>
                  </a:cubicBezTo>
                  <a:cubicBezTo>
                    <a:pt x="139" y="76"/>
                    <a:pt x="139" y="76"/>
                    <a:pt x="139" y="76"/>
                  </a:cubicBezTo>
                  <a:cubicBezTo>
                    <a:pt x="159" y="41"/>
                    <a:pt x="159" y="41"/>
                    <a:pt x="159" y="41"/>
                  </a:cubicBezTo>
                  <a:cubicBezTo>
                    <a:pt x="159" y="41"/>
                    <a:pt x="159" y="41"/>
                    <a:pt x="159" y="41"/>
                  </a:cubicBezTo>
                  <a:cubicBezTo>
                    <a:pt x="191" y="41"/>
                    <a:pt x="191" y="41"/>
                    <a:pt x="191" y="41"/>
                  </a:cubicBezTo>
                  <a:cubicBezTo>
                    <a:pt x="202" y="53"/>
                    <a:pt x="211" y="67"/>
                    <a:pt x="215" y="83"/>
                  </a:cubicBezTo>
                  <a:close/>
                  <a:moveTo>
                    <a:pt x="154" y="113"/>
                  </a:moveTo>
                  <a:cubicBezTo>
                    <a:pt x="134" y="149"/>
                    <a:pt x="134" y="149"/>
                    <a:pt x="134" y="149"/>
                  </a:cubicBezTo>
                  <a:cubicBezTo>
                    <a:pt x="94" y="149"/>
                    <a:pt x="94" y="149"/>
                    <a:pt x="94" y="149"/>
                  </a:cubicBezTo>
                  <a:cubicBezTo>
                    <a:pt x="74" y="114"/>
                    <a:pt x="74" y="114"/>
                    <a:pt x="74" y="114"/>
                  </a:cubicBezTo>
                  <a:cubicBezTo>
                    <a:pt x="94" y="79"/>
                    <a:pt x="94" y="79"/>
                    <a:pt x="94" y="79"/>
                  </a:cubicBezTo>
                  <a:cubicBezTo>
                    <a:pt x="134" y="79"/>
                    <a:pt x="134" y="79"/>
                    <a:pt x="134" y="79"/>
                  </a:cubicBezTo>
                  <a:lnTo>
                    <a:pt x="154" y="113"/>
                  </a:lnTo>
                  <a:close/>
                  <a:moveTo>
                    <a:pt x="185" y="35"/>
                  </a:moveTo>
                  <a:cubicBezTo>
                    <a:pt x="159" y="35"/>
                    <a:pt x="159" y="35"/>
                    <a:pt x="159" y="35"/>
                  </a:cubicBezTo>
                  <a:cubicBezTo>
                    <a:pt x="146" y="13"/>
                    <a:pt x="146" y="13"/>
                    <a:pt x="146" y="13"/>
                  </a:cubicBezTo>
                  <a:cubicBezTo>
                    <a:pt x="161" y="17"/>
                    <a:pt x="174" y="25"/>
                    <a:pt x="185" y="35"/>
                  </a:cubicBezTo>
                  <a:close/>
                  <a:moveTo>
                    <a:pt x="89" y="11"/>
                  </a:moveTo>
                  <a:cubicBezTo>
                    <a:pt x="97" y="9"/>
                    <a:pt x="105" y="8"/>
                    <a:pt x="114" y="8"/>
                  </a:cubicBezTo>
                  <a:cubicBezTo>
                    <a:pt x="122" y="8"/>
                    <a:pt x="131" y="9"/>
                    <a:pt x="139" y="11"/>
                  </a:cubicBezTo>
                  <a:cubicBezTo>
                    <a:pt x="154" y="38"/>
                    <a:pt x="154" y="38"/>
                    <a:pt x="154" y="38"/>
                  </a:cubicBezTo>
                  <a:cubicBezTo>
                    <a:pt x="154" y="38"/>
                    <a:pt x="154" y="38"/>
                    <a:pt x="154" y="38"/>
                  </a:cubicBezTo>
                  <a:cubicBezTo>
                    <a:pt x="134" y="73"/>
                    <a:pt x="134" y="73"/>
                    <a:pt x="134" y="73"/>
                  </a:cubicBezTo>
                  <a:cubicBezTo>
                    <a:pt x="134" y="73"/>
                    <a:pt x="134" y="73"/>
                    <a:pt x="134" y="73"/>
                  </a:cubicBezTo>
                  <a:cubicBezTo>
                    <a:pt x="94" y="73"/>
                    <a:pt x="94" y="73"/>
                    <a:pt x="94" y="73"/>
                  </a:cubicBezTo>
                  <a:cubicBezTo>
                    <a:pt x="94" y="73"/>
                    <a:pt x="94" y="73"/>
                    <a:pt x="94" y="73"/>
                  </a:cubicBezTo>
                  <a:cubicBezTo>
                    <a:pt x="73" y="38"/>
                    <a:pt x="73" y="38"/>
                    <a:pt x="73" y="38"/>
                  </a:cubicBezTo>
                  <a:cubicBezTo>
                    <a:pt x="73" y="38"/>
                    <a:pt x="73" y="38"/>
                    <a:pt x="73" y="38"/>
                  </a:cubicBezTo>
                  <a:lnTo>
                    <a:pt x="89" y="11"/>
                  </a:lnTo>
                  <a:close/>
                  <a:moveTo>
                    <a:pt x="82" y="13"/>
                  </a:moveTo>
                  <a:cubicBezTo>
                    <a:pt x="68" y="36"/>
                    <a:pt x="68" y="36"/>
                    <a:pt x="68" y="36"/>
                  </a:cubicBezTo>
                  <a:cubicBezTo>
                    <a:pt x="42" y="36"/>
                    <a:pt x="42" y="36"/>
                    <a:pt x="42" y="36"/>
                  </a:cubicBezTo>
                  <a:cubicBezTo>
                    <a:pt x="53" y="25"/>
                    <a:pt x="67" y="17"/>
                    <a:pt x="82" y="13"/>
                  </a:cubicBezTo>
                  <a:close/>
                  <a:moveTo>
                    <a:pt x="37" y="41"/>
                  </a:moveTo>
                  <a:cubicBezTo>
                    <a:pt x="69" y="41"/>
                    <a:pt x="69" y="41"/>
                    <a:pt x="69" y="41"/>
                  </a:cubicBezTo>
                  <a:cubicBezTo>
                    <a:pt x="69" y="41"/>
                    <a:pt x="69" y="41"/>
                    <a:pt x="69" y="41"/>
                  </a:cubicBezTo>
                  <a:cubicBezTo>
                    <a:pt x="89" y="76"/>
                    <a:pt x="89" y="76"/>
                    <a:pt x="89" y="76"/>
                  </a:cubicBezTo>
                  <a:cubicBezTo>
                    <a:pt x="89" y="76"/>
                    <a:pt x="89" y="76"/>
                    <a:pt x="89" y="76"/>
                  </a:cubicBezTo>
                  <a:cubicBezTo>
                    <a:pt x="69" y="111"/>
                    <a:pt x="69" y="111"/>
                    <a:pt x="69" y="111"/>
                  </a:cubicBezTo>
                  <a:cubicBezTo>
                    <a:pt x="28" y="111"/>
                    <a:pt x="28" y="111"/>
                    <a:pt x="28" y="111"/>
                  </a:cubicBezTo>
                  <a:cubicBezTo>
                    <a:pt x="12" y="84"/>
                    <a:pt x="12" y="84"/>
                    <a:pt x="12" y="84"/>
                  </a:cubicBezTo>
                  <a:cubicBezTo>
                    <a:pt x="17" y="67"/>
                    <a:pt x="26" y="53"/>
                    <a:pt x="37" y="41"/>
                  </a:cubicBezTo>
                  <a:close/>
                  <a:moveTo>
                    <a:pt x="8" y="114"/>
                  </a:moveTo>
                  <a:cubicBezTo>
                    <a:pt x="8" y="106"/>
                    <a:pt x="9" y="98"/>
                    <a:pt x="10" y="91"/>
                  </a:cubicBezTo>
                  <a:cubicBezTo>
                    <a:pt x="24" y="114"/>
                    <a:pt x="24" y="114"/>
                    <a:pt x="24" y="114"/>
                  </a:cubicBezTo>
                  <a:cubicBezTo>
                    <a:pt x="11" y="137"/>
                    <a:pt x="11" y="137"/>
                    <a:pt x="11" y="137"/>
                  </a:cubicBezTo>
                  <a:cubicBezTo>
                    <a:pt x="9" y="130"/>
                    <a:pt x="8" y="122"/>
                    <a:pt x="8" y="114"/>
                  </a:cubicBezTo>
                  <a:close/>
                  <a:moveTo>
                    <a:pt x="13" y="145"/>
                  </a:moveTo>
                  <a:cubicBezTo>
                    <a:pt x="29" y="117"/>
                    <a:pt x="29" y="117"/>
                    <a:pt x="29" y="117"/>
                  </a:cubicBezTo>
                  <a:cubicBezTo>
                    <a:pt x="69" y="117"/>
                    <a:pt x="69" y="117"/>
                    <a:pt x="69" y="117"/>
                  </a:cubicBezTo>
                  <a:cubicBezTo>
                    <a:pt x="89" y="151"/>
                    <a:pt x="89" y="151"/>
                    <a:pt x="89" y="151"/>
                  </a:cubicBezTo>
                  <a:cubicBezTo>
                    <a:pt x="90" y="152"/>
                    <a:pt x="90" y="152"/>
                    <a:pt x="90" y="152"/>
                  </a:cubicBezTo>
                  <a:cubicBezTo>
                    <a:pt x="69" y="187"/>
                    <a:pt x="69" y="187"/>
                    <a:pt x="69" y="187"/>
                  </a:cubicBezTo>
                  <a:cubicBezTo>
                    <a:pt x="68" y="187"/>
                    <a:pt x="68" y="187"/>
                    <a:pt x="68" y="187"/>
                  </a:cubicBezTo>
                  <a:cubicBezTo>
                    <a:pt x="37" y="187"/>
                    <a:pt x="37" y="187"/>
                    <a:pt x="37" y="187"/>
                  </a:cubicBezTo>
                  <a:cubicBezTo>
                    <a:pt x="26" y="175"/>
                    <a:pt x="17" y="161"/>
                    <a:pt x="13" y="145"/>
                  </a:cubicBezTo>
                  <a:close/>
                  <a:moveTo>
                    <a:pt x="43" y="192"/>
                  </a:moveTo>
                  <a:cubicBezTo>
                    <a:pt x="69" y="192"/>
                    <a:pt x="69" y="192"/>
                    <a:pt x="69" y="192"/>
                  </a:cubicBezTo>
                  <a:cubicBezTo>
                    <a:pt x="82" y="215"/>
                    <a:pt x="82" y="215"/>
                    <a:pt x="82" y="215"/>
                  </a:cubicBezTo>
                  <a:cubicBezTo>
                    <a:pt x="67" y="210"/>
                    <a:pt x="54" y="202"/>
                    <a:pt x="43" y="192"/>
                  </a:cubicBezTo>
                  <a:close/>
                  <a:moveTo>
                    <a:pt x="139" y="217"/>
                  </a:moveTo>
                  <a:cubicBezTo>
                    <a:pt x="131" y="219"/>
                    <a:pt x="122" y="220"/>
                    <a:pt x="114" y="220"/>
                  </a:cubicBezTo>
                  <a:cubicBezTo>
                    <a:pt x="105" y="220"/>
                    <a:pt x="97" y="219"/>
                    <a:pt x="89" y="217"/>
                  </a:cubicBezTo>
                  <a:cubicBezTo>
                    <a:pt x="74" y="190"/>
                    <a:pt x="74" y="190"/>
                    <a:pt x="74" y="190"/>
                  </a:cubicBezTo>
                  <a:cubicBezTo>
                    <a:pt x="73" y="189"/>
                    <a:pt x="73" y="189"/>
                    <a:pt x="73" y="189"/>
                  </a:cubicBezTo>
                  <a:cubicBezTo>
                    <a:pt x="94" y="154"/>
                    <a:pt x="94" y="154"/>
                    <a:pt x="94" y="154"/>
                  </a:cubicBezTo>
                  <a:cubicBezTo>
                    <a:pt x="95" y="154"/>
                    <a:pt x="95" y="154"/>
                    <a:pt x="95" y="154"/>
                  </a:cubicBezTo>
                  <a:cubicBezTo>
                    <a:pt x="134" y="154"/>
                    <a:pt x="134" y="154"/>
                    <a:pt x="134" y="154"/>
                  </a:cubicBezTo>
                  <a:cubicBezTo>
                    <a:pt x="154" y="189"/>
                    <a:pt x="154" y="189"/>
                    <a:pt x="154" y="189"/>
                  </a:cubicBezTo>
                  <a:lnTo>
                    <a:pt x="139" y="217"/>
                  </a:lnTo>
                  <a:close/>
                  <a:moveTo>
                    <a:pt x="146" y="215"/>
                  </a:moveTo>
                  <a:cubicBezTo>
                    <a:pt x="159" y="192"/>
                    <a:pt x="159" y="192"/>
                    <a:pt x="159" y="192"/>
                  </a:cubicBezTo>
                  <a:cubicBezTo>
                    <a:pt x="186" y="192"/>
                    <a:pt x="186" y="192"/>
                    <a:pt x="186" y="192"/>
                  </a:cubicBezTo>
                  <a:cubicBezTo>
                    <a:pt x="174" y="202"/>
                    <a:pt x="161" y="210"/>
                    <a:pt x="146" y="215"/>
                  </a:cubicBezTo>
                  <a:close/>
                  <a:moveTo>
                    <a:pt x="191" y="186"/>
                  </a:moveTo>
                  <a:cubicBezTo>
                    <a:pt x="159" y="186"/>
                    <a:pt x="159" y="186"/>
                    <a:pt x="159" y="186"/>
                  </a:cubicBezTo>
                  <a:cubicBezTo>
                    <a:pt x="139" y="151"/>
                    <a:pt x="139" y="151"/>
                    <a:pt x="139" y="151"/>
                  </a:cubicBezTo>
                  <a:cubicBezTo>
                    <a:pt x="159" y="116"/>
                    <a:pt x="159" y="116"/>
                    <a:pt x="159" y="116"/>
                  </a:cubicBezTo>
                  <a:cubicBezTo>
                    <a:pt x="159" y="116"/>
                    <a:pt x="159" y="116"/>
                    <a:pt x="159" y="116"/>
                  </a:cubicBezTo>
                  <a:cubicBezTo>
                    <a:pt x="199" y="116"/>
                    <a:pt x="199" y="116"/>
                    <a:pt x="199" y="116"/>
                  </a:cubicBezTo>
                  <a:cubicBezTo>
                    <a:pt x="200" y="116"/>
                    <a:pt x="200" y="116"/>
                    <a:pt x="200" y="116"/>
                  </a:cubicBezTo>
                  <a:cubicBezTo>
                    <a:pt x="216" y="144"/>
                    <a:pt x="216" y="144"/>
                    <a:pt x="216" y="144"/>
                  </a:cubicBezTo>
                  <a:cubicBezTo>
                    <a:pt x="211" y="160"/>
                    <a:pt x="202" y="174"/>
                    <a:pt x="191" y="186"/>
                  </a:cubicBezTo>
                  <a:close/>
                  <a:moveTo>
                    <a:pt x="217" y="136"/>
                  </a:moveTo>
                  <a:cubicBezTo>
                    <a:pt x="204" y="113"/>
                    <a:pt x="204" y="113"/>
                    <a:pt x="204" y="113"/>
                  </a:cubicBezTo>
                  <a:cubicBezTo>
                    <a:pt x="217" y="91"/>
                    <a:pt x="217" y="91"/>
                    <a:pt x="217" y="91"/>
                  </a:cubicBezTo>
                  <a:cubicBezTo>
                    <a:pt x="219" y="98"/>
                    <a:pt x="220" y="106"/>
                    <a:pt x="220" y="114"/>
                  </a:cubicBezTo>
                  <a:cubicBezTo>
                    <a:pt x="220" y="121"/>
                    <a:pt x="219" y="129"/>
                    <a:pt x="217" y="13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93" name="Icon"/>
            <p:cNvSpPr>
              <a:spLocks noEditPoints="1"/>
            </p:cNvSpPr>
            <p:nvPr/>
          </p:nvSpPr>
          <p:spPr bwMode="auto">
            <a:xfrm>
              <a:off x="4534128" y="6443014"/>
              <a:ext cx="262678" cy="461133"/>
            </a:xfrm>
            <a:custGeom>
              <a:avLst/>
              <a:gdLst>
                <a:gd name="T0" fmla="*/ 185 w 189"/>
                <a:gd name="T1" fmla="*/ 1 h 334"/>
                <a:gd name="T2" fmla="*/ 183 w 189"/>
                <a:gd name="T3" fmla="*/ 0 h 334"/>
                <a:gd name="T4" fmla="*/ 4 w 189"/>
                <a:gd name="T5" fmla="*/ 1 h 334"/>
                <a:gd name="T6" fmla="*/ 2 w 189"/>
                <a:gd name="T7" fmla="*/ 2 h 334"/>
                <a:gd name="T8" fmla="*/ 1 w 189"/>
                <a:gd name="T9" fmla="*/ 5 h 334"/>
                <a:gd name="T10" fmla="*/ 4 w 189"/>
                <a:gd name="T11" fmla="*/ 50 h 334"/>
                <a:gd name="T12" fmla="*/ 7 w 189"/>
                <a:gd name="T13" fmla="*/ 50 h 334"/>
                <a:gd name="T14" fmla="*/ 182 w 189"/>
                <a:gd name="T15" fmla="*/ 48 h 334"/>
                <a:gd name="T16" fmla="*/ 185 w 189"/>
                <a:gd name="T17" fmla="*/ 48 h 334"/>
                <a:gd name="T18" fmla="*/ 185 w 189"/>
                <a:gd name="T19" fmla="*/ 3 h 334"/>
                <a:gd name="T20" fmla="*/ 185 w 189"/>
                <a:gd name="T21" fmla="*/ 1 h 334"/>
                <a:gd name="T22" fmla="*/ 179 w 189"/>
                <a:gd name="T23" fmla="*/ 46 h 334"/>
                <a:gd name="T24" fmla="*/ 9 w 189"/>
                <a:gd name="T25" fmla="*/ 48 h 334"/>
                <a:gd name="T26" fmla="*/ 7 w 189"/>
                <a:gd name="T27" fmla="*/ 7 h 334"/>
                <a:gd name="T28" fmla="*/ 180 w 189"/>
                <a:gd name="T29" fmla="*/ 6 h 334"/>
                <a:gd name="T30" fmla="*/ 179 w 189"/>
                <a:gd name="T31" fmla="*/ 46 h 334"/>
                <a:gd name="T32" fmla="*/ 2 w 189"/>
                <a:gd name="T33" fmla="*/ 58 h 334"/>
                <a:gd name="T34" fmla="*/ 0 w 189"/>
                <a:gd name="T35" fmla="*/ 78 h 334"/>
                <a:gd name="T36" fmla="*/ 0 w 189"/>
                <a:gd name="T37" fmla="*/ 78 h 334"/>
                <a:gd name="T38" fmla="*/ 10 w 189"/>
                <a:gd name="T39" fmla="*/ 110 h 334"/>
                <a:gd name="T40" fmla="*/ 10 w 189"/>
                <a:gd name="T41" fmla="*/ 111 h 334"/>
                <a:gd name="T42" fmla="*/ 10 w 189"/>
                <a:gd name="T43" fmla="*/ 111 h 334"/>
                <a:gd name="T44" fmla="*/ 10 w 189"/>
                <a:gd name="T45" fmla="*/ 111 h 334"/>
                <a:gd name="T46" fmla="*/ 13 w 189"/>
                <a:gd name="T47" fmla="*/ 143 h 334"/>
                <a:gd name="T48" fmla="*/ 13 w 189"/>
                <a:gd name="T49" fmla="*/ 150 h 334"/>
                <a:gd name="T50" fmla="*/ 14 w 189"/>
                <a:gd name="T51" fmla="*/ 158 h 334"/>
                <a:gd name="T52" fmla="*/ 26 w 189"/>
                <a:gd name="T53" fmla="*/ 294 h 334"/>
                <a:gd name="T54" fmla="*/ 27 w 189"/>
                <a:gd name="T55" fmla="*/ 299 h 334"/>
                <a:gd name="T56" fmla="*/ 28 w 189"/>
                <a:gd name="T57" fmla="*/ 311 h 334"/>
                <a:gd name="T58" fmla="*/ 40 w 189"/>
                <a:gd name="T59" fmla="*/ 323 h 334"/>
                <a:gd name="T60" fmla="*/ 98 w 189"/>
                <a:gd name="T61" fmla="*/ 333 h 334"/>
                <a:gd name="T62" fmla="*/ 104 w 189"/>
                <a:gd name="T63" fmla="*/ 333 h 334"/>
                <a:gd name="T64" fmla="*/ 167 w 189"/>
                <a:gd name="T65" fmla="*/ 310 h 334"/>
                <a:gd name="T66" fmla="*/ 167 w 189"/>
                <a:gd name="T67" fmla="*/ 306 h 334"/>
                <a:gd name="T68" fmla="*/ 167 w 189"/>
                <a:gd name="T69" fmla="*/ 303 h 334"/>
                <a:gd name="T70" fmla="*/ 180 w 189"/>
                <a:gd name="T71" fmla="*/ 110 h 334"/>
                <a:gd name="T72" fmla="*/ 180 w 189"/>
                <a:gd name="T73" fmla="*/ 109 h 334"/>
                <a:gd name="T74" fmla="*/ 189 w 189"/>
                <a:gd name="T75" fmla="*/ 76 h 334"/>
                <a:gd name="T76" fmla="*/ 189 w 189"/>
                <a:gd name="T77" fmla="*/ 67 h 334"/>
                <a:gd name="T78" fmla="*/ 186 w 189"/>
                <a:gd name="T79" fmla="*/ 47 h 334"/>
                <a:gd name="T80" fmla="*/ 3 w 189"/>
                <a:gd name="T81" fmla="*/ 49 h 334"/>
                <a:gd name="T82" fmla="*/ 2 w 189"/>
                <a:gd name="T83" fmla="*/ 58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9" h="334">
                  <a:moveTo>
                    <a:pt x="185" y="1"/>
                  </a:moveTo>
                  <a:cubicBezTo>
                    <a:pt x="184" y="0"/>
                    <a:pt x="183" y="0"/>
                    <a:pt x="183" y="0"/>
                  </a:cubicBezTo>
                  <a:cubicBezTo>
                    <a:pt x="4" y="1"/>
                    <a:pt x="4" y="1"/>
                    <a:pt x="4" y="1"/>
                  </a:cubicBezTo>
                  <a:cubicBezTo>
                    <a:pt x="3" y="1"/>
                    <a:pt x="3" y="2"/>
                    <a:pt x="2" y="2"/>
                  </a:cubicBezTo>
                  <a:cubicBezTo>
                    <a:pt x="2" y="3"/>
                    <a:pt x="1" y="4"/>
                    <a:pt x="1" y="5"/>
                  </a:cubicBezTo>
                  <a:cubicBezTo>
                    <a:pt x="1" y="5"/>
                    <a:pt x="3" y="39"/>
                    <a:pt x="4" y="50"/>
                  </a:cubicBezTo>
                  <a:cubicBezTo>
                    <a:pt x="7" y="50"/>
                    <a:pt x="7" y="50"/>
                    <a:pt x="7" y="50"/>
                  </a:cubicBezTo>
                  <a:cubicBezTo>
                    <a:pt x="182" y="48"/>
                    <a:pt x="182" y="48"/>
                    <a:pt x="182" y="48"/>
                  </a:cubicBezTo>
                  <a:cubicBezTo>
                    <a:pt x="185" y="48"/>
                    <a:pt x="185" y="48"/>
                    <a:pt x="185" y="48"/>
                  </a:cubicBezTo>
                  <a:cubicBezTo>
                    <a:pt x="185" y="37"/>
                    <a:pt x="185" y="3"/>
                    <a:pt x="185" y="3"/>
                  </a:cubicBezTo>
                  <a:cubicBezTo>
                    <a:pt x="185" y="2"/>
                    <a:pt x="185" y="1"/>
                    <a:pt x="185" y="1"/>
                  </a:cubicBezTo>
                  <a:close/>
                  <a:moveTo>
                    <a:pt x="179" y="46"/>
                  </a:moveTo>
                  <a:cubicBezTo>
                    <a:pt x="9" y="48"/>
                    <a:pt x="9" y="48"/>
                    <a:pt x="9" y="48"/>
                  </a:cubicBezTo>
                  <a:cubicBezTo>
                    <a:pt x="9" y="38"/>
                    <a:pt x="8" y="15"/>
                    <a:pt x="7" y="7"/>
                  </a:cubicBezTo>
                  <a:cubicBezTo>
                    <a:pt x="180" y="6"/>
                    <a:pt x="180" y="6"/>
                    <a:pt x="180" y="6"/>
                  </a:cubicBezTo>
                  <a:cubicBezTo>
                    <a:pt x="180" y="14"/>
                    <a:pt x="179" y="36"/>
                    <a:pt x="179" y="46"/>
                  </a:cubicBezTo>
                  <a:close/>
                  <a:moveTo>
                    <a:pt x="2" y="58"/>
                  </a:moveTo>
                  <a:cubicBezTo>
                    <a:pt x="1" y="63"/>
                    <a:pt x="0" y="68"/>
                    <a:pt x="0" y="78"/>
                  </a:cubicBezTo>
                  <a:cubicBezTo>
                    <a:pt x="0" y="78"/>
                    <a:pt x="0" y="78"/>
                    <a:pt x="0" y="78"/>
                  </a:cubicBezTo>
                  <a:cubicBezTo>
                    <a:pt x="1" y="95"/>
                    <a:pt x="9" y="99"/>
                    <a:pt x="10" y="110"/>
                  </a:cubicBezTo>
                  <a:cubicBezTo>
                    <a:pt x="10" y="110"/>
                    <a:pt x="10" y="111"/>
                    <a:pt x="10" y="111"/>
                  </a:cubicBezTo>
                  <a:cubicBezTo>
                    <a:pt x="10" y="111"/>
                    <a:pt x="10" y="111"/>
                    <a:pt x="10" y="111"/>
                  </a:cubicBezTo>
                  <a:cubicBezTo>
                    <a:pt x="10" y="111"/>
                    <a:pt x="10" y="111"/>
                    <a:pt x="10" y="111"/>
                  </a:cubicBezTo>
                  <a:cubicBezTo>
                    <a:pt x="10" y="113"/>
                    <a:pt x="11" y="126"/>
                    <a:pt x="13" y="143"/>
                  </a:cubicBezTo>
                  <a:cubicBezTo>
                    <a:pt x="13" y="145"/>
                    <a:pt x="13" y="148"/>
                    <a:pt x="13" y="150"/>
                  </a:cubicBezTo>
                  <a:cubicBezTo>
                    <a:pt x="13" y="153"/>
                    <a:pt x="14" y="155"/>
                    <a:pt x="14" y="158"/>
                  </a:cubicBezTo>
                  <a:cubicBezTo>
                    <a:pt x="18" y="202"/>
                    <a:pt x="23" y="264"/>
                    <a:pt x="26" y="294"/>
                  </a:cubicBezTo>
                  <a:cubicBezTo>
                    <a:pt x="26" y="295"/>
                    <a:pt x="27" y="297"/>
                    <a:pt x="27" y="299"/>
                  </a:cubicBezTo>
                  <a:cubicBezTo>
                    <a:pt x="27" y="307"/>
                    <a:pt x="28" y="311"/>
                    <a:pt x="28" y="311"/>
                  </a:cubicBezTo>
                  <a:cubicBezTo>
                    <a:pt x="28" y="316"/>
                    <a:pt x="33" y="320"/>
                    <a:pt x="40" y="323"/>
                  </a:cubicBezTo>
                  <a:cubicBezTo>
                    <a:pt x="52" y="329"/>
                    <a:pt x="73" y="334"/>
                    <a:pt x="98" y="333"/>
                  </a:cubicBezTo>
                  <a:cubicBezTo>
                    <a:pt x="100" y="333"/>
                    <a:pt x="102" y="333"/>
                    <a:pt x="104" y="333"/>
                  </a:cubicBezTo>
                  <a:cubicBezTo>
                    <a:pt x="139" y="331"/>
                    <a:pt x="165" y="322"/>
                    <a:pt x="167" y="310"/>
                  </a:cubicBezTo>
                  <a:cubicBezTo>
                    <a:pt x="167" y="310"/>
                    <a:pt x="167" y="308"/>
                    <a:pt x="167" y="306"/>
                  </a:cubicBezTo>
                  <a:cubicBezTo>
                    <a:pt x="167" y="305"/>
                    <a:pt x="167" y="304"/>
                    <a:pt x="167" y="303"/>
                  </a:cubicBezTo>
                  <a:cubicBezTo>
                    <a:pt x="169" y="271"/>
                    <a:pt x="179" y="129"/>
                    <a:pt x="180" y="110"/>
                  </a:cubicBezTo>
                  <a:cubicBezTo>
                    <a:pt x="180" y="109"/>
                    <a:pt x="180" y="109"/>
                    <a:pt x="180" y="109"/>
                  </a:cubicBezTo>
                  <a:cubicBezTo>
                    <a:pt x="181" y="97"/>
                    <a:pt x="188" y="93"/>
                    <a:pt x="189" y="76"/>
                  </a:cubicBezTo>
                  <a:cubicBezTo>
                    <a:pt x="189" y="73"/>
                    <a:pt x="189" y="70"/>
                    <a:pt x="189" y="67"/>
                  </a:cubicBezTo>
                  <a:cubicBezTo>
                    <a:pt x="188" y="59"/>
                    <a:pt x="186" y="56"/>
                    <a:pt x="186" y="47"/>
                  </a:cubicBezTo>
                  <a:cubicBezTo>
                    <a:pt x="3" y="49"/>
                    <a:pt x="3" y="49"/>
                    <a:pt x="3" y="49"/>
                  </a:cubicBezTo>
                  <a:cubicBezTo>
                    <a:pt x="3" y="53"/>
                    <a:pt x="3" y="56"/>
                    <a:pt x="2"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94" name="Icon"/>
            <p:cNvSpPr>
              <a:spLocks noEditPoints="1"/>
            </p:cNvSpPr>
            <p:nvPr/>
          </p:nvSpPr>
          <p:spPr bwMode="auto">
            <a:xfrm>
              <a:off x="60340" y="6475353"/>
              <a:ext cx="396454" cy="396454"/>
            </a:xfrm>
            <a:custGeom>
              <a:avLst/>
              <a:gdLst>
                <a:gd name="T0" fmla="*/ 380 w 433"/>
                <a:gd name="T1" fmla="*/ 74 h 433"/>
                <a:gd name="T2" fmla="*/ 231 w 433"/>
                <a:gd name="T3" fmla="*/ 1 h 433"/>
                <a:gd name="T4" fmla="*/ 203 w 433"/>
                <a:gd name="T5" fmla="*/ 1 h 433"/>
                <a:gd name="T6" fmla="*/ 54 w 433"/>
                <a:gd name="T7" fmla="*/ 74 h 433"/>
                <a:gd name="T8" fmla="*/ 0 w 433"/>
                <a:gd name="T9" fmla="*/ 217 h 433"/>
                <a:gd name="T10" fmla="*/ 54 w 433"/>
                <a:gd name="T11" fmla="*/ 359 h 433"/>
                <a:gd name="T12" fmla="*/ 203 w 433"/>
                <a:gd name="T13" fmla="*/ 433 h 433"/>
                <a:gd name="T14" fmla="*/ 231 w 433"/>
                <a:gd name="T15" fmla="*/ 433 h 433"/>
                <a:gd name="T16" fmla="*/ 380 w 433"/>
                <a:gd name="T17" fmla="*/ 359 h 433"/>
                <a:gd name="T18" fmla="*/ 433 w 433"/>
                <a:gd name="T19" fmla="*/ 217 h 433"/>
                <a:gd name="T20" fmla="*/ 376 w 433"/>
                <a:gd name="T21" fmla="*/ 105 h 433"/>
                <a:gd name="T22" fmla="*/ 337 w 433"/>
                <a:gd name="T23" fmla="*/ 206 h 433"/>
                <a:gd name="T24" fmla="*/ 376 w 433"/>
                <a:gd name="T25" fmla="*/ 105 h 433"/>
                <a:gd name="T26" fmla="*/ 319 w 433"/>
                <a:gd name="T27" fmla="*/ 111 h 433"/>
                <a:gd name="T28" fmla="*/ 363 w 433"/>
                <a:gd name="T29" fmla="*/ 88 h 433"/>
                <a:gd name="T30" fmla="*/ 298 w 433"/>
                <a:gd name="T31" fmla="*/ 118 h 433"/>
                <a:gd name="T32" fmla="*/ 228 w 433"/>
                <a:gd name="T33" fmla="*/ 30 h 433"/>
                <a:gd name="T34" fmla="*/ 305 w 433"/>
                <a:gd name="T35" fmla="*/ 139 h 433"/>
                <a:gd name="T36" fmla="*/ 228 w 433"/>
                <a:gd name="T37" fmla="*/ 206 h 433"/>
                <a:gd name="T38" fmla="*/ 228 w 433"/>
                <a:gd name="T39" fmla="*/ 227 h 433"/>
                <a:gd name="T40" fmla="*/ 305 w 433"/>
                <a:gd name="T41" fmla="*/ 294 h 433"/>
                <a:gd name="T42" fmla="*/ 228 w 433"/>
                <a:gd name="T43" fmla="*/ 227 h 433"/>
                <a:gd name="T44" fmla="*/ 206 w 433"/>
                <a:gd name="T45" fmla="*/ 129 h 433"/>
                <a:gd name="T46" fmla="*/ 206 w 433"/>
                <a:gd name="T47" fmla="*/ 30 h 433"/>
                <a:gd name="T48" fmla="*/ 129 w 433"/>
                <a:gd name="T49" fmla="*/ 139 h 433"/>
                <a:gd name="T50" fmla="*/ 206 w 433"/>
                <a:gd name="T51" fmla="*/ 206 h 433"/>
                <a:gd name="T52" fmla="*/ 206 w 433"/>
                <a:gd name="T53" fmla="*/ 227 h 433"/>
                <a:gd name="T54" fmla="*/ 129 w 433"/>
                <a:gd name="T55" fmla="*/ 294 h 433"/>
                <a:gd name="T56" fmla="*/ 206 w 433"/>
                <a:gd name="T57" fmla="*/ 227 h 433"/>
                <a:gd name="T58" fmla="*/ 115 w 433"/>
                <a:gd name="T59" fmla="*/ 111 h 433"/>
                <a:gd name="T60" fmla="*/ 171 w 433"/>
                <a:gd name="T61" fmla="*/ 27 h 433"/>
                <a:gd name="T62" fmla="*/ 108 w 433"/>
                <a:gd name="T63" fmla="*/ 132 h 433"/>
                <a:gd name="T64" fmla="*/ 22 w 433"/>
                <a:gd name="T65" fmla="*/ 206 h 433"/>
                <a:gd name="T66" fmla="*/ 58 w 433"/>
                <a:gd name="T67" fmla="*/ 328 h 433"/>
                <a:gd name="T68" fmla="*/ 97 w 433"/>
                <a:gd name="T69" fmla="*/ 227 h 433"/>
                <a:gd name="T70" fmla="*/ 58 w 433"/>
                <a:gd name="T71" fmla="*/ 328 h 433"/>
                <a:gd name="T72" fmla="*/ 115 w 433"/>
                <a:gd name="T73" fmla="*/ 322 h 433"/>
                <a:gd name="T74" fmla="*/ 71 w 433"/>
                <a:gd name="T75" fmla="*/ 345 h 433"/>
                <a:gd name="T76" fmla="*/ 206 w 433"/>
                <a:gd name="T77" fmla="*/ 304 h 433"/>
                <a:gd name="T78" fmla="*/ 136 w 433"/>
                <a:gd name="T79" fmla="*/ 315 h 433"/>
                <a:gd name="T80" fmla="*/ 228 w 433"/>
                <a:gd name="T81" fmla="*/ 304 h 433"/>
                <a:gd name="T82" fmla="*/ 228 w 433"/>
                <a:gd name="T83" fmla="*/ 403 h 433"/>
                <a:gd name="T84" fmla="*/ 319 w 433"/>
                <a:gd name="T85" fmla="*/ 322 h 433"/>
                <a:gd name="T86" fmla="*/ 263 w 433"/>
                <a:gd name="T87" fmla="*/ 406 h 433"/>
                <a:gd name="T88" fmla="*/ 325 w 433"/>
                <a:gd name="T89" fmla="*/ 301 h 433"/>
                <a:gd name="T90" fmla="*/ 411 w 433"/>
                <a:gd name="T91" fmla="*/ 227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3" h="433">
                  <a:moveTo>
                    <a:pt x="393" y="91"/>
                  </a:moveTo>
                  <a:cubicBezTo>
                    <a:pt x="389" y="85"/>
                    <a:pt x="384" y="79"/>
                    <a:pt x="380" y="74"/>
                  </a:cubicBezTo>
                  <a:cubicBezTo>
                    <a:pt x="345" y="34"/>
                    <a:pt x="296" y="7"/>
                    <a:pt x="241" y="1"/>
                  </a:cubicBezTo>
                  <a:cubicBezTo>
                    <a:pt x="238" y="1"/>
                    <a:pt x="234" y="1"/>
                    <a:pt x="231" y="1"/>
                  </a:cubicBezTo>
                  <a:cubicBezTo>
                    <a:pt x="226" y="0"/>
                    <a:pt x="222" y="0"/>
                    <a:pt x="217" y="0"/>
                  </a:cubicBezTo>
                  <a:cubicBezTo>
                    <a:pt x="212" y="0"/>
                    <a:pt x="207" y="0"/>
                    <a:pt x="203" y="1"/>
                  </a:cubicBezTo>
                  <a:cubicBezTo>
                    <a:pt x="199" y="1"/>
                    <a:pt x="196" y="1"/>
                    <a:pt x="193" y="1"/>
                  </a:cubicBezTo>
                  <a:cubicBezTo>
                    <a:pt x="138" y="7"/>
                    <a:pt x="89" y="34"/>
                    <a:pt x="54" y="74"/>
                  </a:cubicBezTo>
                  <a:cubicBezTo>
                    <a:pt x="49" y="79"/>
                    <a:pt x="45" y="85"/>
                    <a:pt x="41" y="91"/>
                  </a:cubicBezTo>
                  <a:cubicBezTo>
                    <a:pt x="15" y="126"/>
                    <a:pt x="0" y="170"/>
                    <a:pt x="0" y="217"/>
                  </a:cubicBezTo>
                  <a:cubicBezTo>
                    <a:pt x="0" y="263"/>
                    <a:pt x="15" y="307"/>
                    <a:pt x="41" y="342"/>
                  </a:cubicBezTo>
                  <a:cubicBezTo>
                    <a:pt x="45" y="348"/>
                    <a:pt x="49" y="354"/>
                    <a:pt x="54" y="359"/>
                  </a:cubicBezTo>
                  <a:cubicBezTo>
                    <a:pt x="89" y="399"/>
                    <a:pt x="138" y="426"/>
                    <a:pt x="193" y="432"/>
                  </a:cubicBezTo>
                  <a:cubicBezTo>
                    <a:pt x="196" y="432"/>
                    <a:pt x="199" y="432"/>
                    <a:pt x="203" y="433"/>
                  </a:cubicBezTo>
                  <a:cubicBezTo>
                    <a:pt x="207" y="433"/>
                    <a:pt x="212" y="433"/>
                    <a:pt x="217" y="433"/>
                  </a:cubicBezTo>
                  <a:cubicBezTo>
                    <a:pt x="222" y="433"/>
                    <a:pt x="226" y="433"/>
                    <a:pt x="231" y="433"/>
                  </a:cubicBezTo>
                  <a:cubicBezTo>
                    <a:pt x="234" y="432"/>
                    <a:pt x="238" y="432"/>
                    <a:pt x="241" y="432"/>
                  </a:cubicBezTo>
                  <a:cubicBezTo>
                    <a:pt x="296" y="426"/>
                    <a:pt x="345" y="399"/>
                    <a:pt x="380" y="359"/>
                  </a:cubicBezTo>
                  <a:cubicBezTo>
                    <a:pt x="384" y="354"/>
                    <a:pt x="389" y="348"/>
                    <a:pt x="393" y="342"/>
                  </a:cubicBezTo>
                  <a:cubicBezTo>
                    <a:pt x="418" y="307"/>
                    <a:pt x="433" y="263"/>
                    <a:pt x="433" y="217"/>
                  </a:cubicBezTo>
                  <a:cubicBezTo>
                    <a:pt x="433" y="170"/>
                    <a:pt x="418" y="126"/>
                    <a:pt x="393" y="91"/>
                  </a:cubicBezTo>
                  <a:close/>
                  <a:moveTo>
                    <a:pt x="376" y="105"/>
                  </a:moveTo>
                  <a:cubicBezTo>
                    <a:pt x="396" y="134"/>
                    <a:pt x="409" y="168"/>
                    <a:pt x="411" y="206"/>
                  </a:cubicBezTo>
                  <a:cubicBezTo>
                    <a:pt x="337" y="206"/>
                    <a:pt x="337" y="206"/>
                    <a:pt x="337" y="206"/>
                  </a:cubicBezTo>
                  <a:cubicBezTo>
                    <a:pt x="336" y="180"/>
                    <a:pt x="332" y="155"/>
                    <a:pt x="325" y="132"/>
                  </a:cubicBezTo>
                  <a:cubicBezTo>
                    <a:pt x="344" y="125"/>
                    <a:pt x="361" y="115"/>
                    <a:pt x="376" y="105"/>
                  </a:cubicBezTo>
                  <a:close/>
                  <a:moveTo>
                    <a:pt x="363" y="88"/>
                  </a:moveTo>
                  <a:cubicBezTo>
                    <a:pt x="350" y="97"/>
                    <a:pt x="335" y="105"/>
                    <a:pt x="319" y="111"/>
                  </a:cubicBezTo>
                  <a:cubicBezTo>
                    <a:pt x="306" y="76"/>
                    <a:pt x="286" y="47"/>
                    <a:pt x="263" y="27"/>
                  </a:cubicBezTo>
                  <a:cubicBezTo>
                    <a:pt x="302" y="37"/>
                    <a:pt x="337" y="58"/>
                    <a:pt x="363" y="88"/>
                  </a:cubicBezTo>
                  <a:close/>
                  <a:moveTo>
                    <a:pt x="228" y="30"/>
                  </a:moveTo>
                  <a:cubicBezTo>
                    <a:pt x="258" y="44"/>
                    <a:pt x="283" y="76"/>
                    <a:pt x="298" y="118"/>
                  </a:cubicBezTo>
                  <a:cubicBezTo>
                    <a:pt x="277" y="124"/>
                    <a:pt x="253" y="128"/>
                    <a:pt x="228" y="129"/>
                  </a:cubicBezTo>
                  <a:lnTo>
                    <a:pt x="228" y="30"/>
                  </a:lnTo>
                  <a:close/>
                  <a:moveTo>
                    <a:pt x="228" y="151"/>
                  </a:moveTo>
                  <a:cubicBezTo>
                    <a:pt x="255" y="150"/>
                    <a:pt x="281" y="146"/>
                    <a:pt x="305" y="139"/>
                  </a:cubicBezTo>
                  <a:cubicBezTo>
                    <a:pt x="310" y="159"/>
                    <a:pt x="314" y="182"/>
                    <a:pt x="315" y="206"/>
                  </a:cubicBezTo>
                  <a:cubicBezTo>
                    <a:pt x="228" y="206"/>
                    <a:pt x="228" y="206"/>
                    <a:pt x="228" y="206"/>
                  </a:cubicBezTo>
                  <a:lnTo>
                    <a:pt x="228" y="151"/>
                  </a:lnTo>
                  <a:close/>
                  <a:moveTo>
                    <a:pt x="228" y="227"/>
                  </a:moveTo>
                  <a:cubicBezTo>
                    <a:pt x="315" y="227"/>
                    <a:pt x="315" y="227"/>
                    <a:pt x="315" y="227"/>
                  </a:cubicBezTo>
                  <a:cubicBezTo>
                    <a:pt x="314" y="251"/>
                    <a:pt x="310" y="274"/>
                    <a:pt x="305" y="294"/>
                  </a:cubicBezTo>
                  <a:cubicBezTo>
                    <a:pt x="281" y="287"/>
                    <a:pt x="255" y="283"/>
                    <a:pt x="228" y="282"/>
                  </a:cubicBezTo>
                  <a:lnTo>
                    <a:pt x="228" y="227"/>
                  </a:lnTo>
                  <a:close/>
                  <a:moveTo>
                    <a:pt x="206" y="30"/>
                  </a:moveTo>
                  <a:cubicBezTo>
                    <a:pt x="206" y="129"/>
                    <a:pt x="206" y="129"/>
                    <a:pt x="206" y="129"/>
                  </a:cubicBezTo>
                  <a:cubicBezTo>
                    <a:pt x="181" y="128"/>
                    <a:pt x="157" y="124"/>
                    <a:pt x="136" y="118"/>
                  </a:cubicBezTo>
                  <a:cubicBezTo>
                    <a:pt x="151" y="76"/>
                    <a:pt x="176" y="44"/>
                    <a:pt x="206" y="30"/>
                  </a:cubicBezTo>
                  <a:close/>
                  <a:moveTo>
                    <a:pt x="119" y="206"/>
                  </a:moveTo>
                  <a:cubicBezTo>
                    <a:pt x="120" y="182"/>
                    <a:pt x="123" y="159"/>
                    <a:pt x="129" y="139"/>
                  </a:cubicBezTo>
                  <a:cubicBezTo>
                    <a:pt x="153" y="146"/>
                    <a:pt x="179" y="150"/>
                    <a:pt x="206" y="151"/>
                  </a:cubicBezTo>
                  <a:cubicBezTo>
                    <a:pt x="206" y="206"/>
                    <a:pt x="206" y="206"/>
                    <a:pt x="206" y="206"/>
                  </a:cubicBezTo>
                  <a:lnTo>
                    <a:pt x="119" y="206"/>
                  </a:lnTo>
                  <a:close/>
                  <a:moveTo>
                    <a:pt x="206" y="227"/>
                  </a:moveTo>
                  <a:cubicBezTo>
                    <a:pt x="206" y="282"/>
                    <a:pt x="206" y="282"/>
                    <a:pt x="206" y="282"/>
                  </a:cubicBezTo>
                  <a:cubicBezTo>
                    <a:pt x="179" y="283"/>
                    <a:pt x="153" y="287"/>
                    <a:pt x="129" y="294"/>
                  </a:cubicBezTo>
                  <a:cubicBezTo>
                    <a:pt x="123" y="274"/>
                    <a:pt x="120" y="251"/>
                    <a:pt x="119" y="227"/>
                  </a:cubicBezTo>
                  <a:lnTo>
                    <a:pt x="206" y="227"/>
                  </a:lnTo>
                  <a:close/>
                  <a:moveTo>
                    <a:pt x="171" y="27"/>
                  </a:moveTo>
                  <a:cubicBezTo>
                    <a:pt x="148" y="47"/>
                    <a:pt x="128" y="76"/>
                    <a:pt x="115" y="111"/>
                  </a:cubicBezTo>
                  <a:cubicBezTo>
                    <a:pt x="99" y="105"/>
                    <a:pt x="84" y="97"/>
                    <a:pt x="71" y="88"/>
                  </a:cubicBezTo>
                  <a:cubicBezTo>
                    <a:pt x="97" y="58"/>
                    <a:pt x="132" y="37"/>
                    <a:pt x="171" y="27"/>
                  </a:cubicBezTo>
                  <a:close/>
                  <a:moveTo>
                    <a:pt x="58" y="105"/>
                  </a:moveTo>
                  <a:cubicBezTo>
                    <a:pt x="72" y="115"/>
                    <a:pt x="89" y="125"/>
                    <a:pt x="108" y="132"/>
                  </a:cubicBezTo>
                  <a:cubicBezTo>
                    <a:pt x="102" y="155"/>
                    <a:pt x="98" y="180"/>
                    <a:pt x="97" y="206"/>
                  </a:cubicBezTo>
                  <a:cubicBezTo>
                    <a:pt x="22" y="206"/>
                    <a:pt x="22" y="206"/>
                    <a:pt x="22" y="206"/>
                  </a:cubicBezTo>
                  <a:cubicBezTo>
                    <a:pt x="25" y="168"/>
                    <a:pt x="37" y="134"/>
                    <a:pt x="58" y="105"/>
                  </a:cubicBezTo>
                  <a:close/>
                  <a:moveTo>
                    <a:pt x="58" y="328"/>
                  </a:moveTo>
                  <a:cubicBezTo>
                    <a:pt x="37" y="299"/>
                    <a:pt x="25" y="265"/>
                    <a:pt x="22" y="227"/>
                  </a:cubicBezTo>
                  <a:cubicBezTo>
                    <a:pt x="97" y="227"/>
                    <a:pt x="97" y="227"/>
                    <a:pt x="97" y="227"/>
                  </a:cubicBezTo>
                  <a:cubicBezTo>
                    <a:pt x="98" y="254"/>
                    <a:pt x="102" y="278"/>
                    <a:pt x="108" y="301"/>
                  </a:cubicBezTo>
                  <a:cubicBezTo>
                    <a:pt x="89" y="309"/>
                    <a:pt x="72" y="318"/>
                    <a:pt x="58" y="328"/>
                  </a:cubicBezTo>
                  <a:close/>
                  <a:moveTo>
                    <a:pt x="71" y="345"/>
                  </a:moveTo>
                  <a:cubicBezTo>
                    <a:pt x="84" y="336"/>
                    <a:pt x="99" y="328"/>
                    <a:pt x="115" y="322"/>
                  </a:cubicBezTo>
                  <a:cubicBezTo>
                    <a:pt x="128" y="357"/>
                    <a:pt x="148" y="386"/>
                    <a:pt x="171" y="406"/>
                  </a:cubicBezTo>
                  <a:cubicBezTo>
                    <a:pt x="132" y="396"/>
                    <a:pt x="97" y="375"/>
                    <a:pt x="71" y="345"/>
                  </a:cubicBezTo>
                  <a:close/>
                  <a:moveTo>
                    <a:pt x="136" y="315"/>
                  </a:moveTo>
                  <a:cubicBezTo>
                    <a:pt x="157" y="309"/>
                    <a:pt x="181" y="305"/>
                    <a:pt x="206" y="304"/>
                  </a:cubicBezTo>
                  <a:cubicBezTo>
                    <a:pt x="206" y="403"/>
                    <a:pt x="206" y="403"/>
                    <a:pt x="206" y="403"/>
                  </a:cubicBezTo>
                  <a:cubicBezTo>
                    <a:pt x="176" y="389"/>
                    <a:pt x="151" y="357"/>
                    <a:pt x="136" y="315"/>
                  </a:cubicBezTo>
                  <a:close/>
                  <a:moveTo>
                    <a:pt x="228" y="403"/>
                  </a:moveTo>
                  <a:cubicBezTo>
                    <a:pt x="228" y="304"/>
                    <a:pt x="228" y="304"/>
                    <a:pt x="228" y="304"/>
                  </a:cubicBezTo>
                  <a:cubicBezTo>
                    <a:pt x="253" y="305"/>
                    <a:pt x="277" y="309"/>
                    <a:pt x="298" y="315"/>
                  </a:cubicBezTo>
                  <a:cubicBezTo>
                    <a:pt x="283" y="357"/>
                    <a:pt x="258" y="389"/>
                    <a:pt x="228" y="403"/>
                  </a:cubicBezTo>
                  <a:close/>
                  <a:moveTo>
                    <a:pt x="263" y="406"/>
                  </a:moveTo>
                  <a:cubicBezTo>
                    <a:pt x="286" y="386"/>
                    <a:pt x="306" y="357"/>
                    <a:pt x="319" y="322"/>
                  </a:cubicBezTo>
                  <a:cubicBezTo>
                    <a:pt x="335" y="328"/>
                    <a:pt x="350" y="336"/>
                    <a:pt x="363" y="345"/>
                  </a:cubicBezTo>
                  <a:cubicBezTo>
                    <a:pt x="337" y="375"/>
                    <a:pt x="302" y="396"/>
                    <a:pt x="263" y="406"/>
                  </a:cubicBezTo>
                  <a:close/>
                  <a:moveTo>
                    <a:pt x="376" y="328"/>
                  </a:moveTo>
                  <a:cubicBezTo>
                    <a:pt x="361" y="318"/>
                    <a:pt x="344" y="309"/>
                    <a:pt x="325" y="301"/>
                  </a:cubicBezTo>
                  <a:cubicBezTo>
                    <a:pt x="332" y="278"/>
                    <a:pt x="336" y="254"/>
                    <a:pt x="337" y="227"/>
                  </a:cubicBezTo>
                  <a:cubicBezTo>
                    <a:pt x="411" y="227"/>
                    <a:pt x="411" y="227"/>
                    <a:pt x="411" y="227"/>
                  </a:cubicBezTo>
                  <a:cubicBezTo>
                    <a:pt x="409" y="265"/>
                    <a:pt x="396" y="299"/>
                    <a:pt x="376" y="32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95" name="Icon"/>
            <p:cNvSpPr>
              <a:spLocks noEditPoints="1"/>
            </p:cNvSpPr>
            <p:nvPr/>
          </p:nvSpPr>
          <p:spPr bwMode="auto">
            <a:xfrm>
              <a:off x="636209" y="6467774"/>
              <a:ext cx="378202" cy="411612"/>
            </a:xfrm>
            <a:custGeom>
              <a:avLst/>
              <a:gdLst>
                <a:gd name="T0" fmla="*/ 849 w 849"/>
                <a:gd name="T1" fmla="*/ 424 h 924"/>
                <a:gd name="T2" fmla="*/ 702 w 849"/>
                <a:gd name="T3" fmla="*/ 274 h 924"/>
                <a:gd name="T4" fmla="*/ 702 w 849"/>
                <a:gd name="T5" fmla="*/ 55 h 924"/>
                <a:gd name="T6" fmla="*/ 582 w 849"/>
                <a:gd name="T7" fmla="*/ 55 h 924"/>
                <a:gd name="T8" fmla="*/ 582 w 849"/>
                <a:gd name="T9" fmla="*/ 155 h 924"/>
                <a:gd name="T10" fmla="*/ 425 w 849"/>
                <a:gd name="T11" fmla="*/ 0 h 924"/>
                <a:gd name="T12" fmla="*/ 0 w 849"/>
                <a:gd name="T13" fmla="*/ 424 h 924"/>
                <a:gd name="T14" fmla="*/ 96 w 849"/>
                <a:gd name="T15" fmla="*/ 424 h 924"/>
                <a:gd name="T16" fmla="*/ 96 w 849"/>
                <a:gd name="T17" fmla="*/ 924 h 924"/>
                <a:gd name="T18" fmla="*/ 222 w 849"/>
                <a:gd name="T19" fmla="*/ 924 h 924"/>
                <a:gd name="T20" fmla="*/ 222 w 849"/>
                <a:gd name="T21" fmla="*/ 629 h 924"/>
                <a:gd name="T22" fmla="*/ 399 w 849"/>
                <a:gd name="T23" fmla="*/ 629 h 924"/>
                <a:gd name="T24" fmla="*/ 399 w 849"/>
                <a:gd name="T25" fmla="*/ 924 h 924"/>
                <a:gd name="T26" fmla="*/ 754 w 849"/>
                <a:gd name="T27" fmla="*/ 924 h 924"/>
                <a:gd name="T28" fmla="*/ 754 w 849"/>
                <a:gd name="T29" fmla="*/ 424 h 924"/>
                <a:gd name="T30" fmla="*/ 849 w 849"/>
                <a:gd name="T31" fmla="*/ 424 h 924"/>
                <a:gd name="T32" fmla="*/ 849 w 849"/>
                <a:gd name="T33" fmla="*/ 424 h 924"/>
                <a:gd name="T34" fmla="*/ 651 w 849"/>
                <a:gd name="T35" fmla="*/ 572 h 924"/>
                <a:gd name="T36" fmla="*/ 506 w 849"/>
                <a:gd name="T37" fmla="*/ 572 h 924"/>
                <a:gd name="T38" fmla="*/ 506 w 849"/>
                <a:gd name="T39" fmla="*/ 426 h 924"/>
                <a:gd name="T40" fmla="*/ 651 w 849"/>
                <a:gd name="T41" fmla="*/ 426 h 924"/>
                <a:gd name="T42" fmla="*/ 651 w 849"/>
                <a:gd name="T43" fmla="*/ 572 h 924"/>
                <a:gd name="T44" fmla="*/ 651 w 849"/>
                <a:gd name="T45" fmla="*/ 572 h 9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49" h="924">
                  <a:moveTo>
                    <a:pt x="849" y="424"/>
                  </a:moveTo>
                  <a:lnTo>
                    <a:pt x="702" y="274"/>
                  </a:lnTo>
                  <a:lnTo>
                    <a:pt x="702" y="55"/>
                  </a:lnTo>
                  <a:lnTo>
                    <a:pt x="582" y="55"/>
                  </a:lnTo>
                  <a:lnTo>
                    <a:pt x="582" y="155"/>
                  </a:lnTo>
                  <a:lnTo>
                    <a:pt x="425" y="0"/>
                  </a:lnTo>
                  <a:lnTo>
                    <a:pt x="0" y="424"/>
                  </a:lnTo>
                  <a:lnTo>
                    <a:pt x="96" y="424"/>
                  </a:lnTo>
                  <a:lnTo>
                    <a:pt x="96" y="924"/>
                  </a:lnTo>
                  <a:lnTo>
                    <a:pt x="222" y="924"/>
                  </a:lnTo>
                  <a:lnTo>
                    <a:pt x="222" y="629"/>
                  </a:lnTo>
                  <a:lnTo>
                    <a:pt x="399" y="629"/>
                  </a:lnTo>
                  <a:lnTo>
                    <a:pt x="399" y="924"/>
                  </a:lnTo>
                  <a:lnTo>
                    <a:pt x="754" y="924"/>
                  </a:lnTo>
                  <a:lnTo>
                    <a:pt x="754" y="424"/>
                  </a:lnTo>
                  <a:lnTo>
                    <a:pt x="849" y="424"/>
                  </a:lnTo>
                  <a:lnTo>
                    <a:pt x="849" y="424"/>
                  </a:lnTo>
                  <a:close/>
                  <a:moveTo>
                    <a:pt x="651" y="572"/>
                  </a:moveTo>
                  <a:lnTo>
                    <a:pt x="506" y="572"/>
                  </a:lnTo>
                  <a:lnTo>
                    <a:pt x="506" y="426"/>
                  </a:lnTo>
                  <a:lnTo>
                    <a:pt x="651" y="426"/>
                  </a:lnTo>
                  <a:lnTo>
                    <a:pt x="651" y="572"/>
                  </a:lnTo>
                  <a:lnTo>
                    <a:pt x="651" y="57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96" name="Icon"/>
            <p:cNvSpPr>
              <a:spLocks noEditPoints="1"/>
            </p:cNvSpPr>
            <p:nvPr/>
          </p:nvSpPr>
          <p:spPr bwMode="auto">
            <a:xfrm>
              <a:off x="1279578" y="7058361"/>
              <a:ext cx="539310" cy="428275"/>
            </a:xfrm>
            <a:custGeom>
              <a:avLst/>
              <a:gdLst>
                <a:gd name="T0" fmla="*/ 1088 w 1088"/>
                <a:gd name="T1" fmla="*/ 472 h 864"/>
                <a:gd name="T2" fmla="*/ 667 w 1088"/>
                <a:gd name="T3" fmla="*/ 181 h 864"/>
                <a:gd name="T4" fmla="*/ 375 w 1088"/>
                <a:gd name="T5" fmla="*/ 181 h 864"/>
                <a:gd name="T6" fmla="*/ 0 w 1088"/>
                <a:gd name="T7" fmla="*/ 472 h 864"/>
                <a:gd name="T8" fmla="*/ 851 w 1088"/>
                <a:gd name="T9" fmla="*/ 864 h 864"/>
                <a:gd name="T10" fmla="*/ 960 w 1088"/>
                <a:gd name="T11" fmla="*/ 681 h 864"/>
                <a:gd name="T12" fmla="*/ 1088 w 1088"/>
                <a:gd name="T13" fmla="*/ 864 h 864"/>
                <a:gd name="T14" fmla="*/ 166 w 1088"/>
                <a:gd name="T15" fmla="*/ 574 h 864"/>
                <a:gd name="T16" fmla="*/ 47 w 1088"/>
                <a:gd name="T17" fmla="*/ 536 h 864"/>
                <a:gd name="T18" fmla="*/ 166 w 1088"/>
                <a:gd name="T19" fmla="*/ 574 h 864"/>
                <a:gd name="T20" fmla="*/ 166 w 1088"/>
                <a:gd name="T21" fmla="*/ 636 h 864"/>
                <a:gd name="T22" fmla="*/ 47 w 1088"/>
                <a:gd name="T23" fmla="*/ 598 h 864"/>
                <a:gd name="T24" fmla="*/ 166 w 1088"/>
                <a:gd name="T25" fmla="*/ 636 h 864"/>
                <a:gd name="T26" fmla="*/ 313 w 1088"/>
                <a:gd name="T27" fmla="*/ 574 h 864"/>
                <a:gd name="T28" fmla="*/ 194 w 1088"/>
                <a:gd name="T29" fmla="*/ 536 h 864"/>
                <a:gd name="T30" fmla="*/ 313 w 1088"/>
                <a:gd name="T31" fmla="*/ 574 h 864"/>
                <a:gd name="T32" fmla="*/ 313 w 1088"/>
                <a:gd name="T33" fmla="*/ 636 h 864"/>
                <a:gd name="T34" fmla="*/ 194 w 1088"/>
                <a:gd name="T35" fmla="*/ 598 h 864"/>
                <a:gd name="T36" fmla="*/ 313 w 1088"/>
                <a:gd name="T37" fmla="*/ 636 h 864"/>
                <a:gd name="T38" fmla="*/ 461 w 1088"/>
                <a:gd name="T39" fmla="*/ 574 h 864"/>
                <a:gd name="T40" fmla="*/ 342 w 1088"/>
                <a:gd name="T41" fmla="*/ 536 h 864"/>
                <a:gd name="T42" fmla="*/ 461 w 1088"/>
                <a:gd name="T43" fmla="*/ 574 h 864"/>
                <a:gd name="T44" fmla="*/ 461 w 1088"/>
                <a:gd name="T45" fmla="*/ 636 h 864"/>
                <a:gd name="T46" fmla="*/ 342 w 1088"/>
                <a:gd name="T47" fmla="*/ 598 h 864"/>
                <a:gd name="T48" fmla="*/ 461 w 1088"/>
                <a:gd name="T49" fmla="*/ 636 h 864"/>
                <a:gd name="T50" fmla="*/ 221 w 1088"/>
                <a:gd name="T51" fmla="*/ 457 h 864"/>
                <a:gd name="T52" fmla="*/ 335 w 1088"/>
                <a:gd name="T53" fmla="*/ 67 h 864"/>
                <a:gd name="T54" fmla="*/ 268 w 1088"/>
                <a:gd name="T55" fmla="*/ 67 h 864"/>
                <a:gd name="T56" fmla="*/ 221 w 1088"/>
                <a:gd name="T57" fmla="*/ 457 h 864"/>
                <a:gd name="T58" fmla="*/ 71 w 1088"/>
                <a:gd name="T59" fmla="*/ 457 h 864"/>
                <a:gd name="T60" fmla="*/ 187 w 1088"/>
                <a:gd name="T61" fmla="*/ 0 h 864"/>
                <a:gd name="T62" fmla="*/ 118 w 1088"/>
                <a:gd name="T63" fmla="*/ 0 h 864"/>
                <a:gd name="T64" fmla="*/ 71 w 1088"/>
                <a:gd name="T65" fmla="*/ 45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88" h="864">
                  <a:moveTo>
                    <a:pt x="1088" y="864"/>
                  </a:moveTo>
                  <a:lnTo>
                    <a:pt x="1088" y="472"/>
                  </a:lnTo>
                  <a:lnTo>
                    <a:pt x="1086" y="472"/>
                  </a:lnTo>
                  <a:lnTo>
                    <a:pt x="667" y="181"/>
                  </a:lnTo>
                  <a:lnTo>
                    <a:pt x="667" y="386"/>
                  </a:lnTo>
                  <a:lnTo>
                    <a:pt x="375" y="181"/>
                  </a:lnTo>
                  <a:lnTo>
                    <a:pt x="375" y="472"/>
                  </a:lnTo>
                  <a:lnTo>
                    <a:pt x="0" y="472"/>
                  </a:lnTo>
                  <a:lnTo>
                    <a:pt x="0" y="864"/>
                  </a:lnTo>
                  <a:lnTo>
                    <a:pt x="851" y="864"/>
                  </a:lnTo>
                  <a:lnTo>
                    <a:pt x="851" y="681"/>
                  </a:lnTo>
                  <a:lnTo>
                    <a:pt x="960" y="681"/>
                  </a:lnTo>
                  <a:lnTo>
                    <a:pt x="960" y="864"/>
                  </a:lnTo>
                  <a:lnTo>
                    <a:pt x="1088" y="864"/>
                  </a:lnTo>
                  <a:lnTo>
                    <a:pt x="1088" y="864"/>
                  </a:lnTo>
                  <a:close/>
                  <a:moveTo>
                    <a:pt x="166" y="574"/>
                  </a:moveTo>
                  <a:lnTo>
                    <a:pt x="47" y="574"/>
                  </a:lnTo>
                  <a:lnTo>
                    <a:pt x="47" y="536"/>
                  </a:lnTo>
                  <a:lnTo>
                    <a:pt x="166" y="536"/>
                  </a:lnTo>
                  <a:lnTo>
                    <a:pt x="166" y="574"/>
                  </a:lnTo>
                  <a:lnTo>
                    <a:pt x="166" y="574"/>
                  </a:lnTo>
                  <a:close/>
                  <a:moveTo>
                    <a:pt x="166" y="636"/>
                  </a:moveTo>
                  <a:lnTo>
                    <a:pt x="47" y="636"/>
                  </a:lnTo>
                  <a:lnTo>
                    <a:pt x="47" y="598"/>
                  </a:lnTo>
                  <a:lnTo>
                    <a:pt x="166" y="598"/>
                  </a:lnTo>
                  <a:lnTo>
                    <a:pt x="166" y="636"/>
                  </a:lnTo>
                  <a:lnTo>
                    <a:pt x="166" y="636"/>
                  </a:lnTo>
                  <a:close/>
                  <a:moveTo>
                    <a:pt x="313" y="574"/>
                  </a:moveTo>
                  <a:lnTo>
                    <a:pt x="194" y="574"/>
                  </a:lnTo>
                  <a:lnTo>
                    <a:pt x="194" y="536"/>
                  </a:lnTo>
                  <a:lnTo>
                    <a:pt x="313" y="536"/>
                  </a:lnTo>
                  <a:lnTo>
                    <a:pt x="313" y="574"/>
                  </a:lnTo>
                  <a:lnTo>
                    <a:pt x="313" y="574"/>
                  </a:lnTo>
                  <a:close/>
                  <a:moveTo>
                    <a:pt x="313" y="636"/>
                  </a:moveTo>
                  <a:lnTo>
                    <a:pt x="194" y="636"/>
                  </a:lnTo>
                  <a:lnTo>
                    <a:pt x="194" y="598"/>
                  </a:lnTo>
                  <a:lnTo>
                    <a:pt x="313" y="598"/>
                  </a:lnTo>
                  <a:lnTo>
                    <a:pt x="313" y="636"/>
                  </a:lnTo>
                  <a:lnTo>
                    <a:pt x="313" y="636"/>
                  </a:lnTo>
                  <a:close/>
                  <a:moveTo>
                    <a:pt x="461" y="574"/>
                  </a:moveTo>
                  <a:lnTo>
                    <a:pt x="342" y="574"/>
                  </a:lnTo>
                  <a:lnTo>
                    <a:pt x="342" y="536"/>
                  </a:lnTo>
                  <a:lnTo>
                    <a:pt x="461" y="536"/>
                  </a:lnTo>
                  <a:lnTo>
                    <a:pt x="461" y="574"/>
                  </a:lnTo>
                  <a:lnTo>
                    <a:pt x="461" y="574"/>
                  </a:lnTo>
                  <a:close/>
                  <a:moveTo>
                    <a:pt x="461" y="636"/>
                  </a:moveTo>
                  <a:lnTo>
                    <a:pt x="342" y="636"/>
                  </a:lnTo>
                  <a:lnTo>
                    <a:pt x="342" y="598"/>
                  </a:lnTo>
                  <a:lnTo>
                    <a:pt x="461" y="598"/>
                  </a:lnTo>
                  <a:lnTo>
                    <a:pt x="461" y="636"/>
                  </a:lnTo>
                  <a:lnTo>
                    <a:pt x="461" y="636"/>
                  </a:lnTo>
                  <a:close/>
                  <a:moveTo>
                    <a:pt x="221" y="457"/>
                  </a:moveTo>
                  <a:lnTo>
                    <a:pt x="344" y="457"/>
                  </a:lnTo>
                  <a:lnTo>
                    <a:pt x="335" y="67"/>
                  </a:lnTo>
                  <a:lnTo>
                    <a:pt x="297" y="67"/>
                  </a:lnTo>
                  <a:lnTo>
                    <a:pt x="268" y="67"/>
                  </a:lnTo>
                  <a:lnTo>
                    <a:pt x="228" y="67"/>
                  </a:lnTo>
                  <a:lnTo>
                    <a:pt x="221" y="457"/>
                  </a:lnTo>
                  <a:lnTo>
                    <a:pt x="221" y="457"/>
                  </a:lnTo>
                  <a:close/>
                  <a:moveTo>
                    <a:pt x="71" y="457"/>
                  </a:moveTo>
                  <a:lnTo>
                    <a:pt x="197" y="457"/>
                  </a:lnTo>
                  <a:lnTo>
                    <a:pt x="187" y="0"/>
                  </a:lnTo>
                  <a:lnTo>
                    <a:pt x="149" y="0"/>
                  </a:lnTo>
                  <a:lnTo>
                    <a:pt x="118" y="0"/>
                  </a:lnTo>
                  <a:lnTo>
                    <a:pt x="80" y="0"/>
                  </a:lnTo>
                  <a:lnTo>
                    <a:pt x="71" y="457"/>
                  </a:lnTo>
                  <a:lnTo>
                    <a:pt x="71" y="45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97" name="Icon"/>
            <p:cNvSpPr>
              <a:spLocks noEditPoints="1"/>
            </p:cNvSpPr>
            <p:nvPr/>
          </p:nvSpPr>
          <p:spPr bwMode="auto">
            <a:xfrm>
              <a:off x="1632736" y="6467774"/>
              <a:ext cx="354583" cy="411612"/>
            </a:xfrm>
            <a:custGeom>
              <a:avLst/>
              <a:gdLst>
                <a:gd name="T0" fmla="*/ 137 w 204"/>
                <a:gd name="T1" fmla="*/ 204 h 206"/>
                <a:gd name="T2" fmla="*/ 140 w 204"/>
                <a:gd name="T3" fmla="*/ 122 h 206"/>
                <a:gd name="T4" fmla="*/ 160 w 204"/>
                <a:gd name="T5" fmla="*/ 30 h 206"/>
                <a:gd name="T6" fmla="*/ 134 w 204"/>
                <a:gd name="T7" fmla="*/ 121 h 206"/>
                <a:gd name="T8" fmla="*/ 119 w 204"/>
                <a:gd name="T9" fmla="*/ 202 h 206"/>
                <a:gd name="T10" fmla="*/ 87 w 204"/>
                <a:gd name="T11" fmla="*/ 152 h 206"/>
                <a:gd name="T12" fmla="*/ 126 w 204"/>
                <a:gd name="T13" fmla="*/ 51 h 206"/>
                <a:gd name="T14" fmla="*/ 167 w 204"/>
                <a:gd name="T15" fmla="*/ 0 h 206"/>
                <a:gd name="T16" fmla="*/ 183 w 204"/>
                <a:gd name="T17" fmla="*/ 71 h 206"/>
                <a:gd name="T18" fmla="*/ 176 w 204"/>
                <a:gd name="T19" fmla="*/ 178 h 206"/>
                <a:gd name="T20" fmla="*/ 137 w 204"/>
                <a:gd name="T21" fmla="*/ 204 h 206"/>
                <a:gd name="T22" fmla="*/ 72 w 204"/>
                <a:gd name="T23" fmla="*/ 167 h 206"/>
                <a:gd name="T24" fmla="*/ 32 w 204"/>
                <a:gd name="T25" fmla="*/ 156 h 206"/>
                <a:gd name="T26" fmla="*/ 72 w 204"/>
                <a:gd name="T27" fmla="*/ 158 h 206"/>
                <a:gd name="T28" fmla="*/ 68 w 204"/>
                <a:gd name="T29" fmla="*/ 144 h 206"/>
                <a:gd name="T30" fmla="*/ 67 w 204"/>
                <a:gd name="T31" fmla="*/ 138 h 206"/>
                <a:gd name="T32" fmla="*/ 67 w 204"/>
                <a:gd name="T33" fmla="*/ 138 h 206"/>
                <a:gd name="T34" fmla="*/ 71 w 204"/>
                <a:gd name="T35" fmla="*/ 100 h 206"/>
                <a:gd name="T36" fmla="*/ 66 w 204"/>
                <a:gd name="T37" fmla="*/ 89 h 206"/>
                <a:gd name="T38" fmla="*/ 33 w 204"/>
                <a:gd name="T39" fmla="*/ 27 h 206"/>
                <a:gd name="T40" fmla="*/ 76 w 204"/>
                <a:gd name="T41" fmla="*/ 85 h 206"/>
                <a:gd name="T42" fmla="*/ 77 w 204"/>
                <a:gd name="T43" fmla="*/ 87 h 206"/>
                <a:gd name="T44" fmla="*/ 95 w 204"/>
                <a:gd name="T45" fmla="*/ 58 h 206"/>
                <a:gd name="T46" fmla="*/ 7 w 204"/>
                <a:gd name="T47" fmla="*/ 4 h 206"/>
                <a:gd name="T48" fmla="*/ 51 w 204"/>
                <a:gd name="T49" fmla="*/ 133 h 206"/>
                <a:gd name="T50" fmla="*/ 7 w 204"/>
                <a:gd name="T51" fmla="*/ 151 h 206"/>
                <a:gd name="T52" fmla="*/ 61 w 204"/>
                <a:gd name="T53" fmla="*/ 190 h 206"/>
                <a:gd name="T54" fmla="*/ 86 w 204"/>
                <a:gd name="T55" fmla="*/ 187 h 206"/>
                <a:gd name="T56" fmla="*/ 75 w 204"/>
                <a:gd name="T57" fmla="*/ 167 h 206"/>
                <a:gd name="T58" fmla="*/ 72 w 204"/>
                <a:gd name="T59" fmla="*/ 167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04" h="206">
                  <a:moveTo>
                    <a:pt x="137" y="204"/>
                  </a:moveTo>
                  <a:cubicBezTo>
                    <a:pt x="134" y="206"/>
                    <a:pt x="134" y="162"/>
                    <a:pt x="140" y="122"/>
                  </a:cubicBezTo>
                  <a:cubicBezTo>
                    <a:pt x="147" y="75"/>
                    <a:pt x="160" y="30"/>
                    <a:pt x="160" y="30"/>
                  </a:cubicBezTo>
                  <a:cubicBezTo>
                    <a:pt x="160" y="30"/>
                    <a:pt x="145" y="74"/>
                    <a:pt x="134" y="121"/>
                  </a:cubicBezTo>
                  <a:cubicBezTo>
                    <a:pt x="125" y="160"/>
                    <a:pt x="120" y="204"/>
                    <a:pt x="119" y="202"/>
                  </a:cubicBezTo>
                  <a:cubicBezTo>
                    <a:pt x="111" y="194"/>
                    <a:pt x="97" y="178"/>
                    <a:pt x="87" y="152"/>
                  </a:cubicBezTo>
                  <a:cubicBezTo>
                    <a:pt x="72" y="114"/>
                    <a:pt x="100" y="71"/>
                    <a:pt x="126" y="51"/>
                  </a:cubicBezTo>
                  <a:cubicBezTo>
                    <a:pt x="152" y="31"/>
                    <a:pt x="167" y="0"/>
                    <a:pt x="167" y="0"/>
                  </a:cubicBezTo>
                  <a:cubicBezTo>
                    <a:pt x="167" y="0"/>
                    <a:pt x="168" y="43"/>
                    <a:pt x="183" y="71"/>
                  </a:cubicBezTo>
                  <a:cubicBezTo>
                    <a:pt x="198" y="99"/>
                    <a:pt x="204" y="150"/>
                    <a:pt x="176" y="178"/>
                  </a:cubicBezTo>
                  <a:cubicBezTo>
                    <a:pt x="160" y="193"/>
                    <a:pt x="147" y="201"/>
                    <a:pt x="137" y="204"/>
                  </a:cubicBezTo>
                  <a:moveTo>
                    <a:pt x="72" y="167"/>
                  </a:moveTo>
                  <a:cubicBezTo>
                    <a:pt x="53" y="163"/>
                    <a:pt x="32" y="156"/>
                    <a:pt x="32" y="156"/>
                  </a:cubicBezTo>
                  <a:cubicBezTo>
                    <a:pt x="32" y="156"/>
                    <a:pt x="52" y="155"/>
                    <a:pt x="72" y="158"/>
                  </a:cubicBezTo>
                  <a:cubicBezTo>
                    <a:pt x="70" y="153"/>
                    <a:pt x="68" y="148"/>
                    <a:pt x="68" y="144"/>
                  </a:cubicBezTo>
                  <a:cubicBezTo>
                    <a:pt x="67" y="142"/>
                    <a:pt x="67" y="140"/>
                    <a:pt x="67" y="138"/>
                  </a:cubicBezTo>
                  <a:cubicBezTo>
                    <a:pt x="67" y="138"/>
                    <a:pt x="67" y="138"/>
                    <a:pt x="67" y="138"/>
                  </a:cubicBezTo>
                  <a:cubicBezTo>
                    <a:pt x="66" y="125"/>
                    <a:pt x="67" y="112"/>
                    <a:pt x="71" y="100"/>
                  </a:cubicBezTo>
                  <a:cubicBezTo>
                    <a:pt x="70" y="97"/>
                    <a:pt x="68" y="93"/>
                    <a:pt x="66" y="89"/>
                  </a:cubicBezTo>
                  <a:cubicBezTo>
                    <a:pt x="55" y="62"/>
                    <a:pt x="34" y="27"/>
                    <a:pt x="33" y="27"/>
                  </a:cubicBezTo>
                  <a:cubicBezTo>
                    <a:pt x="34" y="27"/>
                    <a:pt x="63" y="56"/>
                    <a:pt x="76" y="85"/>
                  </a:cubicBezTo>
                  <a:cubicBezTo>
                    <a:pt x="76" y="86"/>
                    <a:pt x="76" y="86"/>
                    <a:pt x="77" y="87"/>
                  </a:cubicBezTo>
                  <a:cubicBezTo>
                    <a:pt x="81" y="76"/>
                    <a:pt x="88" y="67"/>
                    <a:pt x="95" y="58"/>
                  </a:cubicBezTo>
                  <a:cubicBezTo>
                    <a:pt x="73" y="31"/>
                    <a:pt x="33" y="13"/>
                    <a:pt x="7" y="4"/>
                  </a:cubicBezTo>
                  <a:cubicBezTo>
                    <a:pt x="38" y="48"/>
                    <a:pt x="0" y="96"/>
                    <a:pt x="51" y="133"/>
                  </a:cubicBezTo>
                  <a:cubicBezTo>
                    <a:pt x="28" y="137"/>
                    <a:pt x="7" y="151"/>
                    <a:pt x="7" y="151"/>
                  </a:cubicBezTo>
                  <a:cubicBezTo>
                    <a:pt x="7" y="151"/>
                    <a:pt x="33" y="185"/>
                    <a:pt x="61" y="190"/>
                  </a:cubicBezTo>
                  <a:cubicBezTo>
                    <a:pt x="70" y="192"/>
                    <a:pt x="79" y="190"/>
                    <a:pt x="86" y="187"/>
                  </a:cubicBezTo>
                  <a:cubicBezTo>
                    <a:pt x="82" y="181"/>
                    <a:pt x="79" y="175"/>
                    <a:pt x="75" y="167"/>
                  </a:cubicBezTo>
                  <a:cubicBezTo>
                    <a:pt x="74" y="167"/>
                    <a:pt x="73" y="167"/>
                    <a:pt x="72" y="167"/>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98" name="Icon"/>
            <p:cNvSpPr>
              <a:spLocks noEditPoints="1"/>
            </p:cNvSpPr>
            <p:nvPr/>
          </p:nvSpPr>
          <p:spPr bwMode="auto">
            <a:xfrm>
              <a:off x="2166735" y="6495330"/>
              <a:ext cx="509449" cy="356500"/>
            </a:xfrm>
            <a:custGeom>
              <a:avLst/>
              <a:gdLst>
                <a:gd name="T0" fmla="*/ 26 w 372"/>
                <a:gd name="T1" fmla="*/ 0 h 260"/>
                <a:gd name="T2" fmla="*/ 346 w 372"/>
                <a:gd name="T3" fmla="*/ 0 h 260"/>
                <a:gd name="T4" fmla="*/ 199 w 372"/>
                <a:gd name="T5" fmla="*/ 146 h 260"/>
                <a:gd name="T6" fmla="*/ 186 w 372"/>
                <a:gd name="T7" fmla="*/ 152 h 260"/>
                <a:gd name="T8" fmla="*/ 173 w 372"/>
                <a:gd name="T9" fmla="*/ 146 h 260"/>
                <a:gd name="T10" fmla="*/ 26 w 372"/>
                <a:gd name="T11" fmla="*/ 0 h 260"/>
                <a:gd name="T12" fmla="*/ 242 w 372"/>
                <a:gd name="T13" fmla="*/ 130 h 260"/>
                <a:gd name="T14" fmla="*/ 213 w 372"/>
                <a:gd name="T15" fmla="*/ 160 h 260"/>
                <a:gd name="T16" fmla="*/ 187 w 372"/>
                <a:gd name="T17" fmla="*/ 170 h 260"/>
                <a:gd name="T18" fmla="*/ 160 w 372"/>
                <a:gd name="T19" fmla="*/ 160 h 260"/>
                <a:gd name="T20" fmla="*/ 131 w 372"/>
                <a:gd name="T21" fmla="*/ 130 h 260"/>
                <a:gd name="T22" fmla="*/ 8 w 372"/>
                <a:gd name="T23" fmla="*/ 252 h 260"/>
                <a:gd name="T24" fmla="*/ 6 w 372"/>
                <a:gd name="T25" fmla="*/ 254 h 260"/>
                <a:gd name="T26" fmla="*/ 19 w 372"/>
                <a:gd name="T27" fmla="*/ 260 h 260"/>
                <a:gd name="T28" fmla="*/ 353 w 372"/>
                <a:gd name="T29" fmla="*/ 260 h 260"/>
                <a:gd name="T30" fmla="*/ 366 w 372"/>
                <a:gd name="T31" fmla="*/ 254 h 260"/>
                <a:gd name="T32" fmla="*/ 364 w 372"/>
                <a:gd name="T33" fmla="*/ 252 h 260"/>
                <a:gd name="T34" fmla="*/ 242 w 372"/>
                <a:gd name="T35" fmla="*/ 130 h 260"/>
                <a:gd name="T36" fmla="*/ 9 w 372"/>
                <a:gd name="T37" fmla="*/ 8 h 260"/>
                <a:gd name="T38" fmla="*/ 6 w 372"/>
                <a:gd name="T39" fmla="*/ 5 h 260"/>
                <a:gd name="T40" fmla="*/ 0 w 372"/>
                <a:gd name="T41" fmla="*/ 19 h 260"/>
                <a:gd name="T42" fmla="*/ 0 w 372"/>
                <a:gd name="T43" fmla="*/ 234 h 260"/>
                <a:gd name="T44" fmla="*/ 118 w 372"/>
                <a:gd name="T45" fmla="*/ 117 h 260"/>
                <a:gd name="T46" fmla="*/ 9 w 372"/>
                <a:gd name="T47" fmla="*/ 8 h 260"/>
                <a:gd name="T48" fmla="*/ 364 w 372"/>
                <a:gd name="T49" fmla="*/ 8 h 260"/>
                <a:gd name="T50" fmla="*/ 255 w 372"/>
                <a:gd name="T51" fmla="*/ 117 h 260"/>
                <a:gd name="T52" fmla="*/ 372 w 372"/>
                <a:gd name="T53" fmla="*/ 234 h 260"/>
                <a:gd name="T54" fmla="*/ 372 w 372"/>
                <a:gd name="T55" fmla="*/ 19 h 260"/>
                <a:gd name="T56" fmla="*/ 366 w 372"/>
                <a:gd name="T57" fmla="*/ 6 h 260"/>
                <a:gd name="T58" fmla="*/ 364 w 372"/>
                <a:gd name="T59" fmla="*/ 8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72" h="260">
                  <a:moveTo>
                    <a:pt x="26" y="0"/>
                  </a:moveTo>
                  <a:cubicBezTo>
                    <a:pt x="346" y="0"/>
                    <a:pt x="346" y="0"/>
                    <a:pt x="346" y="0"/>
                  </a:cubicBezTo>
                  <a:cubicBezTo>
                    <a:pt x="199" y="146"/>
                    <a:pt x="199" y="146"/>
                    <a:pt x="199" y="146"/>
                  </a:cubicBezTo>
                  <a:cubicBezTo>
                    <a:pt x="196" y="150"/>
                    <a:pt x="191" y="152"/>
                    <a:pt x="186" y="152"/>
                  </a:cubicBezTo>
                  <a:cubicBezTo>
                    <a:pt x="181" y="152"/>
                    <a:pt x="176" y="150"/>
                    <a:pt x="173" y="146"/>
                  </a:cubicBezTo>
                  <a:cubicBezTo>
                    <a:pt x="26" y="0"/>
                    <a:pt x="26" y="0"/>
                    <a:pt x="26" y="0"/>
                  </a:cubicBezTo>
                  <a:close/>
                  <a:moveTo>
                    <a:pt x="242" y="130"/>
                  </a:moveTo>
                  <a:cubicBezTo>
                    <a:pt x="213" y="160"/>
                    <a:pt x="213" y="160"/>
                    <a:pt x="213" y="160"/>
                  </a:cubicBezTo>
                  <a:cubicBezTo>
                    <a:pt x="206" y="167"/>
                    <a:pt x="196" y="170"/>
                    <a:pt x="187" y="170"/>
                  </a:cubicBezTo>
                  <a:cubicBezTo>
                    <a:pt x="177" y="170"/>
                    <a:pt x="168" y="167"/>
                    <a:pt x="160" y="160"/>
                  </a:cubicBezTo>
                  <a:cubicBezTo>
                    <a:pt x="131" y="130"/>
                    <a:pt x="131" y="130"/>
                    <a:pt x="131" y="130"/>
                  </a:cubicBezTo>
                  <a:cubicBezTo>
                    <a:pt x="8" y="252"/>
                    <a:pt x="8" y="252"/>
                    <a:pt x="8" y="252"/>
                  </a:cubicBezTo>
                  <a:cubicBezTo>
                    <a:pt x="7" y="253"/>
                    <a:pt x="7" y="254"/>
                    <a:pt x="6" y="254"/>
                  </a:cubicBezTo>
                  <a:cubicBezTo>
                    <a:pt x="9" y="258"/>
                    <a:pt x="14" y="260"/>
                    <a:pt x="19" y="260"/>
                  </a:cubicBezTo>
                  <a:cubicBezTo>
                    <a:pt x="353" y="260"/>
                    <a:pt x="353" y="260"/>
                    <a:pt x="353" y="260"/>
                  </a:cubicBezTo>
                  <a:cubicBezTo>
                    <a:pt x="358" y="260"/>
                    <a:pt x="363" y="258"/>
                    <a:pt x="366" y="254"/>
                  </a:cubicBezTo>
                  <a:cubicBezTo>
                    <a:pt x="365" y="254"/>
                    <a:pt x="365" y="253"/>
                    <a:pt x="364" y="252"/>
                  </a:cubicBezTo>
                  <a:cubicBezTo>
                    <a:pt x="242" y="130"/>
                    <a:pt x="242" y="130"/>
                    <a:pt x="242" y="130"/>
                  </a:cubicBezTo>
                  <a:close/>
                  <a:moveTo>
                    <a:pt x="9" y="8"/>
                  </a:moveTo>
                  <a:cubicBezTo>
                    <a:pt x="8" y="7"/>
                    <a:pt x="7" y="6"/>
                    <a:pt x="6" y="5"/>
                  </a:cubicBezTo>
                  <a:cubicBezTo>
                    <a:pt x="3" y="9"/>
                    <a:pt x="0" y="13"/>
                    <a:pt x="0" y="19"/>
                  </a:cubicBezTo>
                  <a:cubicBezTo>
                    <a:pt x="0" y="234"/>
                    <a:pt x="0" y="234"/>
                    <a:pt x="0" y="234"/>
                  </a:cubicBezTo>
                  <a:cubicBezTo>
                    <a:pt x="118" y="117"/>
                    <a:pt x="118" y="117"/>
                    <a:pt x="118" y="117"/>
                  </a:cubicBezTo>
                  <a:cubicBezTo>
                    <a:pt x="9" y="8"/>
                    <a:pt x="9" y="8"/>
                    <a:pt x="9" y="8"/>
                  </a:cubicBezTo>
                  <a:close/>
                  <a:moveTo>
                    <a:pt x="364" y="8"/>
                  </a:moveTo>
                  <a:cubicBezTo>
                    <a:pt x="255" y="117"/>
                    <a:pt x="255" y="117"/>
                    <a:pt x="255" y="117"/>
                  </a:cubicBezTo>
                  <a:cubicBezTo>
                    <a:pt x="372" y="234"/>
                    <a:pt x="372" y="234"/>
                    <a:pt x="372" y="234"/>
                  </a:cubicBezTo>
                  <a:cubicBezTo>
                    <a:pt x="372" y="19"/>
                    <a:pt x="372" y="19"/>
                    <a:pt x="372" y="19"/>
                  </a:cubicBezTo>
                  <a:cubicBezTo>
                    <a:pt x="372" y="14"/>
                    <a:pt x="370" y="9"/>
                    <a:pt x="366" y="6"/>
                  </a:cubicBezTo>
                  <a:cubicBezTo>
                    <a:pt x="366" y="6"/>
                    <a:pt x="365" y="7"/>
                    <a:pt x="364" y="8"/>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99" name="Icon"/>
            <p:cNvSpPr>
              <a:spLocks noEditPoints="1"/>
            </p:cNvSpPr>
            <p:nvPr/>
          </p:nvSpPr>
          <p:spPr bwMode="auto">
            <a:xfrm>
              <a:off x="2855600" y="6483673"/>
              <a:ext cx="430134" cy="379815"/>
            </a:xfrm>
            <a:custGeom>
              <a:avLst/>
              <a:gdLst>
                <a:gd name="T0" fmla="*/ 36 w 261"/>
                <a:gd name="T1" fmla="*/ 55 h 230"/>
                <a:gd name="T2" fmla="*/ 37 w 261"/>
                <a:gd name="T3" fmla="*/ 55 h 230"/>
                <a:gd name="T4" fmla="*/ 42 w 261"/>
                <a:gd name="T5" fmla="*/ 76 h 230"/>
                <a:gd name="T6" fmla="*/ 41 w 261"/>
                <a:gd name="T7" fmla="*/ 75 h 230"/>
                <a:gd name="T8" fmla="*/ 42 w 261"/>
                <a:gd name="T9" fmla="*/ 75 h 230"/>
                <a:gd name="T10" fmla="*/ 34 w 261"/>
                <a:gd name="T11" fmla="*/ 117 h 230"/>
                <a:gd name="T12" fmla="*/ 34 w 261"/>
                <a:gd name="T13" fmla="*/ 116 h 230"/>
                <a:gd name="T14" fmla="*/ 111 w 261"/>
                <a:gd name="T15" fmla="*/ 126 h 230"/>
                <a:gd name="T16" fmla="*/ 90 w 261"/>
                <a:gd name="T17" fmla="*/ 121 h 230"/>
                <a:gd name="T18" fmla="*/ 111 w 261"/>
                <a:gd name="T19" fmla="*/ 126 h 230"/>
                <a:gd name="T20" fmla="*/ 98 w 261"/>
                <a:gd name="T21" fmla="*/ 88 h 230"/>
                <a:gd name="T22" fmla="*/ 111 w 261"/>
                <a:gd name="T23" fmla="*/ 125 h 230"/>
                <a:gd name="T24" fmla="*/ 77 w 261"/>
                <a:gd name="T25" fmla="*/ 82 h 230"/>
                <a:gd name="T26" fmla="*/ 98 w 261"/>
                <a:gd name="T27" fmla="*/ 87 h 230"/>
                <a:gd name="T28" fmla="*/ 97 w 261"/>
                <a:gd name="T29" fmla="*/ 88 h 230"/>
                <a:gd name="T30" fmla="*/ 13 w 261"/>
                <a:gd name="T31" fmla="*/ 137 h 230"/>
                <a:gd name="T32" fmla="*/ 36 w 261"/>
                <a:gd name="T33" fmla="*/ 142 h 230"/>
                <a:gd name="T34" fmla="*/ 6 w 261"/>
                <a:gd name="T35" fmla="*/ 160 h 230"/>
                <a:gd name="T36" fmla="*/ 22 w 261"/>
                <a:gd name="T37" fmla="*/ 135 h 230"/>
                <a:gd name="T38" fmla="*/ 59 w 261"/>
                <a:gd name="T39" fmla="*/ 178 h 230"/>
                <a:gd name="T40" fmla="*/ 29 w 261"/>
                <a:gd name="T41" fmla="*/ 196 h 230"/>
                <a:gd name="T42" fmla="*/ 58 w 261"/>
                <a:gd name="T43" fmla="*/ 177 h 230"/>
                <a:gd name="T44" fmla="*/ 19 w 261"/>
                <a:gd name="T45" fmla="*/ 178 h 230"/>
                <a:gd name="T46" fmla="*/ 116 w 261"/>
                <a:gd name="T47" fmla="*/ 131 h 230"/>
                <a:gd name="T48" fmla="*/ 135 w 261"/>
                <a:gd name="T49" fmla="*/ 147 h 230"/>
                <a:gd name="T50" fmla="*/ 118 w 261"/>
                <a:gd name="T51" fmla="*/ 166 h 230"/>
                <a:gd name="T52" fmla="*/ 98 w 261"/>
                <a:gd name="T53" fmla="*/ 166 h 230"/>
                <a:gd name="T54" fmla="*/ 74 w 261"/>
                <a:gd name="T55" fmla="*/ 133 h 230"/>
                <a:gd name="T56" fmla="*/ 76 w 261"/>
                <a:gd name="T57" fmla="*/ 168 h 230"/>
                <a:gd name="T58" fmla="*/ 76 w 261"/>
                <a:gd name="T59" fmla="*/ 167 h 230"/>
                <a:gd name="T60" fmla="*/ 150 w 261"/>
                <a:gd name="T61" fmla="*/ 74 h 230"/>
                <a:gd name="T62" fmla="*/ 178 w 261"/>
                <a:gd name="T63" fmla="*/ 54 h 230"/>
                <a:gd name="T64" fmla="*/ 149 w 261"/>
                <a:gd name="T65" fmla="*/ 74 h 230"/>
                <a:gd name="T66" fmla="*/ 151 w 261"/>
                <a:gd name="T67" fmla="*/ 74 h 230"/>
                <a:gd name="T68" fmla="*/ 176 w 261"/>
                <a:gd name="T69" fmla="*/ 97 h 230"/>
                <a:gd name="T70" fmla="*/ 166 w 261"/>
                <a:gd name="T71" fmla="*/ 36 h 230"/>
                <a:gd name="T72" fmla="*/ 150 w 261"/>
                <a:gd name="T73" fmla="*/ 74 h 230"/>
                <a:gd name="T74" fmla="*/ 166 w 261"/>
                <a:gd name="T75" fmla="*/ 37 h 230"/>
                <a:gd name="T76" fmla="*/ 123 w 261"/>
                <a:gd name="T77" fmla="*/ 197 h 230"/>
                <a:gd name="T78" fmla="*/ 144 w 261"/>
                <a:gd name="T79" fmla="*/ 225 h 230"/>
                <a:gd name="T80" fmla="*/ 122 w 261"/>
                <a:gd name="T81" fmla="*/ 197 h 230"/>
                <a:gd name="T82" fmla="*/ 144 w 261"/>
                <a:gd name="T83" fmla="*/ 224 h 230"/>
                <a:gd name="T84" fmla="*/ 124 w 261"/>
                <a:gd name="T85" fmla="*/ 197 h 230"/>
                <a:gd name="T86" fmla="*/ 167 w 261"/>
                <a:gd name="T87" fmla="*/ 168 h 230"/>
                <a:gd name="T88" fmla="*/ 157 w 261"/>
                <a:gd name="T89" fmla="*/ 173 h 230"/>
                <a:gd name="T90" fmla="*/ 161 w 261"/>
                <a:gd name="T91" fmla="*/ 211 h 230"/>
                <a:gd name="T92" fmla="*/ 256 w 261"/>
                <a:gd name="T93" fmla="*/ 47 h 230"/>
                <a:gd name="T94" fmla="*/ 250 w 261"/>
                <a:gd name="T95" fmla="*/ 24 h 230"/>
                <a:gd name="T96" fmla="*/ 233 w 261"/>
                <a:gd name="T97" fmla="*/ 54 h 230"/>
                <a:gd name="T98" fmla="*/ 249 w 261"/>
                <a:gd name="T99" fmla="*/ 24 h 230"/>
                <a:gd name="T100" fmla="*/ 215 w 261"/>
                <a:gd name="T101" fmla="*/ 43 h 230"/>
                <a:gd name="T102" fmla="*/ 190 w 261"/>
                <a:gd name="T103" fmla="*/ 9 h 230"/>
                <a:gd name="T104" fmla="*/ 196 w 261"/>
                <a:gd name="T105" fmla="*/ 32 h 230"/>
                <a:gd name="T106" fmla="*/ 197 w 261"/>
                <a:gd name="T107" fmla="*/ 32 h 230"/>
                <a:gd name="T108" fmla="*/ 191 w 261"/>
                <a:gd name="T109" fmla="*/ 109 h 230"/>
                <a:gd name="T110" fmla="*/ 214 w 261"/>
                <a:gd name="T111" fmla="*/ 118 h 230"/>
                <a:gd name="T112" fmla="*/ 205 w 261"/>
                <a:gd name="T113" fmla="*/ 141 h 230"/>
                <a:gd name="T114" fmla="*/ 205 w 261"/>
                <a:gd name="T115" fmla="*/ 140 h 230"/>
                <a:gd name="T116" fmla="*/ 187 w 261"/>
                <a:gd name="T117" fmla="*/ 149 h 230"/>
                <a:gd name="T118" fmla="*/ 160 w 261"/>
                <a:gd name="T119" fmla="*/ 160 h 230"/>
                <a:gd name="T120" fmla="*/ 166 w 261"/>
                <a:gd name="T121" fmla="*/ 157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61" h="230">
                  <a:moveTo>
                    <a:pt x="8" y="84"/>
                  </a:moveTo>
                  <a:cubicBezTo>
                    <a:pt x="3" y="64"/>
                    <a:pt x="3" y="64"/>
                    <a:pt x="3" y="64"/>
                  </a:cubicBezTo>
                  <a:cubicBezTo>
                    <a:pt x="3" y="64"/>
                    <a:pt x="3" y="64"/>
                    <a:pt x="3" y="64"/>
                  </a:cubicBezTo>
                  <a:cubicBezTo>
                    <a:pt x="1" y="54"/>
                    <a:pt x="6" y="45"/>
                    <a:pt x="15" y="43"/>
                  </a:cubicBezTo>
                  <a:cubicBezTo>
                    <a:pt x="25" y="41"/>
                    <a:pt x="34" y="46"/>
                    <a:pt x="36" y="55"/>
                  </a:cubicBezTo>
                  <a:cubicBezTo>
                    <a:pt x="36" y="55"/>
                    <a:pt x="36" y="55"/>
                    <a:pt x="36" y="55"/>
                  </a:cubicBezTo>
                  <a:cubicBezTo>
                    <a:pt x="41" y="76"/>
                    <a:pt x="41" y="76"/>
                    <a:pt x="41" y="76"/>
                  </a:cubicBezTo>
                  <a:lnTo>
                    <a:pt x="8" y="84"/>
                  </a:lnTo>
                  <a:close/>
                  <a:moveTo>
                    <a:pt x="42" y="76"/>
                  </a:moveTo>
                  <a:cubicBezTo>
                    <a:pt x="37" y="55"/>
                    <a:pt x="37" y="55"/>
                    <a:pt x="37" y="55"/>
                  </a:cubicBezTo>
                  <a:cubicBezTo>
                    <a:pt x="37" y="55"/>
                    <a:pt x="37" y="55"/>
                    <a:pt x="37" y="55"/>
                  </a:cubicBezTo>
                  <a:cubicBezTo>
                    <a:pt x="37" y="55"/>
                    <a:pt x="37" y="55"/>
                    <a:pt x="37" y="55"/>
                  </a:cubicBezTo>
                  <a:cubicBezTo>
                    <a:pt x="34" y="47"/>
                    <a:pt x="27" y="42"/>
                    <a:pt x="20" y="42"/>
                  </a:cubicBezTo>
                  <a:cubicBezTo>
                    <a:pt x="18" y="42"/>
                    <a:pt x="17" y="42"/>
                    <a:pt x="15" y="43"/>
                  </a:cubicBezTo>
                  <a:cubicBezTo>
                    <a:pt x="6" y="45"/>
                    <a:pt x="0" y="54"/>
                    <a:pt x="2" y="63"/>
                  </a:cubicBezTo>
                  <a:cubicBezTo>
                    <a:pt x="2" y="63"/>
                    <a:pt x="2" y="63"/>
                    <a:pt x="2" y="63"/>
                  </a:cubicBezTo>
                  <a:cubicBezTo>
                    <a:pt x="8" y="85"/>
                    <a:pt x="8" y="85"/>
                    <a:pt x="8" y="85"/>
                  </a:cubicBezTo>
                  <a:lnTo>
                    <a:pt x="42" y="76"/>
                  </a:lnTo>
                  <a:close/>
                  <a:moveTo>
                    <a:pt x="3" y="64"/>
                  </a:moveTo>
                  <a:cubicBezTo>
                    <a:pt x="3" y="63"/>
                    <a:pt x="3" y="63"/>
                    <a:pt x="3" y="63"/>
                  </a:cubicBezTo>
                  <a:cubicBezTo>
                    <a:pt x="1" y="55"/>
                    <a:pt x="7" y="46"/>
                    <a:pt x="16" y="44"/>
                  </a:cubicBezTo>
                  <a:cubicBezTo>
                    <a:pt x="17" y="43"/>
                    <a:pt x="18" y="43"/>
                    <a:pt x="20" y="43"/>
                  </a:cubicBezTo>
                  <a:cubicBezTo>
                    <a:pt x="27" y="43"/>
                    <a:pt x="34" y="48"/>
                    <a:pt x="36" y="55"/>
                  </a:cubicBezTo>
                  <a:cubicBezTo>
                    <a:pt x="41" y="75"/>
                    <a:pt x="41" y="75"/>
                    <a:pt x="41" y="75"/>
                  </a:cubicBezTo>
                  <a:cubicBezTo>
                    <a:pt x="8" y="83"/>
                    <a:pt x="8" y="83"/>
                    <a:pt x="8" y="83"/>
                  </a:cubicBezTo>
                  <a:cubicBezTo>
                    <a:pt x="3" y="64"/>
                    <a:pt x="3" y="64"/>
                    <a:pt x="3" y="64"/>
                  </a:cubicBezTo>
                  <a:close/>
                  <a:moveTo>
                    <a:pt x="34" y="117"/>
                  </a:moveTo>
                  <a:cubicBezTo>
                    <a:pt x="43" y="115"/>
                    <a:pt x="49" y="106"/>
                    <a:pt x="47" y="96"/>
                  </a:cubicBezTo>
                  <a:cubicBezTo>
                    <a:pt x="47" y="96"/>
                    <a:pt x="47" y="96"/>
                    <a:pt x="47" y="96"/>
                  </a:cubicBezTo>
                  <a:cubicBezTo>
                    <a:pt x="42" y="75"/>
                    <a:pt x="42" y="75"/>
                    <a:pt x="42" y="75"/>
                  </a:cubicBezTo>
                  <a:cubicBezTo>
                    <a:pt x="7" y="84"/>
                    <a:pt x="7" y="84"/>
                    <a:pt x="7" y="84"/>
                  </a:cubicBezTo>
                  <a:cubicBezTo>
                    <a:pt x="12" y="104"/>
                    <a:pt x="12" y="104"/>
                    <a:pt x="12" y="104"/>
                  </a:cubicBezTo>
                  <a:cubicBezTo>
                    <a:pt x="13" y="105"/>
                    <a:pt x="13" y="105"/>
                    <a:pt x="13" y="105"/>
                  </a:cubicBezTo>
                  <a:cubicBezTo>
                    <a:pt x="13" y="105"/>
                    <a:pt x="13" y="105"/>
                    <a:pt x="13" y="105"/>
                  </a:cubicBezTo>
                  <a:cubicBezTo>
                    <a:pt x="15" y="112"/>
                    <a:pt x="22" y="118"/>
                    <a:pt x="30" y="118"/>
                  </a:cubicBezTo>
                  <a:cubicBezTo>
                    <a:pt x="31" y="118"/>
                    <a:pt x="32" y="117"/>
                    <a:pt x="34" y="117"/>
                  </a:cubicBezTo>
                  <a:close/>
                  <a:moveTo>
                    <a:pt x="8" y="84"/>
                  </a:moveTo>
                  <a:cubicBezTo>
                    <a:pt x="41" y="76"/>
                    <a:pt x="41" y="76"/>
                    <a:pt x="41" y="76"/>
                  </a:cubicBezTo>
                  <a:cubicBezTo>
                    <a:pt x="46" y="96"/>
                    <a:pt x="46" y="96"/>
                    <a:pt x="46" y="96"/>
                  </a:cubicBezTo>
                  <a:cubicBezTo>
                    <a:pt x="46" y="96"/>
                    <a:pt x="46" y="96"/>
                    <a:pt x="46" y="96"/>
                  </a:cubicBezTo>
                  <a:cubicBezTo>
                    <a:pt x="46" y="96"/>
                    <a:pt x="46" y="96"/>
                    <a:pt x="46" y="96"/>
                  </a:cubicBezTo>
                  <a:cubicBezTo>
                    <a:pt x="48" y="105"/>
                    <a:pt x="43" y="114"/>
                    <a:pt x="34" y="116"/>
                  </a:cubicBezTo>
                  <a:cubicBezTo>
                    <a:pt x="32" y="116"/>
                    <a:pt x="31" y="117"/>
                    <a:pt x="30" y="117"/>
                  </a:cubicBezTo>
                  <a:cubicBezTo>
                    <a:pt x="22" y="117"/>
                    <a:pt x="15" y="111"/>
                    <a:pt x="13" y="104"/>
                  </a:cubicBezTo>
                  <a:cubicBezTo>
                    <a:pt x="13" y="104"/>
                    <a:pt x="13" y="104"/>
                    <a:pt x="13" y="104"/>
                  </a:cubicBezTo>
                  <a:lnTo>
                    <a:pt x="8" y="84"/>
                  </a:lnTo>
                  <a:close/>
                  <a:moveTo>
                    <a:pt x="90" y="121"/>
                  </a:moveTo>
                  <a:cubicBezTo>
                    <a:pt x="111" y="126"/>
                    <a:pt x="111" y="126"/>
                    <a:pt x="111" y="126"/>
                  </a:cubicBezTo>
                  <a:cubicBezTo>
                    <a:pt x="111" y="126"/>
                    <a:pt x="111" y="126"/>
                    <a:pt x="111" y="126"/>
                  </a:cubicBezTo>
                  <a:cubicBezTo>
                    <a:pt x="120" y="128"/>
                    <a:pt x="129" y="122"/>
                    <a:pt x="131" y="113"/>
                  </a:cubicBezTo>
                  <a:cubicBezTo>
                    <a:pt x="133" y="103"/>
                    <a:pt x="127" y="94"/>
                    <a:pt x="118" y="92"/>
                  </a:cubicBezTo>
                  <a:cubicBezTo>
                    <a:pt x="118" y="92"/>
                    <a:pt x="118" y="92"/>
                    <a:pt x="118" y="92"/>
                  </a:cubicBezTo>
                  <a:cubicBezTo>
                    <a:pt x="98" y="87"/>
                    <a:pt x="98" y="87"/>
                    <a:pt x="98" y="87"/>
                  </a:cubicBezTo>
                  <a:lnTo>
                    <a:pt x="90" y="121"/>
                  </a:lnTo>
                  <a:close/>
                  <a:moveTo>
                    <a:pt x="131" y="113"/>
                  </a:moveTo>
                  <a:cubicBezTo>
                    <a:pt x="134" y="103"/>
                    <a:pt x="128" y="94"/>
                    <a:pt x="119" y="92"/>
                  </a:cubicBezTo>
                  <a:cubicBezTo>
                    <a:pt x="119" y="92"/>
                    <a:pt x="119" y="92"/>
                    <a:pt x="119" y="92"/>
                  </a:cubicBezTo>
                  <a:cubicBezTo>
                    <a:pt x="98" y="87"/>
                    <a:pt x="98" y="87"/>
                    <a:pt x="98" y="87"/>
                  </a:cubicBezTo>
                  <a:cubicBezTo>
                    <a:pt x="90" y="121"/>
                    <a:pt x="90" y="121"/>
                    <a:pt x="90" y="121"/>
                  </a:cubicBezTo>
                  <a:cubicBezTo>
                    <a:pt x="111" y="126"/>
                    <a:pt x="111" y="126"/>
                    <a:pt x="111" y="126"/>
                  </a:cubicBezTo>
                  <a:cubicBezTo>
                    <a:pt x="111" y="126"/>
                    <a:pt x="111" y="126"/>
                    <a:pt x="111" y="126"/>
                  </a:cubicBezTo>
                  <a:cubicBezTo>
                    <a:pt x="111" y="126"/>
                    <a:pt x="111" y="126"/>
                    <a:pt x="111" y="126"/>
                  </a:cubicBezTo>
                  <a:cubicBezTo>
                    <a:pt x="112" y="126"/>
                    <a:pt x="113" y="126"/>
                    <a:pt x="114" y="126"/>
                  </a:cubicBezTo>
                  <a:cubicBezTo>
                    <a:pt x="122" y="126"/>
                    <a:pt x="129" y="121"/>
                    <a:pt x="131" y="113"/>
                  </a:cubicBezTo>
                  <a:close/>
                  <a:moveTo>
                    <a:pt x="91" y="121"/>
                  </a:moveTo>
                  <a:cubicBezTo>
                    <a:pt x="98" y="88"/>
                    <a:pt x="98" y="88"/>
                    <a:pt x="98" y="88"/>
                  </a:cubicBezTo>
                  <a:cubicBezTo>
                    <a:pt x="118" y="92"/>
                    <a:pt x="118" y="92"/>
                    <a:pt x="118" y="92"/>
                  </a:cubicBezTo>
                  <a:cubicBezTo>
                    <a:pt x="118" y="92"/>
                    <a:pt x="118" y="92"/>
                    <a:pt x="118" y="92"/>
                  </a:cubicBezTo>
                  <a:cubicBezTo>
                    <a:pt x="118" y="93"/>
                    <a:pt x="118" y="93"/>
                    <a:pt x="118" y="93"/>
                  </a:cubicBezTo>
                  <a:cubicBezTo>
                    <a:pt x="127" y="95"/>
                    <a:pt x="132" y="104"/>
                    <a:pt x="130" y="113"/>
                  </a:cubicBezTo>
                  <a:cubicBezTo>
                    <a:pt x="129" y="120"/>
                    <a:pt x="122" y="125"/>
                    <a:pt x="114" y="125"/>
                  </a:cubicBezTo>
                  <a:cubicBezTo>
                    <a:pt x="113" y="125"/>
                    <a:pt x="112" y="125"/>
                    <a:pt x="111" y="125"/>
                  </a:cubicBezTo>
                  <a:cubicBezTo>
                    <a:pt x="110" y="125"/>
                    <a:pt x="110" y="125"/>
                    <a:pt x="110" y="125"/>
                  </a:cubicBezTo>
                  <a:lnTo>
                    <a:pt x="91" y="121"/>
                  </a:lnTo>
                  <a:close/>
                  <a:moveTo>
                    <a:pt x="98" y="87"/>
                  </a:moveTo>
                  <a:cubicBezTo>
                    <a:pt x="78" y="82"/>
                    <a:pt x="78" y="82"/>
                    <a:pt x="78" y="82"/>
                  </a:cubicBezTo>
                  <a:cubicBezTo>
                    <a:pt x="77" y="82"/>
                    <a:pt x="77" y="82"/>
                    <a:pt x="77" y="82"/>
                  </a:cubicBezTo>
                  <a:cubicBezTo>
                    <a:pt x="77" y="82"/>
                    <a:pt x="77" y="82"/>
                    <a:pt x="77" y="82"/>
                  </a:cubicBezTo>
                  <a:cubicBezTo>
                    <a:pt x="76" y="82"/>
                    <a:pt x="75" y="82"/>
                    <a:pt x="74" y="82"/>
                  </a:cubicBezTo>
                  <a:cubicBezTo>
                    <a:pt x="66" y="82"/>
                    <a:pt x="59" y="87"/>
                    <a:pt x="57" y="96"/>
                  </a:cubicBezTo>
                  <a:cubicBezTo>
                    <a:pt x="55" y="105"/>
                    <a:pt x="60" y="114"/>
                    <a:pt x="69" y="117"/>
                  </a:cubicBezTo>
                  <a:cubicBezTo>
                    <a:pt x="69" y="117"/>
                    <a:pt x="69" y="117"/>
                    <a:pt x="69" y="117"/>
                  </a:cubicBezTo>
                  <a:cubicBezTo>
                    <a:pt x="91" y="122"/>
                    <a:pt x="91" y="122"/>
                    <a:pt x="91" y="122"/>
                  </a:cubicBezTo>
                  <a:lnTo>
                    <a:pt x="98" y="87"/>
                  </a:lnTo>
                  <a:close/>
                  <a:moveTo>
                    <a:pt x="70" y="116"/>
                  </a:moveTo>
                  <a:cubicBezTo>
                    <a:pt x="70" y="116"/>
                    <a:pt x="70" y="116"/>
                    <a:pt x="70" y="116"/>
                  </a:cubicBezTo>
                  <a:cubicBezTo>
                    <a:pt x="61" y="113"/>
                    <a:pt x="56" y="105"/>
                    <a:pt x="58" y="96"/>
                  </a:cubicBezTo>
                  <a:cubicBezTo>
                    <a:pt x="59" y="88"/>
                    <a:pt x="66" y="83"/>
                    <a:pt x="74" y="83"/>
                  </a:cubicBezTo>
                  <a:cubicBezTo>
                    <a:pt x="75" y="83"/>
                    <a:pt x="76" y="83"/>
                    <a:pt x="77" y="83"/>
                  </a:cubicBezTo>
                  <a:cubicBezTo>
                    <a:pt x="97" y="88"/>
                    <a:pt x="97" y="88"/>
                    <a:pt x="97" y="88"/>
                  </a:cubicBezTo>
                  <a:cubicBezTo>
                    <a:pt x="90" y="120"/>
                    <a:pt x="90" y="120"/>
                    <a:pt x="90" y="120"/>
                  </a:cubicBezTo>
                  <a:cubicBezTo>
                    <a:pt x="70" y="116"/>
                    <a:pt x="70" y="116"/>
                    <a:pt x="70" y="116"/>
                  </a:cubicBezTo>
                  <a:close/>
                  <a:moveTo>
                    <a:pt x="47" y="160"/>
                  </a:moveTo>
                  <a:cubicBezTo>
                    <a:pt x="36" y="142"/>
                    <a:pt x="36" y="142"/>
                    <a:pt x="36" y="142"/>
                  </a:cubicBezTo>
                  <a:cubicBezTo>
                    <a:pt x="36" y="142"/>
                    <a:pt x="36" y="142"/>
                    <a:pt x="36" y="142"/>
                  </a:cubicBezTo>
                  <a:cubicBezTo>
                    <a:pt x="31" y="134"/>
                    <a:pt x="20" y="132"/>
                    <a:pt x="13" y="137"/>
                  </a:cubicBezTo>
                  <a:cubicBezTo>
                    <a:pt x="5" y="142"/>
                    <a:pt x="2" y="152"/>
                    <a:pt x="7" y="160"/>
                  </a:cubicBezTo>
                  <a:cubicBezTo>
                    <a:pt x="7" y="160"/>
                    <a:pt x="7" y="160"/>
                    <a:pt x="7" y="160"/>
                  </a:cubicBezTo>
                  <a:cubicBezTo>
                    <a:pt x="18" y="178"/>
                    <a:pt x="18" y="178"/>
                    <a:pt x="18" y="178"/>
                  </a:cubicBezTo>
                  <a:lnTo>
                    <a:pt x="47" y="160"/>
                  </a:lnTo>
                  <a:close/>
                  <a:moveTo>
                    <a:pt x="48" y="160"/>
                  </a:moveTo>
                  <a:cubicBezTo>
                    <a:pt x="36" y="142"/>
                    <a:pt x="36" y="142"/>
                    <a:pt x="36" y="142"/>
                  </a:cubicBezTo>
                  <a:cubicBezTo>
                    <a:pt x="36" y="141"/>
                    <a:pt x="36" y="141"/>
                    <a:pt x="36" y="141"/>
                  </a:cubicBezTo>
                  <a:cubicBezTo>
                    <a:pt x="36" y="141"/>
                    <a:pt x="36" y="141"/>
                    <a:pt x="36" y="141"/>
                  </a:cubicBezTo>
                  <a:cubicBezTo>
                    <a:pt x="33" y="136"/>
                    <a:pt x="27" y="134"/>
                    <a:pt x="22" y="134"/>
                  </a:cubicBezTo>
                  <a:cubicBezTo>
                    <a:pt x="18" y="134"/>
                    <a:pt x="15" y="135"/>
                    <a:pt x="12" y="136"/>
                  </a:cubicBezTo>
                  <a:cubicBezTo>
                    <a:pt x="4" y="141"/>
                    <a:pt x="2" y="152"/>
                    <a:pt x="6" y="160"/>
                  </a:cubicBezTo>
                  <a:cubicBezTo>
                    <a:pt x="6" y="160"/>
                    <a:pt x="6" y="160"/>
                    <a:pt x="6" y="160"/>
                  </a:cubicBezTo>
                  <a:cubicBezTo>
                    <a:pt x="18" y="179"/>
                    <a:pt x="18" y="179"/>
                    <a:pt x="18" y="179"/>
                  </a:cubicBezTo>
                  <a:lnTo>
                    <a:pt x="48" y="160"/>
                  </a:lnTo>
                  <a:close/>
                  <a:moveTo>
                    <a:pt x="7" y="160"/>
                  </a:moveTo>
                  <a:cubicBezTo>
                    <a:pt x="7" y="160"/>
                    <a:pt x="7" y="160"/>
                    <a:pt x="7" y="160"/>
                  </a:cubicBezTo>
                  <a:cubicBezTo>
                    <a:pt x="3" y="152"/>
                    <a:pt x="5" y="142"/>
                    <a:pt x="13" y="137"/>
                  </a:cubicBezTo>
                  <a:cubicBezTo>
                    <a:pt x="15" y="135"/>
                    <a:pt x="19" y="135"/>
                    <a:pt x="22" y="135"/>
                  </a:cubicBezTo>
                  <a:cubicBezTo>
                    <a:pt x="27" y="135"/>
                    <a:pt x="33" y="137"/>
                    <a:pt x="36" y="142"/>
                  </a:cubicBezTo>
                  <a:cubicBezTo>
                    <a:pt x="47" y="160"/>
                    <a:pt x="47" y="160"/>
                    <a:pt x="47" y="160"/>
                  </a:cubicBezTo>
                  <a:cubicBezTo>
                    <a:pt x="18" y="177"/>
                    <a:pt x="18" y="177"/>
                    <a:pt x="18" y="177"/>
                  </a:cubicBezTo>
                  <a:cubicBezTo>
                    <a:pt x="7" y="160"/>
                    <a:pt x="7" y="160"/>
                    <a:pt x="7" y="160"/>
                  </a:cubicBezTo>
                  <a:close/>
                  <a:moveTo>
                    <a:pt x="53" y="201"/>
                  </a:moveTo>
                  <a:cubicBezTo>
                    <a:pt x="61" y="196"/>
                    <a:pt x="64" y="186"/>
                    <a:pt x="59" y="178"/>
                  </a:cubicBezTo>
                  <a:cubicBezTo>
                    <a:pt x="59" y="178"/>
                    <a:pt x="59" y="178"/>
                    <a:pt x="59" y="178"/>
                  </a:cubicBezTo>
                  <a:cubicBezTo>
                    <a:pt x="47" y="159"/>
                    <a:pt x="47" y="159"/>
                    <a:pt x="47" y="159"/>
                  </a:cubicBezTo>
                  <a:cubicBezTo>
                    <a:pt x="17" y="178"/>
                    <a:pt x="17" y="178"/>
                    <a:pt x="17" y="178"/>
                  </a:cubicBezTo>
                  <a:cubicBezTo>
                    <a:pt x="29" y="196"/>
                    <a:pt x="29" y="196"/>
                    <a:pt x="29" y="196"/>
                  </a:cubicBezTo>
                  <a:cubicBezTo>
                    <a:pt x="29" y="196"/>
                    <a:pt x="29" y="196"/>
                    <a:pt x="29" y="196"/>
                  </a:cubicBezTo>
                  <a:cubicBezTo>
                    <a:pt x="29" y="196"/>
                    <a:pt x="29" y="196"/>
                    <a:pt x="29" y="196"/>
                  </a:cubicBezTo>
                  <a:cubicBezTo>
                    <a:pt x="32" y="201"/>
                    <a:pt x="38" y="204"/>
                    <a:pt x="44" y="204"/>
                  </a:cubicBezTo>
                  <a:cubicBezTo>
                    <a:pt x="47" y="204"/>
                    <a:pt x="50" y="203"/>
                    <a:pt x="53" y="201"/>
                  </a:cubicBezTo>
                  <a:close/>
                  <a:moveTo>
                    <a:pt x="19" y="178"/>
                  </a:moveTo>
                  <a:cubicBezTo>
                    <a:pt x="47" y="160"/>
                    <a:pt x="47" y="160"/>
                    <a:pt x="47" y="160"/>
                  </a:cubicBezTo>
                  <a:cubicBezTo>
                    <a:pt x="58" y="177"/>
                    <a:pt x="58" y="177"/>
                    <a:pt x="58" y="177"/>
                  </a:cubicBezTo>
                  <a:cubicBezTo>
                    <a:pt x="58" y="177"/>
                    <a:pt x="58" y="177"/>
                    <a:pt x="58" y="177"/>
                  </a:cubicBezTo>
                  <a:cubicBezTo>
                    <a:pt x="58" y="178"/>
                    <a:pt x="58" y="178"/>
                    <a:pt x="58" y="178"/>
                  </a:cubicBezTo>
                  <a:cubicBezTo>
                    <a:pt x="63" y="186"/>
                    <a:pt x="60" y="196"/>
                    <a:pt x="52" y="200"/>
                  </a:cubicBezTo>
                  <a:cubicBezTo>
                    <a:pt x="50" y="202"/>
                    <a:pt x="47" y="203"/>
                    <a:pt x="44" y="203"/>
                  </a:cubicBezTo>
                  <a:cubicBezTo>
                    <a:pt x="38" y="203"/>
                    <a:pt x="33" y="200"/>
                    <a:pt x="30" y="195"/>
                  </a:cubicBezTo>
                  <a:cubicBezTo>
                    <a:pt x="29" y="195"/>
                    <a:pt x="29" y="195"/>
                    <a:pt x="29" y="195"/>
                  </a:cubicBezTo>
                  <a:lnTo>
                    <a:pt x="19" y="178"/>
                  </a:lnTo>
                  <a:close/>
                  <a:moveTo>
                    <a:pt x="97" y="167"/>
                  </a:moveTo>
                  <a:cubicBezTo>
                    <a:pt x="118" y="165"/>
                    <a:pt x="118" y="165"/>
                    <a:pt x="118" y="165"/>
                  </a:cubicBezTo>
                  <a:cubicBezTo>
                    <a:pt x="118" y="165"/>
                    <a:pt x="118" y="165"/>
                    <a:pt x="118" y="165"/>
                  </a:cubicBezTo>
                  <a:cubicBezTo>
                    <a:pt x="127" y="165"/>
                    <a:pt x="135" y="157"/>
                    <a:pt x="134" y="147"/>
                  </a:cubicBezTo>
                  <a:cubicBezTo>
                    <a:pt x="134" y="138"/>
                    <a:pt x="126" y="131"/>
                    <a:pt x="116" y="131"/>
                  </a:cubicBezTo>
                  <a:cubicBezTo>
                    <a:pt x="116" y="131"/>
                    <a:pt x="116" y="131"/>
                    <a:pt x="116" y="131"/>
                  </a:cubicBezTo>
                  <a:cubicBezTo>
                    <a:pt x="95" y="132"/>
                    <a:pt x="95" y="132"/>
                    <a:pt x="95" y="132"/>
                  </a:cubicBezTo>
                  <a:lnTo>
                    <a:pt x="97" y="167"/>
                  </a:lnTo>
                  <a:close/>
                  <a:moveTo>
                    <a:pt x="118" y="166"/>
                  </a:moveTo>
                  <a:cubicBezTo>
                    <a:pt x="119" y="166"/>
                    <a:pt x="119" y="166"/>
                    <a:pt x="119" y="166"/>
                  </a:cubicBezTo>
                  <a:cubicBezTo>
                    <a:pt x="119" y="166"/>
                    <a:pt x="119" y="166"/>
                    <a:pt x="119" y="166"/>
                  </a:cubicBezTo>
                  <a:cubicBezTo>
                    <a:pt x="128" y="165"/>
                    <a:pt x="135" y="157"/>
                    <a:pt x="135" y="147"/>
                  </a:cubicBezTo>
                  <a:cubicBezTo>
                    <a:pt x="134" y="138"/>
                    <a:pt x="126" y="130"/>
                    <a:pt x="117" y="130"/>
                  </a:cubicBezTo>
                  <a:cubicBezTo>
                    <a:pt x="117" y="130"/>
                    <a:pt x="117" y="130"/>
                    <a:pt x="117" y="130"/>
                  </a:cubicBezTo>
                  <a:cubicBezTo>
                    <a:pt x="95" y="132"/>
                    <a:pt x="95" y="132"/>
                    <a:pt x="95" y="132"/>
                  </a:cubicBezTo>
                  <a:cubicBezTo>
                    <a:pt x="97" y="167"/>
                    <a:pt x="97" y="167"/>
                    <a:pt x="97" y="167"/>
                  </a:cubicBezTo>
                  <a:cubicBezTo>
                    <a:pt x="97" y="167"/>
                    <a:pt x="97" y="167"/>
                    <a:pt x="97" y="167"/>
                  </a:cubicBezTo>
                  <a:lnTo>
                    <a:pt x="118" y="166"/>
                  </a:lnTo>
                  <a:close/>
                  <a:moveTo>
                    <a:pt x="116" y="131"/>
                  </a:moveTo>
                  <a:cubicBezTo>
                    <a:pt x="116" y="131"/>
                    <a:pt x="116" y="131"/>
                    <a:pt x="116" y="131"/>
                  </a:cubicBezTo>
                  <a:cubicBezTo>
                    <a:pt x="116" y="131"/>
                    <a:pt x="116" y="131"/>
                    <a:pt x="116" y="131"/>
                  </a:cubicBezTo>
                  <a:cubicBezTo>
                    <a:pt x="126" y="131"/>
                    <a:pt x="133" y="138"/>
                    <a:pt x="134" y="147"/>
                  </a:cubicBezTo>
                  <a:cubicBezTo>
                    <a:pt x="134" y="156"/>
                    <a:pt x="127" y="164"/>
                    <a:pt x="118" y="165"/>
                  </a:cubicBezTo>
                  <a:cubicBezTo>
                    <a:pt x="98" y="166"/>
                    <a:pt x="98" y="166"/>
                    <a:pt x="98" y="166"/>
                  </a:cubicBezTo>
                  <a:cubicBezTo>
                    <a:pt x="96" y="133"/>
                    <a:pt x="96" y="133"/>
                    <a:pt x="96" y="133"/>
                  </a:cubicBezTo>
                  <a:lnTo>
                    <a:pt x="116" y="131"/>
                  </a:lnTo>
                  <a:close/>
                  <a:moveTo>
                    <a:pt x="98" y="167"/>
                  </a:moveTo>
                  <a:cubicBezTo>
                    <a:pt x="96" y="132"/>
                    <a:pt x="96" y="132"/>
                    <a:pt x="96" y="132"/>
                  </a:cubicBezTo>
                  <a:cubicBezTo>
                    <a:pt x="96" y="132"/>
                    <a:pt x="96" y="132"/>
                    <a:pt x="96" y="132"/>
                  </a:cubicBezTo>
                  <a:cubicBezTo>
                    <a:pt x="74" y="133"/>
                    <a:pt x="74" y="133"/>
                    <a:pt x="74" y="133"/>
                  </a:cubicBezTo>
                  <a:cubicBezTo>
                    <a:pt x="74" y="133"/>
                    <a:pt x="74" y="133"/>
                    <a:pt x="74" y="133"/>
                  </a:cubicBezTo>
                  <a:cubicBezTo>
                    <a:pt x="74" y="133"/>
                    <a:pt x="74" y="133"/>
                    <a:pt x="74" y="133"/>
                  </a:cubicBezTo>
                  <a:cubicBezTo>
                    <a:pt x="64" y="134"/>
                    <a:pt x="57" y="142"/>
                    <a:pt x="58" y="151"/>
                  </a:cubicBezTo>
                  <a:cubicBezTo>
                    <a:pt x="58" y="161"/>
                    <a:pt x="66" y="168"/>
                    <a:pt x="76" y="168"/>
                  </a:cubicBezTo>
                  <a:cubicBezTo>
                    <a:pt x="76" y="168"/>
                    <a:pt x="76" y="168"/>
                    <a:pt x="76" y="168"/>
                  </a:cubicBezTo>
                  <a:cubicBezTo>
                    <a:pt x="76" y="168"/>
                    <a:pt x="76" y="168"/>
                    <a:pt x="76" y="168"/>
                  </a:cubicBezTo>
                  <a:lnTo>
                    <a:pt x="98" y="167"/>
                  </a:lnTo>
                  <a:close/>
                  <a:moveTo>
                    <a:pt x="95" y="133"/>
                  </a:moveTo>
                  <a:cubicBezTo>
                    <a:pt x="97" y="166"/>
                    <a:pt x="97" y="166"/>
                    <a:pt x="97" y="166"/>
                  </a:cubicBezTo>
                  <a:cubicBezTo>
                    <a:pt x="77" y="167"/>
                    <a:pt x="77" y="167"/>
                    <a:pt x="77" y="167"/>
                  </a:cubicBezTo>
                  <a:cubicBezTo>
                    <a:pt x="77" y="167"/>
                    <a:pt x="77" y="167"/>
                    <a:pt x="77" y="167"/>
                  </a:cubicBezTo>
                  <a:cubicBezTo>
                    <a:pt x="76" y="167"/>
                    <a:pt x="76" y="167"/>
                    <a:pt x="76" y="167"/>
                  </a:cubicBezTo>
                  <a:cubicBezTo>
                    <a:pt x="76" y="167"/>
                    <a:pt x="76" y="167"/>
                    <a:pt x="76" y="167"/>
                  </a:cubicBezTo>
                  <a:cubicBezTo>
                    <a:pt x="67" y="167"/>
                    <a:pt x="59" y="160"/>
                    <a:pt x="59" y="151"/>
                  </a:cubicBezTo>
                  <a:cubicBezTo>
                    <a:pt x="58" y="142"/>
                    <a:pt x="65" y="134"/>
                    <a:pt x="74" y="134"/>
                  </a:cubicBezTo>
                  <a:cubicBezTo>
                    <a:pt x="75" y="134"/>
                    <a:pt x="75" y="134"/>
                    <a:pt x="75" y="134"/>
                  </a:cubicBezTo>
                  <a:lnTo>
                    <a:pt x="95" y="133"/>
                  </a:lnTo>
                  <a:close/>
                  <a:moveTo>
                    <a:pt x="150" y="74"/>
                  </a:moveTo>
                  <a:cubicBezTo>
                    <a:pt x="162" y="91"/>
                    <a:pt x="162" y="91"/>
                    <a:pt x="162" y="91"/>
                  </a:cubicBezTo>
                  <a:cubicBezTo>
                    <a:pt x="162" y="91"/>
                    <a:pt x="162" y="91"/>
                    <a:pt x="162" y="91"/>
                  </a:cubicBezTo>
                  <a:cubicBezTo>
                    <a:pt x="168" y="98"/>
                    <a:pt x="178" y="100"/>
                    <a:pt x="186" y="95"/>
                  </a:cubicBezTo>
                  <a:cubicBezTo>
                    <a:pt x="193" y="89"/>
                    <a:pt x="195" y="79"/>
                    <a:pt x="190" y="71"/>
                  </a:cubicBezTo>
                  <a:cubicBezTo>
                    <a:pt x="190" y="71"/>
                    <a:pt x="190" y="71"/>
                    <a:pt x="190" y="71"/>
                  </a:cubicBezTo>
                  <a:cubicBezTo>
                    <a:pt x="178" y="54"/>
                    <a:pt x="178" y="54"/>
                    <a:pt x="178" y="54"/>
                  </a:cubicBezTo>
                  <a:lnTo>
                    <a:pt x="150" y="74"/>
                  </a:lnTo>
                  <a:close/>
                  <a:moveTo>
                    <a:pt x="186" y="95"/>
                  </a:moveTo>
                  <a:cubicBezTo>
                    <a:pt x="194" y="90"/>
                    <a:pt x="196" y="79"/>
                    <a:pt x="191" y="71"/>
                  </a:cubicBezTo>
                  <a:cubicBezTo>
                    <a:pt x="191" y="71"/>
                    <a:pt x="191" y="71"/>
                    <a:pt x="191" y="71"/>
                  </a:cubicBezTo>
                  <a:cubicBezTo>
                    <a:pt x="178" y="53"/>
                    <a:pt x="178" y="53"/>
                    <a:pt x="178" y="53"/>
                  </a:cubicBezTo>
                  <a:cubicBezTo>
                    <a:pt x="149" y="74"/>
                    <a:pt x="149" y="74"/>
                    <a:pt x="149" y="74"/>
                  </a:cubicBezTo>
                  <a:cubicBezTo>
                    <a:pt x="162" y="91"/>
                    <a:pt x="162" y="91"/>
                    <a:pt x="162" y="91"/>
                  </a:cubicBezTo>
                  <a:cubicBezTo>
                    <a:pt x="162" y="92"/>
                    <a:pt x="162" y="92"/>
                    <a:pt x="162" y="92"/>
                  </a:cubicBezTo>
                  <a:cubicBezTo>
                    <a:pt x="162" y="92"/>
                    <a:pt x="162" y="92"/>
                    <a:pt x="162" y="92"/>
                  </a:cubicBezTo>
                  <a:cubicBezTo>
                    <a:pt x="165" y="96"/>
                    <a:pt x="170" y="98"/>
                    <a:pt x="176" y="98"/>
                  </a:cubicBezTo>
                  <a:cubicBezTo>
                    <a:pt x="180" y="98"/>
                    <a:pt x="183" y="97"/>
                    <a:pt x="186" y="95"/>
                  </a:cubicBezTo>
                  <a:close/>
                  <a:moveTo>
                    <a:pt x="151" y="74"/>
                  </a:moveTo>
                  <a:cubicBezTo>
                    <a:pt x="178" y="55"/>
                    <a:pt x="178" y="55"/>
                    <a:pt x="178" y="55"/>
                  </a:cubicBezTo>
                  <a:cubicBezTo>
                    <a:pt x="190" y="71"/>
                    <a:pt x="190" y="71"/>
                    <a:pt x="190" y="71"/>
                  </a:cubicBezTo>
                  <a:cubicBezTo>
                    <a:pt x="190" y="71"/>
                    <a:pt x="190" y="71"/>
                    <a:pt x="190" y="71"/>
                  </a:cubicBezTo>
                  <a:cubicBezTo>
                    <a:pt x="190" y="71"/>
                    <a:pt x="190" y="71"/>
                    <a:pt x="190" y="71"/>
                  </a:cubicBezTo>
                  <a:cubicBezTo>
                    <a:pt x="195" y="79"/>
                    <a:pt x="193" y="89"/>
                    <a:pt x="185" y="94"/>
                  </a:cubicBezTo>
                  <a:cubicBezTo>
                    <a:pt x="183" y="96"/>
                    <a:pt x="179" y="97"/>
                    <a:pt x="176" y="97"/>
                  </a:cubicBezTo>
                  <a:cubicBezTo>
                    <a:pt x="171" y="97"/>
                    <a:pt x="166" y="95"/>
                    <a:pt x="162" y="91"/>
                  </a:cubicBezTo>
                  <a:cubicBezTo>
                    <a:pt x="162" y="90"/>
                    <a:pt x="162" y="90"/>
                    <a:pt x="162" y="90"/>
                  </a:cubicBezTo>
                  <a:lnTo>
                    <a:pt x="151" y="74"/>
                  </a:lnTo>
                  <a:close/>
                  <a:moveTo>
                    <a:pt x="179" y="54"/>
                  </a:moveTo>
                  <a:cubicBezTo>
                    <a:pt x="167" y="36"/>
                    <a:pt x="167" y="36"/>
                    <a:pt x="167" y="36"/>
                  </a:cubicBezTo>
                  <a:cubicBezTo>
                    <a:pt x="166" y="36"/>
                    <a:pt x="166" y="36"/>
                    <a:pt x="166" y="36"/>
                  </a:cubicBezTo>
                  <a:cubicBezTo>
                    <a:pt x="166" y="36"/>
                    <a:pt x="166" y="36"/>
                    <a:pt x="166" y="36"/>
                  </a:cubicBezTo>
                  <a:cubicBezTo>
                    <a:pt x="163" y="32"/>
                    <a:pt x="158" y="29"/>
                    <a:pt x="152" y="29"/>
                  </a:cubicBezTo>
                  <a:cubicBezTo>
                    <a:pt x="149" y="29"/>
                    <a:pt x="145" y="30"/>
                    <a:pt x="142" y="32"/>
                  </a:cubicBezTo>
                  <a:cubicBezTo>
                    <a:pt x="134" y="38"/>
                    <a:pt x="132" y="48"/>
                    <a:pt x="137" y="56"/>
                  </a:cubicBezTo>
                  <a:cubicBezTo>
                    <a:pt x="137" y="56"/>
                    <a:pt x="137" y="56"/>
                    <a:pt x="137" y="56"/>
                  </a:cubicBezTo>
                  <a:cubicBezTo>
                    <a:pt x="150" y="74"/>
                    <a:pt x="150" y="74"/>
                    <a:pt x="150" y="74"/>
                  </a:cubicBezTo>
                  <a:lnTo>
                    <a:pt x="179" y="54"/>
                  </a:lnTo>
                  <a:close/>
                  <a:moveTo>
                    <a:pt x="139" y="57"/>
                  </a:moveTo>
                  <a:cubicBezTo>
                    <a:pt x="138" y="56"/>
                    <a:pt x="138" y="56"/>
                    <a:pt x="138" y="56"/>
                  </a:cubicBezTo>
                  <a:cubicBezTo>
                    <a:pt x="133" y="49"/>
                    <a:pt x="135" y="38"/>
                    <a:pt x="143" y="33"/>
                  </a:cubicBezTo>
                  <a:cubicBezTo>
                    <a:pt x="145" y="31"/>
                    <a:pt x="149" y="30"/>
                    <a:pt x="152" y="30"/>
                  </a:cubicBezTo>
                  <a:cubicBezTo>
                    <a:pt x="157" y="30"/>
                    <a:pt x="163" y="33"/>
                    <a:pt x="166" y="37"/>
                  </a:cubicBezTo>
                  <a:cubicBezTo>
                    <a:pt x="177" y="54"/>
                    <a:pt x="177" y="54"/>
                    <a:pt x="177" y="54"/>
                  </a:cubicBezTo>
                  <a:cubicBezTo>
                    <a:pt x="150" y="73"/>
                    <a:pt x="150" y="73"/>
                    <a:pt x="150" y="73"/>
                  </a:cubicBezTo>
                  <a:cubicBezTo>
                    <a:pt x="139" y="57"/>
                    <a:pt x="139" y="57"/>
                    <a:pt x="139" y="57"/>
                  </a:cubicBezTo>
                  <a:close/>
                  <a:moveTo>
                    <a:pt x="140" y="185"/>
                  </a:moveTo>
                  <a:cubicBezTo>
                    <a:pt x="123" y="197"/>
                    <a:pt x="123" y="197"/>
                    <a:pt x="123" y="197"/>
                  </a:cubicBezTo>
                  <a:cubicBezTo>
                    <a:pt x="123" y="197"/>
                    <a:pt x="123" y="197"/>
                    <a:pt x="123" y="197"/>
                  </a:cubicBezTo>
                  <a:cubicBezTo>
                    <a:pt x="116" y="203"/>
                    <a:pt x="114" y="214"/>
                    <a:pt x="120" y="221"/>
                  </a:cubicBezTo>
                  <a:cubicBezTo>
                    <a:pt x="126" y="229"/>
                    <a:pt x="136" y="230"/>
                    <a:pt x="144" y="225"/>
                  </a:cubicBezTo>
                  <a:cubicBezTo>
                    <a:pt x="144" y="225"/>
                    <a:pt x="144" y="225"/>
                    <a:pt x="144" y="225"/>
                  </a:cubicBezTo>
                  <a:cubicBezTo>
                    <a:pt x="161" y="212"/>
                    <a:pt x="161" y="212"/>
                    <a:pt x="161" y="212"/>
                  </a:cubicBezTo>
                  <a:lnTo>
                    <a:pt x="140" y="185"/>
                  </a:lnTo>
                  <a:close/>
                  <a:moveTo>
                    <a:pt x="144" y="225"/>
                  </a:moveTo>
                  <a:cubicBezTo>
                    <a:pt x="144" y="225"/>
                    <a:pt x="144" y="225"/>
                    <a:pt x="144" y="225"/>
                  </a:cubicBezTo>
                  <a:cubicBezTo>
                    <a:pt x="161" y="212"/>
                    <a:pt x="161" y="212"/>
                    <a:pt x="161" y="212"/>
                  </a:cubicBezTo>
                  <a:cubicBezTo>
                    <a:pt x="140" y="184"/>
                    <a:pt x="140" y="184"/>
                    <a:pt x="140" y="184"/>
                  </a:cubicBezTo>
                  <a:cubicBezTo>
                    <a:pt x="123" y="197"/>
                    <a:pt x="123" y="197"/>
                    <a:pt x="123" y="197"/>
                  </a:cubicBezTo>
                  <a:cubicBezTo>
                    <a:pt x="122" y="197"/>
                    <a:pt x="122" y="197"/>
                    <a:pt x="122" y="197"/>
                  </a:cubicBezTo>
                  <a:cubicBezTo>
                    <a:pt x="122" y="197"/>
                    <a:pt x="122" y="197"/>
                    <a:pt x="122" y="197"/>
                  </a:cubicBezTo>
                  <a:cubicBezTo>
                    <a:pt x="115" y="203"/>
                    <a:pt x="114" y="214"/>
                    <a:pt x="120" y="221"/>
                  </a:cubicBezTo>
                  <a:cubicBezTo>
                    <a:pt x="123" y="226"/>
                    <a:pt x="128" y="228"/>
                    <a:pt x="134" y="228"/>
                  </a:cubicBezTo>
                  <a:cubicBezTo>
                    <a:pt x="137" y="228"/>
                    <a:pt x="141" y="227"/>
                    <a:pt x="144" y="225"/>
                  </a:cubicBezTo>
                  <a:close/>
                  <a:moveTo>
                    <a:pt x="140" y="185"/>
                  </a:moveTo>
                  <a:cubicBezTo>
                    <a:pt x="160" y="212"/>
                    <a:pt x="160" y="212"/>
                    <a:pt x="160" y="212"/>
                  </a:cubicBezTo>
                  <a:cubicBezTo>
                    <a:pt x="144" y="224"/>
                    <a:pt x="144" y="224"/>
                    <a:pt x="144" y="224"/>
                  </a:cubicBezTo>
                  <a:cubicBezTo>
                    <a:pt x="144" y="224"/>
                    <a:pt x="144" y="224"/>
                    <a:pt x="144" y="224"/>
                  </a:cubicBezTo>
                  <a:cubicBezTo>
                    <a:pt x="144" y="224"/>
                    <a:pt x="144" y="224"/>
                    <a:pt x="144" y="224"/>
                  </a:cubicBezTo>
                  <a:cubicBezTo>
                    <a:pt x="141" y="226"/>
                    <a:pt x="137" y="227"/>
                    <a:pt x="134" y="227"/>
                  </a:cubicBezTo>
                  <a:cubicBezTo>
                    <a:pt x="129" y="227"/>
                    <a:pt x="124" y="225"/>
                    <a:pt x="121" y="221"/>
                  </a:cubicBezTo>
                  <a:cubicBezTo>
                    <a:pt x="115" y="214"/>
                    <a:pt x="116" y="203"/>
                    <a:pt x="123" y="198"/>
                  </a:cubicBezTo>
                  <a:cubicBezTo>
                    <a:pt x="124" y="197"/>
                    <a:pt x="124" y="197"/>
                    <a:pt x="124" y="197"/>
                  </a:cubicBezTo>
                  <a:lnTo>
                    <a:pt x="140" y="185"/>
                  </a:lnTo>
                  <a:close/>
                  <a:moveTo>
                    <a:pt x="178" y="200"/>
                  </a:moveTo>
                  <a:cubicBezTo>
                    <a:pt x="178" y="200"/>
                    <a:pt x="178" y="200"/>
                    <a:pt x="178" y="200"/>
                  </a:cubicBezTo>
                  <a:cubicBezTo>
                    <a:pt x="178" y="200"/>
                    <a:pt x="178" y="200"/>
                    <a:pt x="178" y="200"/>
                  </a:cubicBezTo>
                  <a:cubicBezTo>
                    <a:pt x="185" y="193"/>
                    <a:pt x="187" y="183"/>
                    <a:pt x="181" y="175"/>
                  </a:cubicBezTo>
                  <a:cubicBezTo>
                    <a:pt x="178" y="171"/>
                    <a:pt x="172" y="168"/>
                    <a:pt x="167" y="168"/>
                  </a:cubicBezTo>
                  <a:cubicBezTo>
                    <a:pt x="163" y="168"/>
                    <a:pt x="160" y="169"/>
                    <a:pt x="157" y="171"/>
                  </a:cubicBezTo>
                  <a:cubicBezTo>
                    <a:pt x="157" y="171"/>
                    <a:pt x="157" y="171"/>
                    <a:pt x="157" y="171"/>
                  </a:cubicBezTo>
                  <a:cubicBezTo>
                    <a:pt x="139" y="184"/>
                    <a:pt x="139" y="184"/>
                    <a:pt x="139" y="184"/>
                  </a:cubicBezTo>
                  <a:cubicBezTo>
                    <a:pt x="161" y="213"/>
                    <a:pt x="161" y="213"/>
                    <a:pt x="161" y="213"/>
                  </a:cubicBezTo>
                  <a:lnTo>
                    <a:pt x="178" y="200"/>
                  </a:lnTo>
                  <a:close/>
                  <a:moveTo>
                    <a:pt x="157" y="173"/>
                  </a:moveTo>
                  <a:cubicBezTo>
                    <a:pt x="157" y="173"/>
                    <a:pt x="157" y="173"/>
                    <a:pt x="157" y="173"/>
                  </a:cubicBezTo>
                  <a:cubicBezTo>
                    <a:pt x="157" y="172"/>
                    <a:pt x="157" y="172"/>
                    <a:pt x="157" y="172"/>
                  </a:cubicBezTo>
                  <a:cubicBezTo>
                    <a:pt x="160" y="170"/>
                    <a:pt x="163" y="169"/>
                    <a:pt x="167" y="169"/>
                  </a:cubicBezTo>
                  <a:cubicBezTo>
                    <a:pt x="172" y="169"/>
                    <a:pt x="177" y="172"/>
                    <a:pt x="180" y="176"/>
                  </a:cubicBezTo>
                  <a:cubicBezTo>
                    <a:pt x="186" y="183"/>
                    <a:pt x="184" y="193"/>
                    <a:pt x="177" y="199"/>
                  </a:cubicBezTo>
                  <a:cubicBezTo>
                    <a:pt x="161" y="211"/>
                    <a:pt x="161" y="211"/>
                    <a:pt x="161" y="211"/>
                  </a:cubicBezTo>
                  <a:cubicBezTo>
                    <a:pt x="141" y="185"/>
                    <a:pt x="141" y="185"/>
                    <a:pt x="141" y="185"/>
                  </a:cubicBezTo>
                  <a:lnTo>
                    <a:pt x="157" y="173"/>
                  </a:lnTo>
                  <a:close/>
                  <a:moveTo>
                    <a:pt x="214" y="43"/>
                  </a:moveTo>
                  <a:cubicBezTo>
                    <a:pt x="232" y="54"/>
                    <a:pt x="232" y="54"/>
                    <a:pt x="232" y="54"/>
                  </a:cubicBezTo>
                  <a:cubicBezTo>
                    <a:pt x="232" y="54"/>
                    <a:pt x="232" y="54"/>
                    <a:pt x="232" y="54"/>
                  </a:cubicBezTo>
                  <a:cubicBezTo>
                    <a:pt x="241" y="58"/>
                    <a:pt x="251" y="55"/>
                    <a:pt x="256" y="47"/>
                  </a:cubicBezTo>
                  <a:cubicBezTo>
                    <a:pt x="260" y="39"/>
                    <a:pt x="258" y="29"/>
                    <a:pt x="250" y="24"/>
                  </a:cubicBezTo>
                  <a:cubicBezTo>
                    <a:pt x="250" y="24"/>
                    <a:pt x="250" y="24"/>
                    <a:pt x="250" y="24"/>
                  </a:cubicBezTo>
                  <a:cubicBezTo>
                    <a:pt x="231" y="13"/>
                    <a:pt x="231" y="13"/>
                    <a:pt x="231" y="13"/>
                  </a:cubicBezTo>
                  <a:lnTo>
                    <a:pt x="214" y="43"/>
                  </a:lnTo>
                  <a:close/>
                  <a:moveTo>
                    <a:pt x="256" y="47"/>
                  </a:moveTo>
                  <a:cubicBezTo>
                    <a:pt x="261" y="39"/>
                    <a:pt x="258" y="29"/>
                    <a:pt x="250" y="24"/>
                  </a:cubicBezTo>
                  <a:cubicBezTo>
                    <a:pt x="250" y="23"/>
                    <a:pt x="250" y="23"/>
                    <a:pt x="250" y="23"/>
                  </a:cubicBezTo>
                  <a:cubicBezTo>
                    <a:pt x="231" y="12"/>
                    <a:pt x="231" y="12"/>
                    <a:pt x="231" y="12"/>
                  </a:cubicBezTo>
                  <a:cubicBezTo>
                    <a:pt x="214" y="43"/>
                    <a:pt x="214" y="43"/>
                    <a:pt x="214" y="43"/>
                  </a:cubicBezTo>
                  <a:cubicBezTo>
                    <a:pt x="232" y="54"/>
                    <a:pt x="232" y="54"/>
                    <a:pt x="232" y="54"/>
                  </a:cubicBezTo>
                  <a:cubicBezTo>
                    <a:pt x="233" y="54"/>
                    <a:pt x="233" y="54"/>
                    <a:pt x="233" y="54"/>
                  </a:cubicBezTo>
                  <a:cubicBezTo>
                    <a:pt x="233" y="54"/>
                    <a:pt x="233" y="54"/>
                    <a:pt x="233" y="54"/>
                  </a:cubicBezTo>
                  <a:cubicBezTo>
                    <a:pt x="235" y="55"/>
                    <a:pt x="238" y="56"/>
                    <a:pt x="241" y="56"/>
                  </a:cubicBezTo>
                  <a:cubicBezTo>
                    <a:pt x="247" y="56"/>
                    <a:pt x="253" y="53"/>
                    <a:pt x="256" y="47"/>
                  </a:cubicBezTo>
                  <a:close/>
                  <a:moveTo>
                    <a:pt x="215" y="43"/>
                  </a:moveTo>
                  <a:cubicBezTo>
                    <a:pt x="232" y="14"/>
                    <a:pt x="232" y="14"/>
                    <a:pt x="232" y="14"/>
                  </a:cubicBezTo>
                  <a:cubicBezTo>
                    <a:pt x="249" y="24"/>
                    <a:pt x="249" y="24"/>
                    <a:pt x="249" y="24"/>
                  </a:cubicBezTo>
                  <a:cubicBezTo>
                    <a:pt x="249" y="24"/>
                    <a:pt x="249" y="24"/>
                    <a:pt x="249" y="24"/>
                  </a:cubicBezTo>
                  <a:cubicBezTo>
                    <a:pt x="249" y="24"/>
                    <a:pt x="249" y="24"/>
                    <a:pt x="249" y="24"/>
                  </a:cubicBezTo>
                  <a:cubicBezTo>
                    <a:pt x="257" y="29"/>
                    <a:pt x="260" y="39"/>
                    <a:pt x="255" y="47"/>
                  </a:cubicBezTo>
                  <a:cubicBezTo>
                    <a:pt x="252" y="52"/>
                    <a:pt x="247" y="55"/>
                    <a:pt x="241" y="55"/>
                  </a:cubicBezTo>
                  <a:cubicBezTo>
                    <a:pt x="238" y="55"/>
                    <a:pt x="235" y="54"/>
                    <a:pt x="233" y="53"/>
                  </a:cubicBezTo>
                  <a:cubicBezTo>
                    <a:pt x="232" y="53"/>
                    <a:pt x="232" y="53"/>
                    <a:pt x="232" y="53"/>
                  </a:cubicBezTo>
                  <a:lnTo>
                    <a:pt x="215" y="43"/>
                  </a:lnTo>
                  <a:close/>
                  <a:moveTo>
                    <a:pt x="232" y="13"/>
                  </a:moveTo>
                  <a:cubicBezTo>
                    <a:pt x="214" y="2"/>
                    <a:pt x="214" y="2"/>
                    <a:pt x="214" y="2"/>
                  </a:cubicBezTo>
                  <a:cubicBezTo>
                    <a:pt x="213" y="2"/>
                    <a:pt x="213" y="2"/>
                    <a:pt x="213" y="2"/>
                  </a:cubicBezTo>
                  <a:cubicBezTo>
                    <a:pt x="213" y="2"/>
                    <a:pt x="213" y="2"/>
                    <a:pt x="213" y="2"/>
                  </a:cubicBezTo>
                  <a:cubicBezTo>
                    <a:pt x="211" y="1"/>
                    <a:pt x="208" y="0"/>
                    <a:pt x="205" y="0"/>
                  </a:cubicBezTo>
                  <a:cubicBezTo>
                    <a:pt x="199" y="0"/>
                    <a:pt x="193" y="3"/>
                    <a:pt x="190" y="9"/>
                  </a:cubicBezTo>
                  <a:cubicBezTo>
                    <a:pt x="185" y="17"/>
                    <a:pt x="187" y="27"/>
                    <a:pt x="195" y="33"/>
                  </a:cubicBezTo>
                  <a:cubicBezTo>
                    <a:pt x="195" y="33"/>
                    <a:pt x="195" y="33"/>
                    <a:pt x="195" y="33"/>
                  </a:cubicBezTo>
                  <a:cubicBezTo>
                    <a:pt x="214" y="44"/>
                    <a:pt x="214" y="44"/>
                    <a:pt x="214" y="44"/>
                  </a:cubicBezTo>
                  <a:lnTo>
                    <a:pt x="232" y="13"/>
                  </a:lnTo>
                  <a:close/>
                  <a:moveTo>
                    <a:pt x="197" y="32"/>
                  </a:moveTo>
                  <a:cubicBezTo>
                    <a:pt x="196" y="32"/>
                    <a:pt x="196" y="32"/>
                    <a:pt x="196" y="32"/>
                  </a:cubicBezTo>
                  <a:cubicBezTo>
                    <a:pt x="188" y="27"/>
                    <a:pt x="186" y="17"/>
                    <a:pt x="191" y="9"/>
                  </a:cubicBezTo>
                  <a:cubicBezTo>
                    <a:pt x="194" y="4"/>
                    <a:pt x="199" y="1"/>
                    <a:pt x="205" y="1"/>
                  </a:cubicBezTo>
                  <a:cubicBezTo>
                    <a:pt x="208" y="1"/>
                    <a:pt x="211" y="2"/>
                    <a:pt x="213" y="3"/>
                  </a:cubicBezTo>
                  <a:cubicBezTo>
                    <a:pt x="231" y="13"/>
                    <a:pt x="231" y="13"/>
                    <a:pt x="231" y="13"/>
                  </a:cubicBezTo>
                  <a:cubicBezTo>
                    <a:pt x="214" y="42"/>
                    <a:pt x="214" y="42"/>
                    <a:pt x="214" y="42"/>
                  </a:cubicBezTo>
                  <a:cubicBezTo>
                    <a:pt x="197" y="32"/>
                    <a:pt x="197" y="32"/>
                    <a:pt x="197" y="32"/>
                  </a:cubicBezTo>
                  <a:close/>
                  <a:moveTo>
                    <a:pt x="186" y="149"/>
                  </a:moveTo>
                  <a:cubicBezTo>
                    <a:pt x="205" y="141"/>
                    <a:pt x="205" y="141"/>
                    <a:pt x="205" y="141"/>
                  </a:cubicBezTo>
                  <a:cubicBezTo>
                    <a:pt x="205" y="141"/>
                    <a:pt x="205" y="141"/>
                    <a:pt x="205" y="141"/>
                  </a:cubicBezTo>
                  <a:cubicBezTo>
                    <a:pt x="214" y="137"/>
                    <a:pt x="217" y="127"/>
                    <a:pt x="213" y="118"/>
                  </a:cubicBezTo>
                  <a:cubicBezTo>
                    <a:pt x="210" y="109"/>
                    <a:pt x="200" y="106"/>
                    <a:pt x="191" y="109"/>
                  </a:cubicBezTo>
                  <a:cubicBezTo>
                    <a:pt x="191" y="109"/>
                    <a:pt x="191" y="109"/>
                    <a:pt x="191" y="109"/>
                  </a:cubicBezTo>
                  <a:cubicBezTo>
                    <a:pt x="172" y="118"/>
                    <a:pt x="172" y="118"/>
                    <a:pt x="172" y="118"/>
                  </a:cubicBezTo>
                  <a:lnTo>
                    <a:pt x="186" y="149"/>
                  </a:lnTo>
                  <a:close/>
                  <a:moveTo>
                    <a:pt x="205" y="141"/>
                  </a:moveTo>
                  <a:cubicBezTo>
                    <a:pt x="206" y="141"/>
                    <a:pt x="206" y="141"/>
                    <a:pt x="206" y="141"/>
                  </a:cubicBezTo>
                  <a:cubicBezTo>
                    <a:pt x="206" y="141"/>
                    <a:pt x="206" y="141"/>
                    <a:pt x="206" y="141"/>
                  </a:cubicBezTo>
                  <a:cubicBezTo>
                    <a:pt x="214" y="137"/>
                    <a:pt x="218" y="127"/>
                    <a:pt x="214" y="118"/>
                  </a:cubicBezTo>
                  <a:cubicBezTo>
                    <a:pt x="211" y="111"/>
                    <a:pt x="205" y="107"/>
                    <a:pt x="198" y="107"/>
                  </a:cubicBezTo>
                  <a:cubicBezTo>
                    <a:pt x="196" y="107"/>
                    <a:pt x="193" y="108"/>
                    <a:pt x="191" y="108"/>
                  </a:cubicBezTo>
                  <a:cubicBezTo>
                    <a:pt x="191" y="108"/>
                    <a:pt x="191" y="108"/>
                    <a:pt x="191" y="108"/>
                  </a:cubicBezTo>
                  <a:cubicBezTo>
                    <a:pt x="171" y="117"/>
                    <a:pt x="171" y="117"/>
                    <a:pt x="171" y="117"/>
                  </a:cubicBezTo>
                  <a:cubicBezTo>
                    <a:pt x="186" y="150"/>
                    <a:pt x="186" y="150"/>
                    <a:pt x="186" y="150"/>
                  </a:cubicBezTo>
                  <a:lnTo>
                    <a:pt x="205" y="141"/>
                  </a:lnTo>
                  <a:close/>
                  <a:moveTo>
                    <a:pt x="191" y="110"/>
                  </a:moveTo>
                  <a:cubicBezTo>
                    <a:pt x="191" y="110"/>
                    <a:pt x="191" y="110"/>
                    <a:pt x="191" y="110"/>
                  </a:cubicBezTo>
                  <a:cubicBezTo>
                    <a:pt x="191" y="110"/>
                    <a:pt x="191" y="110"/>
                    <a:pt x="191" y="110"/>
                  </a:cubicBezTo>
                  <a:cubicBezTo>
                    <a:pt x="193" y="109"/>
                    <a:pt x="195" y="108"/>
                    <a:pt x="198" y="108"/>
                  </a:cubicBezTo>
                  <a:cubicBezTo>
                    <a:pt x="204" y="108"/>
                    <a:pt x="210" y="112"/>
                    <a:pt x="213" y="118"/>
                  </a:cubicBezTo>
                  <a:cubicBezTo>
                    <a:pt x="217" y="127"/>
                    <a:pt x="213" y="136"/>
                    <a:pt x="205" y="140"/>
                  </a:cubicBezTo>
                  <a:cubicBezTo>
                    <a:pt x="186" y="148"/>
                    <a:pt x="186" y="148"/>
                    <a:pt x="186" y="148"/>
                  </a:cubicBezTo>
                  <a:cubicBezTo>
                    <a:pt x="173" y="118"/>
                    <a:pt x="173" y="118"/>
                    <a:pt x="173" y="118"/>
                  </a:cubicBezTo>
                  <a:lnTo>
                    <a:pt x="191" y="110"/>
                  </a:lnTo>
                  <a:close/>
                  <a:moveTo>
                    <a:pt x="166" y="158"/>
                  </a:moveTo>
                  <a:cubicBezTo>
                    <a:pt x="166" y="158"/>
                    <a:pt x="166" y="158"/>
                    <a:pt x="166" y="158"/>
                  </a:cubicBezTo>
                  <a:cubicBezTo>
                    <a:pt x="187" y="149"/>
                    <a:pt x="187" y="149"/>
                    <a:pt x="187" y="149"/>
                  </a:cubicBezTo>
                  <a:cubicBezTo>
                    <a:pt x="172" y="117"/>
                    <a:pt x="172" y="117"/>
                    <a:pt x="172" y="117"/>
                  </a:cubicBezTo>
                  <a:cubicBezTo>
                    <a:pt x="152" y="126"/>
                    <a:pt x="152" y="126"/>
                    <a:pt x="152" y="126"/>
                  </a:cubicBezTo>
                  <a:cubicBezTo>
                    <a:pt x="152" y="126"/>
                    <a:pt x="152" y="126"/>
                    <a:pt x="152" y="126"/>
                  </a:cubicBezTo>
                  <a:cubicBezTo>
                    <a:pt x="152" y="126"/>
                    <a:pt x="152" y="126"/>
                    <a:pt x="152" y="126"/>
                  </a:cubicBezTo>
                  <a:cubicBezTo>
                    <a:pt x="144" y="130"/>
                    <a:pt x="140" y="140"/>
                    <a:pt x="144" y="149"/>
                  </a:cubicBezTo>
                  <a:cubicBezTo>
                    <a:pt x="147" y="155"/>
                    <a:pt x="153" y="160"/>
                    <a:pt x="160" y="160"/>
                  </a:cubicBezTo>
                  <a:cubicBezTo>
                    <a:pt x="162" y="160"/>
                    <a:pt x="164" y="159"/>
                    <a:pt x="166" y="158"/>
                  </a:cubicBezTo>
                  <a:close/>
                  <a:moveTo>
                    <a:pt x="172" y="118"/>
                  </a:moveTo>
                  <a:cubicBezTo>
                    <a:pt x="185" y="149"/>
                    <a:pt x="185" y="149"/>
                    <a:pt x="185" y="149"/>
                  </a:cubicBezTo>
                  <a:cubicBezTo>
                    <a:pt x="167" y="157"/>
                    <a:pt x="167" y="157"/>
                    <a:pt x="167" y="157"/>
                  </a:cubicBezTo>
                  <a:cubicBezTo>
                    <a:pt x="167" y="157"/>
                    <a:pt x="167" y="157"/>
                    <a:pt x="167" y="157"/>
                  </a:cubicBezTo>
                  <a:cubicBezTo>
                    <a:pt x="166" y="157"/>
                    <a:pt x="166" y="157"/>
                    <a:pt x="166" y="157"/>
                  </a:cubicBezTo>
                  <a:cubicBezTo>
                    <a:pt x="164" y="158"/>
                    <a:pt x="162" y="159"/>
                    <a:pt x="160" y="159"/>
                  </a:cubicBezTo>
                  <a:cubicBezTo>
                    <a:pt x="153" y="159"/>
                    <a:pt x="147" y="155"/>
                    <a:pt x="145" y="149"/>
                  </a:cubicBezTo>
                  <a:cubicBezTo>
                    <a:pt x="141" y="140"/>
                    <a:pt x="145" y="131"/>
                    <a:pt x="153" y="127"/>
                  </a:cubicBezTo>
                  <a:cubicBezTo>
                    <a:pt x="153" y="127"/>
                    <a:pt x="153" y="127"/>
                    <a:pt x="153" y="127"/>
                  </a:cubicBezTo>
                  <a:lnTo>
                    <a:pt x="172" y="11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dirty="0"/>
            </a:p>
          </p:txBody>
        </p:sp>
        <p:sp>
          <p:nvSpPr>
            <p:cNvPr id="200" name="Icon"/>
            <p:cNvSpPr>
              <a:spLocks noEditPoints="1"/>
            </p:cNvSpPr>
            <p:nvPr/>
          </p:nvSpPr>
          <p:spPr bwMode="auto">
            <a:xfrm>
              <a:off x="4102689" y="6464368"/>
              <a:ext cx="252024" cy="418424"/>
            </a:xfrm>
            <a:custGeom>
              <a:avLst/>
              <a:gdLst>
                <a:gd name="T0" fmla="*/ 173 w 195"/>
                <a:gd name="T1" fmla="*/ 266 h 326"/>
                <a:gd name="T2" fmla="*/ 20 w 195"/>
                <a:gd name="T3" fmla="*/ 265 h 326"/>
                <a:gd name="T4" fmla="*/ 22 w 195"/>
                <a:gd name="T5" fmla="*/ 51 h 326"/>
                <a:gd name="T6" fmla="*/ 174 w 195"/>
                <a:gd name="T7" fmla="*/ 52 h 326"/>
                <a:gd name="T8" fmla="*/ 173 w 195"/>
                <a:gd name="T9" fmla="*/ 266 h 326"/>
                <a:gd name="T10" fmla="*/ 131 w 195"/>
                <a:gd name="T11" fmla="*/ 36 h 326"/>
                <a:gd name="T12" fmla="*/ 129 w 195"/>
                <a:gd name="T13" fmla="*/ 37 h 326"/>
                <a:gd name="T14" fmla="*/ 90 w 195"/>
                <a:gd name="T15" fmla="*/ 37 h 326"/>
                <a:gd name="T16" fmla="*/ 88 w 195"/>
                <a:gd name="T17" fmla="*/ 35 h 326"/>
                <a:gd name="T18" fmla="*/ 88 w 195"/>
                <a:gd name="T19" fmla="*/ 29 h 326"/>
                <a:gd name="T20" fmla="*/ 90 w 195"/>
                <a:gd name="T21" fmla="*/ 27 h 326"/>
                <a:gd name="T22" fmla="*/ 129 w 195"/>
                <a:gd name="T23" fmla="*/ 27 h 326"/>
                <a:gd name="T24" fmla="*/ 131 w 195"/>
                <a:gd name="T25" fmla="*/ 29 h 326"/>
                <a:gd name="T26" fmla="*/ 131 w 195"/>
                <a:gd name="T27" fmla="*/ 36 h 326"/>
                <a:gd name="T28" fmla="*/ 78 w 195"/>
                <a:gd name="T29" fmla="*/ 32 h 326"/>
                <a:gd name="T30" fmla="*/ 72 w 195"/>
                <a:gd name="T31" fmla="*/ 38 h 326"/>
                <a:gd name="T32" fmla="*/ 66 w 195"/>
                <a:gd name="T33" fmla="*/ 32 h 326"/>
                <a:gd name="T34" fmla="*/ 72 w 195"/>
                <a:gd name="T35" fmla="*/ 26 h 326"/>
                <a:gd name="T36" fmla="*/ 78 w 195"/>
                <a:gd name="T37" fmla="*/ 32 h 326"/>
                <a:gd name="T38" fmla="*/ 74 w 195"/>
                <a:gd name="T39" fmla="*/ 294 h 326"/>
                <a:gd name="T40" fmla="*/ 97 w 195"/>
                <a:gd name="T41" fmla="*/ 272 h 326"/>
                <a:gd name="T42" fmla="*/ 118 w 195"/>
                <a:gd name="T43" fmla="*/ 294 h 326"/>
                <a:gd name="T44" fmla="*/ 96 w 195"/>
                <a:gd name="T45" fmla="*/ 316 h 326"/>
                <a:gd name="T46" fmla="*/ 74 w 195"/>
                <a:gd name="T47" fmla="*/ 294 h 326"/>
                <a:gd name="T48" fmla="*/ 192 w 195"/>
                <a:gd name="T49" fmla="*/ 297 h 326"/>
                <a:gd name="T50" fmla="*/ 194 w 195"/>
                <a:gd name="T51" fmla="*/ 32 h 326"/>
                <a:gd name="T52" fmla="*/ 165 w 195"/>
                <a:gd name="T53" fmla="*/ 2 h 326"/>
                <a:gd name="T54" fmla="*/ 32 w 195"/>
                <a:gd name="T55" fmla="*/ 1 h 326"/>
                <a:gd name="T56" fmla="*/ 3 w 195"/>
                <a:gd name="T57" fmla="*/ 30 h 326"/>
                <a:gd name="T58" fmla="*/ 0 w 195"/>
                <a:gd name="T59" fmla="*/ 295 h 326"/>
                <a:gd name="T60" fmla="*/ 30 w 195"/>
                <a:gd name="T61" fmla="*/ 325 h 326"/>
                <a:gd name="T62" fmla="*/ 162 w 195"/>
                <a:gd name="T63" fmla="*/ 326 h 326"/>
                <a:gd name="T64" fmla="*/ 192 w 195"/>
                <a:gd name="T65" fmla="*/ 297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5" h="326">
                  <a:moveTo>
                    <a:pt x="173" y="266"/>
                  </a:moveTo>
                  <a:cubicBezTo>
                    <a:pt x="20" y="265"/>
                    <a:pt x="20" y="265"/>
                    <a:pt x="20" y="265"/>
                  </a:cubicBezTo>
                  <a:cubicBezTo>
                    <a:pt x="22" y="51"/>
                    <a:pt x="22" y="51"/>
                    <a:pt x="22" y="51"/>
                  </a:cubicBezTo>
                  <a:cubicBezTo>
                    <a:pt x="174" y="52"/>
                    <a:pt x="174" y="52"/>
                    <a:pt x="174" y="52"/>
                  </a:cubicBezTo>
                  <a:lnTo>
                    <a:pt x="173" y="266"/>
                  </a:lnTo>
                  <a:close/>
                  <a:moveTo>
                    <a:pt x="131" y="36"/>
                  </a:moveTo>
                  <a:cubicBezTo>
                    <a:pt x="131" y="36"/>
                    <a:pt x="131" y="38"/>
                    <a:pt x="129" y="37"/>
                  </a:cubicBezTo>
                  <a:cubicBezTo>
                    <a:pt x="90" y="37"/>
                    <a:pt x="90" y="37"/>
                    <a:pt x="90" y="37"/>
                  </a:cubicBezTo>
                  <a:cubicBezTo>
                    <a:pt x="90" y="37"/>
                    <a:pt x="88" y="37"/>
                    <a:pt x="88" y="35"/>
                  </a:cubicBezTo>
                  <a:cubicBezTo>
                    <a:pt x="88" y="29"/>
                    <a:pt x="88" y="29"/>
                    <a:pt x="88" y="29"/>
                  </a:cubicBezTo>
                  <a:cubicBezTo>
                    <a:pt x="88" y="29"/>
                    <a:pt x="88" y="27"/>
                    <a:pt x="90" y="27"/>
                  </a:cubicBezTo>
                  <a:cubicBezTo>
                    <a:pt x="129" y="27"/>
                    <a:pt x="129" y="27"/>
                    <a:pt x="129" y="27"/>
                  </a:cubicBezTo>
                  <a:cubicBezTo>
                    <a:pt x="129" y="27"/>
                    <a:pt x="131" y="27"/>
                    <a:pt x="131" y="29"/>
                  </a:cubicBezTo>
                  <a:lnTo>
                    <a:pt x="131" y="36"/>
                  </a:lnTo>
                  <a:close/>
                  <a:moveTo>
                    <a:pt x="78" y="32"/>
                  </a:moveTo>
                  <a:cubicBezTo>
                    <a:pt x="78" y="35"/>
                    <a:pt x="76" y="38"/>
                    <a:pt x="72" y="38"/>
                  </a:cubicBezTo>
                  <a:cubicBezTo>
                    <a:pt x="69" y="38"/>
                    <a:pt x="66" y="35"/>
                    <a:pt x="66" y="32"/>
                  </a:cubicBezTo>
                  <a:cubicBezTo>
                    <a:pt x="66" y="28"/>
                    <a:pt x="69" y="26"/>
                    <a:pt x="72" y="26"/>
                  </a:cubicBezTo>
                  <a:cubicBezTo>
                    <a:pt x="76" y="26"/>
                    <a:pt x="79" y="29"/>
                    <a:pt x="78" y="32"/>
                  </a:cubicBezTo>
                  <a:moveTo>
                    <a:pt x="74" y="294"/>
                  </a:moveTo>
                  <a:cubicBezTo>
                    <a:pt x="75" y="282"/>
                    <a:pt x="84" y="272"/>
                    <a:pt x="97" y="272"/>
                  </a:cubicBezTo>
                  <a:cubicBezTo>
                    <a:pt x="109" y="272"/>
                    <a:pt x="118" y="282"/>
                    <a:pt x="118" y="294"/>
                  </a:cubicBezTo>
                  <a:cubicBezTo>
                    <a:pt x="118" y="306"/>
                    <a:pt x="108" y="316"/>
                    <a:pt x="96" y="316"/>
                  </a:cubicBezTo>
                  <a:cubicBezTo>
                    <a:pt x="84" y="316"/>
                    <a:pt x="74" y="306"/>
                    <a:pt x="74" y="294"/>
                  </a:cubicBezTo>
                  <a:moveTo>
                    <a:pt x="192" y="297"/>
                  </a:moveTo>
                  <a:cubicBezTo>
                    <a:pt x="194" y="32"/>
                    <a:pt x="194" y="32"/>
                    <a:pt x="194" y="32"/>
                  </a:cubicBezTo>
                  <a:cubicBezTo>
                    <a:pt x="194" y="32"/>
                    <a:pt x="195" y="2"/>
                    <a:pt x="165" y="2"/>
                  </a:cubicBezTo>
                  <a:cubicBezTo>
                    <a:pt x="32" y="1"/>
                    <a:pt x="32" y="1"/>
                    <a:pt x="32" y="1"/>
                  </a:cubicBezTo>
                  <a:cubicBezTo>
                    <a:pt x="32" y="1"/>
                    <a:pt x="3" y="0"/>
                    <a:pt x="3" y="30"/>
                  </a:cubicBezTo>
                  <a:cubicBezTo>
                    <a:pt x="0" y="295"/>
                    <a:pt x="0" y="295"/>
                    <a:pt x="0" y="295"/>
                  </a:cubicBezTo>
                  <a:cubicBezTo>
                    <a:pt x="0" y="295"/>
                    <a:pt x="0" y="325"/>
                    <a:pt x="30" y="325"/>
                  </a:cubicBezTo>
                  <a:cubicBezTo>
                    <a:pt x="162" y="326"/>
                    <a:pt x="162" y="326"/>
                    <a:pt x="162" y="326"/>
                  </a:cubicBezTo>
                  <a:cubicBezTo>
                    <a:pt x="162" y="326"/>
                    <a:pt x="192" y="326"/>
                    <a:pt x="192" y="297"/>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01" name="Icon"/>
            <p:cNvSpPr>
              <a:spLocks noEditPoints="1"/>
            </p:cNvSpPr>
            <p:nvPr/>
          </p:nvSpPr>
          <p:spPr bwMode="auto">
            <a:xfrm>
              <a:off x="3411760" y="6432786"/>
              <a:ext cx="458124" cy="481588"/>
            </a:xfrm>
            <a:custGeom>
              <a:avLst/>
              <a:gdLst>
                <a:gd name="T0" fmla="*/ 200 w 501"/>
                <a:gd name="T1" fmla="*/ 250 h 527"/>
                <a:gd name="T2" fmla="*/ 189 w 501"/>
                <a:gd name="T3" fmla="*/ 250 h 527"/>
                <a:gd name="T4" fmla="*/ 270 w 501"/>
                <a:gd name="T5" fmla="*/ 307 h 527"/>
                <a:gd name="T6" fmla="*/ 251 w 501"/>
                <a:gd name="T7" fmla="*/ 0 h 527"/>
                <a:gd name="T8" fmla="*/ 196 w 501"/>
                <a:gd name="T9" fmla="*/ 483 h 527"/>
                <a:gd name="T10" fmla="*/ 490 w 501"/>
                <a:gd name="T11" fmla="*/ 250 h 527"/>
                <a:gd name="T12" fmla="*/ 501 w 501"/>
                <a:gd name="T13" fmla="*/ 250 h 527"/>
                <a:gd name="T14" fmla="*/ 250 w 501"/>
                <a:gd name="T15" fmla="*/ 76 h 527"/>
                <a:gd name="T16" fmla="*/ 209 w 501"/>
                <a:gd name="T17" fmla="*/ 408 h 527"/>
                <a:gd name="T18" fmla="*/ 413 w 501"/>
                <a:gd name="T19" fmla="*/ 250 h 527"/>
                <a:gd name="T20" fmla="*/ 424 w 501"/>
                <a:gd name="T21" fmla="*/ 250 h 527"/>
                <a:gd name="T22" fmla="*/ 38 w 501"/>
                <a:gd name="T23" fmla="*/ 250 h 527"/>
                <a:gd name="T24" fmla="*/ 49 w 501"/>
                <a:gd name="T25" fmla="*/ 250 h 527"/>
                <a:gd name="T26" fmla="*/ 297 w 501"/>
                <a:gd name="T27" fmla="*/ 445 h 527"/>
                <a:gd name="T28" fmla="*/ 349 w 501"/>
                <a:gd name="T29" fmla="*/ 250 h 527"/>
                <a:gd name="T30" fmla="*/ 221 w 501"/>
                <a:gd name="T31" fmla="*/ 345 h 527"/>
                <a:gd name="T32" fmla="*/ 250 w 501"/>
                <a:gd name="T33" fmla="*/ 162 h 527"/>
                <a:gd name="T34" fmla="*/ 278 w 501"/>
                <a:gd name="T35" fmla="*/ 345 h 527"/>
                <a:gd name="T36" fmla="*/ 250 w 501"/>
                <a:gd name="T37" fmla="*/ 114 h 527"/>
                <a:gd name="T38" fmla="*/ 216 w 501"/>
                <a:gd name="T39" fmla="*/ 370 h 527"/>
                <a:gd name="T40" fmla="*/ 375 w 501"/>
                <a:gd name="T41" fmla="*/ 250 h 527"/>
                <a:gd name="T42" fmla="*/ 386 w 501"/>
                <a:gd name="T43" fmla="*/ 250 h 527"/>
                <a:gd name="T44" fmla="*/ 167 w 501"/>
                <a:gd name="T45" fmla="*/ 527 h 527"/>
                <a:gd name="T46" fmla="*/ 242 w 501"/>
                <a:gd name="T47" fmla="*/ 265 h 527"/>
                <a:gd name="T48" fmla="*/ 269 w 501"/>
                <a:gd name="T49" fmla="*/ 250 h 527"/>
                <a:gd name="T50" fmla="*/ 267 w 501"/>
                <a:gd name="T51" fmla="*/ 308 h 527"/>
                <a:gd name="T52" fmla="*/ 334 w 501"/>
                <a:gd name="T53" fmla="*/ 516 h 527"/>
                <a:gd name="T54" fmla="*/ 289 w 501"/>
                <a:gd name="T55" fmla="*/ 493 h 527"/>
                <a:gd name="T56" fmla="*/ 259 w 501"/>
                <a:gd name="T57" fmla="*/ 415 h 527"/>
                <a:gd name="T58" fmla="*/ 264 w 501"/>
                <a:gd name="T59" fmla="*/ 358 h 527"/>
                <a:gd name="T60" fmla="*/ 264 w 501"/>
                <a:gd name="T61" fmla="*/ 358 h 527"/>
                <a:gd name="T62" fmla="*/ 251 w 501"/>
                <a:gd name="T63" fmla="*/ 241 h 527"/>
                <a:gd name="T64" fmla="*/ 251 w 501"/>
                <a:gd name="T65" fmla="*/ 285 h 527"/>
                <a:gd name="T66" fmla="*/ 254 w 501"/>
                <a:gd name="T67" fmla="*/ 305 h 527"/>
                <a:gd name="T68" fmla="*/ 251 w 501"/>
                <a:gd name="T69" fmla="*/ 356 h 527"/>
                <a:gd name="T70" fmla="*/ 251 w 501"/>
                <a:gd name="T71" fmla="*/ 317 h 527"/>
                <a:gd name="T72" fmla="*/ 236 w 501"/>
                <a:gd name="T73" fmla="*/ 364 h 527"/>
                <a:gd name="T74" fmla="*/ 236 w 501"/>
                <a:gd name="T75" fmla="*/ 364 h 527"/>
                <a:gd name="T76" fmla="*/ 272 w 501"/>
                <a:gd name="T77" fmla="*/ 398 h 527"/>
                <a:gd name="T78" fmla="*/ 234 w 501"/>
                <a:gd name="T79" fmla="*/ 375 h 527"/>
                <a:gd name="T80" fmla="*/ 243 w 501"/>
                <a:gd name="T81" fmla="*/ 415 h 527"/>
                <a:gd name="T82" fmla="*/ 220 w 501"/>
                <a:gd name="T83" fmla="*/ 453 h 527"/>
                <a:gd name="T84" fmla="*/ 278 w 501"/>
                <a:gd name="T85" fmla="*/ 436 h 527"/>
                <a:gd name="T86" fmla="*/ 220 w 501"/>
                <a:gd name="T87" fmla="*/ 453 h 527"/>
                <a:gd name="T88" fmla="*/ 218 w 501"/>
                <a:gd name="T89" fmla="*/ 462 h 527"/>
                <a:gd name="T90" fmla="*/ 291 w 501"/>
                <a:gd name="T91" fmla="*/ 503 h 527"/>
                <a:gd name="T92" fmla="*/ 208 w 501"/>
                <a:gd name="T93" fmla="*/ 516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01" h="527">
                  <a:moveTo>
                    <a:pt x="299" y="250"/>
                  </a:moveTo>
                  <a:cubicBezTo>
                    <a:pt x="299" y="223"/>
                    <a:pt x="277" y="201"/>
                    <a:pt x="250" y="201"/>
                  </a:cubicBezTo>
                  <a:cubicBezTo>
                    <a:pt x="223" y="201"/>
                    <a:pt x="200" y="223"/>
                    <a:pt x="200" y="250"/>
                  </a:cubicBezTo>
                  <a:cubicBezTo>
                    <a:pt x="200" y="270"/>
                    <a:pt x="213" y="288"/>
                    <a:pt x="230" y="295"/>
                  </a:cubicBezTo>
                  <a:cubicBezTo>
                    <a:pt x="228" y="306"/>
                    <a:pt x="228" y="306"/>
                    <a:pt x="228" y="306"/>
                  </a:cubicBezTo>
                  <a:cubicBezTo>
                    <a:pt x="206" y="298"/>
                    <a:pt x="189" y="276"/>
                    <a:pt x="189" y="250"/>
                  </a:cubicBezTo>
                  <a:cubicBezTo>
                    <a:pt x="189" y="217"/>
                    <a:pt x="216" y="189"/>
                    <a:pt x="250" y="189"/>
                  </a:cubicBezTo>
                  <a:cubicBezTo>
                    <a:pt x="283" y="189"/>
                    <a:pt x="310" y="217"/>
                    <a:pt x="310" y="250"/>
                  </a:cubicBezTo>
                  <a:cubicBezTo>
                    <a:pt x="310" y="276"/>
                    <a:pt x="293" y="299"/>
                    <a:pt x="270" y="307"/>
                  </a:cubicBezTo>
                  <a:cubicBezTo>
                    <a:pt x="268" y="296"/>
                    <a:pt x="268" y="296"/>
                    <a:pt x="268" y="296"/>
                  </a:cubicBezTo>
                  <a:cubicBezTo>
                    <a:pt x="286" y="289"/>
                    <a:pt x="299" y="271"/>
                    <a:pt x="299" y="250"/>
                  </a:cubicBezTo>
                  <a:close/>
                  <a:moveTo>
                    <a:pt x="251" y="0"/>
                  </a:moveTo>
                  <a:cubicBezTo>
                    <a:pt x="113" y="0"/>
                    <a:pt x="0" y="112"/>
                    <a:pt x="0" y="250"/>
                  </a:cubicBezTo>
                  <a:cubicBezTo>
                    <a:pt x="0" y="369"/>
                    <a:pt x="83" y="468"/>
                    <a:pt x="194" y="494"/>
                  </a:cubicBezTo>
                  <a:cubicBezTo>
                    <a:pt x="196" y="483"/>
                    <a:pt x="196" y="483"/>
                    <a:pt x="196" y="483"/>
                  </a:cubicBezTo>
                  <a:cubicBezTo>
                    <a:pt x="91" y="458"/>
                    <a:pt x="11" y="363"/>
                    <a:pt x="11" y="250"/>
                  </a:cubicBezTo>
                  <a:cubicBezTo>
                    <a:pt x="11" y="118"/>
                    <a:pt x="119" y="11"/>
                    <a:pt x="251" y="11"/>
                  </a:cubicBezTo>
                  <a:cubicBezTo>
                    <a:pt x="383" y="11"/>
                    <a:pt x="490" y="118"/>
                    <a:pt x="490" y="250"/>
                  </a:cubicBezTo>
                  <a:cubicBezTo>
                    <a:pt x="490" y="363"/>
                    <a:pt x="411" y="458"/>
                    <a:pt x="305" y="483"/>
                  </a:cubicBezTo>
                  <a:cubicBezTo>
                    <a:pt x="308" y="494"/>
                    <a:pt x="308" y="494"/>
                    <a:pt x="308" y="494"/>
                  </a:cubicBezTo>
                  <a:cubicBezTo>
                    <a:pt x="418" y="468"/>
                    <a:pt x="501" y="369"/>
                    <a:pt x="501" y="250"/>
                  </a:cubicBezTo>
                  <a:cubicBezTo>
                    <a:pt x="501" y="112"/>
                    <a:pt x="389" y="0"/>
                    <a:pt x="251" y="0"/>
                  </a:cubicBezTo>
                  <a:close/>
                  <a:moveTo>
                    <a:pt x="424" y="250"/>
                  </a:moveTo>
                  <a:cubicBezTo>
                    <a:pt x="424" y="154"/>
                    <a:pt x="346" y="76"/>
                    <a:pt x="250" y="76"/>
                  </a:cubicBezTo>
                  <a:cubicBezTo>
                    <a:pt x="154" y="76"/>
                    <a:pt x="76" y="154"/>
                    <a:pt x="76" y="250"/>
                  </a:cubicBezTo>
                  <a:cubicBezTo>
                    <a:pt x="76" y="331"/>
                    <a:pt x="132" y="400"/>
                    <a:pt x="207" y="419"/>
                  </a:cubicBezTo>
                  <a:cubicBezTo>
                    <a:pt x="209" y="408"/>
                    <a:pt x="209" y="408"/>
                    <a:pt x="209" y="408"/>
                  </a:cubicBezTo>
                  <a:cubicBezTo>
                    <a:pt x="139" y="390"/>
                    <a:pt x="87" y="326"/>
                    <a:pt x="87" y="250"/>
                  </a:cubicBezTo>
                  <a:cubicBezTo>
                    <a:pt x="87" y="160"/>
                    <a:pt x="160" y="87"/>
                    <a:pt x="250" y="87"/>
                  </a:cubicBezTo>
                  <a:cubicBezTo>
                    <a:pt x="340" y="87"/>
                    <a:pt x="413" y="160"/>
                    <a:pt x="413" y="250"/>
                  </a:cubicBezTo>
                  <a:cubicBezTo>
                    <a:pt x="413" y="326"/>
                    <a:pt x="360" y="390"/>
                    <a:pt x="290" y="408"/>
                  </a:cubicBezTo>
                  <a:cubicBezTo>
                    <a:pt x="292" y="419"/>
                    <a:pt x="292" y="419"/>
                    <a:pt x="292" y="419"/>
                  </a:cubicBezTo>
                  <a:cubicBezTo>
                    <a:pt x="368" y="400"/>
                    <a:pt x="424" y="331"/>
                    <a:pt x="424" y="250"/>
                  </a:cubicBezTo>
                  <a:close/>
                  <a:moveTo>
                    <a:pt x="461" y="250"/>
                  </a:moveTo>
                  <a:cubicBezTo>
                    <a:pt x="461" y="133"/>
                    <a:pt x="366" y="39"/>
                    <a:pt x="250" y="39"/>
                  </a:cubicBezTo>
                  <a:cubicBezTo>
                    <a:pt x="133" y="39"/>
                    <a:pt x="38" y="133"/>
                    <a:pt x="38" y="250"/>
                  </a:cubicBezTo>
                  <a:cubicBezTo>
                    <a:pt x="38" y="350"/>
                    <a:pt x="108" y="433"/>
                    <a:pt x="200" y="455"/>
                  </a:cubicBezTo>
                  <a:cubicBezTo>
                    <a:pt x="202" y="445"/>
                    <a:pt x="202" y="445"/>
                    <a:pt x="202" y="445"/>
                  </a:cubicBezTo>
                  <a:cubicBezTo>
                    <a:pt x="115" y="423"/>
                    <a:pt x="49" y="344"/>
                    <a:pt x="49" y="250"/>
                  </a:cubicBezTo>
                  <a:cubicBezTo>
                    <a:pt x="49" y="140"/>
                    <a:pt x="139" y="50"/>
                    <a:pt x="250" y="50"/>
                  </a:cubicBezTo>
                  <a:cubicBezTo>
                    <a:pt x="360" y="50"/>
                    <a:pt x="450" y="140"/>
                    <a:pt x="450" y="250"/>
                  </a:cubicBezTo>
                  <a:cubicBezTo>
                    <a:pt x="450" y="344"/>
                    <a:pt x="385" y="423"/>
                    <a:pt x="297" y="445"/>
                  </a:cubicBezTo>
                  <a:cubicBezTo>
                    <a:pt x="299" y="456"/>
                    <a:pt x="299" y="456"/>
                    <a:pt x="299" y="456"/>
                  </a:cubicBezTo>
                  <a:cubicBezTo>
                    <a:pt x="392" y="433"/>
                    <a:pt x="461" y="350"/>
                    <a:pt x="461" y="250"/>
                  </a:cubicBezTo>
                  <a:close/>
                  <a:moveTo>
                    <a:pt x="349" y="250"/>
                  </a:moveTo>
                  <a:cubicBezTo>
                    <a:pt x="349" y="195"/>
                    <a:pt x="305" y="151"/>
                    <a:pt x="250" y="151"/>
                  </a:cubicBezTo>
                  <a:cubicBezTo>
                    <a:pt x="195" y="151"/>
                    <a:pt x="151" y="195"/>
                    <a:pt x="151" y="250"/>
                  </a:cubicBezTo>
                  <a:cubicBezTo>
                    <a:pt x="151" y="295"/>
                    <a:pt x="180" y="333"/>
                    <a:pt x="221" y="345"/>
                  </a:cubicBezTo>
                  <a:cubicBezTo>
                    <a:pt x="223" y="334"/>
                    <a:pt x="223" y="334"/>
                    <a:pt x="223" y="334"/>
                  </a:cubicBezTo>
                  <a:cubicBezTo>
                    <a:pt x="187" y="323"/>
                    <a:pt x="162" y="289"/>
                    <a:pt x="162" y="250"/>
                  </a:cubicBezTo>
                  <a:cubicBezTo>
                    <a:pt x="162" y="201"/>
                    <a:pt x="201" y="162"/>
                    <a:pt x="250" y="162"/>
                  </a:cubicBezTo>
                  <a:cubicBezTo>
                    <a:pt x="299" y="162"/>
                    <a:pt x="338" y="201"/>
                    <a:pt x="338" y="250"/>
                  </a:cubicBezTo>
                  <a:cubicBezTo>
                    <a:pt x="338" y="290"/>
                    <a:pt x="312" y="324"/>
                    <a:pt x="275" y="335"/>
                  </a:cubicBezTo>
                  <a:cubicBezTo>
                    <a:pt x="278" y="345"/>
                    <a:pt x="278" y="345"/>
                    <a:pt x="278" y="345"/>
                  </a:cubicBezTo>
                  <a:cubicBezTo>
                    <a:pt x="319" y="333"/>
                    <a:pt x="349" y="295"/>
                    <a:pt x="349" y="250"/>
                  </a:cubicBezTo>
                  <a:close/>
                  <a:moveTo>
                    <a:pt x="386" y="250"/>
                  </a:moveTo>
                  <a:cubicBezTo>
                    <a:pt x="386" y="175"/>
                    <a:pt x="325" y="114"/>
                    <a:pt x="250" y="114"/>
                  </a:cubicBezTo>
                  <a:cubicBezTo>
                    <a:pt x="175" y="114"/>
                    <a:pt x="114" y="175"/>
                    <a:pt x="114" y="250"/>
                  </a:cubicBezTo>
                  <a:cubicBezTo>
                    <a:pt x="114" y="313"/>
                    <a:pt x="157" y="365"/>
                    <a:pt x="214" y="381"/>
                  </a:cubicBezTo>
                  <a:cubicBezTo>
                    <a:pt x="216" y="370"/>
                    <a:pt x="216" y="370"/>
                    <a:pt x="216" y="370"/>
                  </a:cubicBezTo>
                  <a:cubicBezTo>
                    <a:pt x="164" y="355"/>
                    <a:pt x="125" y="307"/>
                    <a:pt x="125" y="250"/>
                  </a:cubicBezTo>
                  <a:cubicBezTo>
                    <a:pt x="125" y="181"/>
                    <a:pt x="181" y="125"/>
                    <a:pt x="250" y="125"/>
                  </a:cubicBezTo>
                  <a:cubicBezTo>
                    <a:pt x="319" y="125"/>
                    <a:pt x="375" y="181"/>
                    <a:pt x="375" y="250"/>
                  </a:cubicBezTo>
                  <a:cubicBezTo>
                    <a:pt x="375" y="308"/>
                    <a:pt x="335" y="356"/>
                    <a:pt x="282" y="370"/>
                  </a:cubicBezTo>
                  <a:cubicBezTo>
                    <a:pt x="285" y="381"/>
                    <a:pt x="285" y="381"/>
                    <a:pt x="285" y="381"/>
                  </a:cubicBezTo>
                  <a:cubicBezTo>
                    <a:pt x="343" y="366"/>
                    <a:pt x="386" y="313"/>
                    <a:pt x="386" y="250"/>
                  </a:cubicBezTo>
                  <a:close/>
                  <a:moveTo>
                    <a:pt x="334" y="516"/>
                  </a:moveTo>
                  <a:cubicBezTo>
                    <a:pt x="334" y="527"/>
                    <a:pt x="334" y="527"/>
                    <a:pt x="334" y="527"/>
                  </a:cubicBezTo>
                  <a:cubicBezTo>
                    <a:pt x="167" y="527"/>
                    <a:pt x="167" y="527"/>
                    <a:pt x="167" y="527"/>
                  </a:cubicBezTo>
                  <a:cubicBezTo>
                    <a:pt x="167" y="516"/>
                    <a:pt x="167" y="516"/>
                    <a:pt x="167" y="516"/>
                  </a:cubicBezTo>
                  <a:cubicBezTo>
                    <a:pt x="196" y="516"/>
                    <a:pt x="196" y="516"/>
                    <a:pt x="196" y="516"/>
                  </a:cubicBezTo>
                  <a:cubicBezTo>
                    <a:pt x="242" y="265"/>
                    <a:pt x="242" y="265"/>
                    <a:pt x="242" y="265"/>
                  </a:cubicBezTo>
                  <a:cubicBezTo>
                    <a:pt x="237" y="262"/>
                    <a:pt x="233" y="257"/>
                    <a:pt x="233" y="250"/>
                  </a:cubicBezTo>
                  <a:cubicBezTo>
                    <a:pt x="233" y="240"/>
                    <a:pt x="241" y="232"/>
                    <a:pt x="251" y="232"/>
                  </a:cubicBezTo>
                  <a:cubicBezTo>
                    <a:pt x="261" y="232"/>
                    <a:pt x="269" y="240"/>
                    <a:pt x="269" y="250"/>
                  </a:cubicBezTo>
                  <a:cubicBezTo>
                    <a:pt x="269" y="257"/>
                    <a:pt x="265" y="263"/>
                    <a:pt x="259" y="266"/>
                  </a:cubicBezTo>
                  <a:cubicBezTo>
                    <a:pt x="267" y="307"/>
                    <a:pt x="267" y="307"/>
                    <a:pt x="267" y="307"/>
                  </a:cubicBezTo>
                  <a:cubicBezTo>
                    <a:pt x="267" y="308"/>
                    <a:pt x="267" y="308"/>
                    <a:pt x="267" y="308"/>
                  </a:cubicBezTo>
                  <a:cubicBezTo>
                    <a:pt x="267" y="308"/>
                    <a:pt x="267" y="308"/>
                    <a:pt x="267" y="308"/>
                  </a:cubicBezTo>
                  <a:cubicBezTo>
                    <a:pt x="305" y="516"/>
                    <a:pt x="305" y="516"/>
                    <a:pt x="305" y="516"/>
                  </a:cubicBezTo>
                  <a:lnTo>
                    <a:pt x="334" y="516"/>
                  </a:lnTo>
                  <a:close/>
                  <a:moveTo>
                    <a:pt x="283" y="462"/>
                  </a:moveTo>
                  <a:cubicBezTo>
                    <a:pt x="259" y="476"/>
                    <a:pt x="259" y="476"/>
                    <a:pt x="259" y="476"/>
                  </a:cubicBezTo>
                  <a:cubicBezTo>
                    <a:pt x="289" y="493"/>
                    <a:pt x="289" y="493"/>
                    <a:pt x="289" y="493"/>
                  </a:cubicBezTo>
                  <a:lnTo>
                    <a:pt x="283" y="462"/>
                  </a:lnTo>
                  <a:close/>
                  <a:moveTo>
                    <a:pt x="273" y="407"/>
                  </a:moveTo>
                  <a:cubicBezTo>
                    <a:pt x="259" y="415"/>
                    <a:pt x="259" y="415"/>
                    <a:pt x="259" y="415"/>
                  </a:cubicBezTo>
                  <a:cubicBezTo>
                    <a:pt x="277" y="425"/>
                    <a:pt x="277" y="425"/>
                    <a:pt x="277" y="425"/>
                  </a:cubicBezTo>
                  <a:lnTo>
                    <a:pt x="273" y="407"/>
                  </a:lnTo>
                  <a:close/>
                  <a:moveTo>
                    <a:pt x="264" y="358"/>
                  </a:moveTo>
                  <a:cubicBezTo>
                    <a:pt x="259" y="361"/>
                    <a:pt x="259" y="361"/>
                    <a:pt x="259" y="361"/>
                  </a:cubicBezTo>
                  <a:cubicBezTo>
                    <a:pt x="265" y="364"/>
                    <a:pt x="265" y="364"/>
                    <a:pt x="265" y="364"/>
                  </a:cubicBezTo>
                  <a:lnTo>
                    <a:pt x="264" y="358"/>
                  </a:lnTo>
                  <a:close/>
                  <a:moveTo>
                    <a:pt x="251" y="259"/>
                  </a:moveTo>
                  <a:cubicBezTo>
                    <a:pt x="256" y="259"/>
                    <a:pt x="260" y="255"/>
                    <a:pt x="260" y="250"/>
                  </a:cubicBezTo>
                  <a:cubicBezTo>
                    <a:pt x="260" y="245"/>
                    <a:pt x="256" y="241"/>
                    <a:pt x="251" y="241"/>
                  </a:cubicBezTo>
                  <a:cubicBezTo>
                    <a:pt x="246" y="241"/>
                    <a:pt x="241" y="245"/>
                    <a:pt x="241" y="250"/>
                  </a:cubicBezTo>
                  <a:cubicBezTo>
                    <a:pt x="241" y="255"/>
                    <a:pt x="246" y="259"/>
                    <a:pt x="251" y="259"/>
                  </a:cubicBezTo>
                  <a:close/>
                  <a:moveTo>
                    <a:pt x="251" y="285"/>
                  </a:moveTo>
                  <a:cubicBezTo>
                    <a:pt x="247" y="305"/>
                    <a:pt x="247" y="305"/>
                    <a:pt x="247" y="305"/>
                  </a:cubicBezTo>
                  <a:cubicBezTo>
                    <a:pt x="251" y="307"/>
                    <a:pt x="251" y="307"/>
                    <a:pt x="251" y="307"/>
                  </a:cubicBezTo>
                  <a:cubicBezTo>
                    <a:pt x="254" y="305"/>
                    <a:pt x="254" y="305"/>
                    <a:pt x="254" y="305"/>
                  </a:cubicBezTo>
                  <a:lnTo>
                    <a:pt x="251" y="285"/>
                  </a:lnTo>
                  <a:close/>
                  <a:moveTo>
                    <a:pt x="239" y="349"/>
                  </a:moveTo>
                  <a:cubicBezTo>
                    <a:pt x="251" y="356"/>
                    <a:pt x="251" y="356"/>
                    <a:pt x="251" y="356"/>
                  </a:cubicBezTo>
                  <a:cubicBezTo>
                    <a:pt x="262" y="349"/>
                    <a:pt x="262" y="349"/>
                    <a:pt x="262" y="349"/>
                  </a:cubicBezTo>
                  <a:cubicBezTo>
                    <a:pt x="257" y="321"/>
                    <a:pt x="257" y="321"/>
                    <a:pt x="257" y="321"/>
                  </a:cubicBezTo>
                  <a:cubicBezTo>
                    <a:pt x="251" y="317"/>
                    <a:pt x="251" y="317"/>
                    <a:pt x="251" y="317"/>
                  </a:cubicBezTo>
                  <a:cubicBezTo>
                    <a:pt x="244" y="321"/>
                    <a:pt x="244" y="321"/>
                    <a:pt x="244" y="321"/>
                  </a:cubicBezTo>
                  <a:lnTo>
                    <a:pt x="239" y="349"/>
                  </a:lnTo>
                  <a:close/>
                  <a:moveTo>
                    <a:pt x="236" y="364"/>
                  </a:moveTo>
                  <a:cubicBezTo>
                    <a:pt x="243" y="361"/>
                    <a:pt x="243" y="361"/>
                    <a:pt x="243" y="361"/>
                  </a:cubicBezTo>
                  <a:cubicBezTo>
                    <a:pt x="237" y="358"/>
                    <a:pt x="237" y="358"/>
                    <a:pt x="237" y="358"/>
                  </a:cubicBezTo>
                  <a:lnTo>
                    <a:pt x="236" y="364"/>
                  </a:lnTo>
                  <a:close/>
                  <a:moveTo>
                    <a:pt x="230" y="398"/>
                  </a:moveTo>
                  <a:cubicBezTo>
                    <a:pt x="251" y="410"/>
                    <a:pt x="251" y="410"/>
                    <a:pt x="251" y="410"/>
                  </a:cubicBezTo>
                  <a:cubicBezTo>
                    <a:pt x="272" y="398"/>
                    <a:pt x="272" y="398"/>
                    <a:pt x="272" y="398"/>
                  </a:cubicBezTo>
                  <a:cubicBezTo>
                    <a:pt x="267" y="375"/>
                    <a:pt x="267" y="375"/>
                    <a:pt x="267" y="375"/>
                  </a:cubicBezTo>
                  <a:cubicBezTo>
                    <a:pt x="251" y="365"/>
                    <a:pt x="251" y="365"/>
                    <a:pt x="251" y="365"/>
                  </a:cubicBezTo>
                  <a:cubicBezTo>
                    <a:pt x="234" y="375"/>
                    <a:pt x="234" y="375"/>
                    <a:pt x="234" y="375"/>
                  </a:cubicBezTo>
                  <a:lnTo>
                    <a:pt x="230" y="398"/>
                  </a:lnTo>
                  <a:close/>
                  <a:moveTo>
                    <a:pt x="225" y="425"/>
                  </a:moveTo>
                  <a:cubicBezTo>
                    <a:pt x="243" y="415"/>
                    <a:pt x="243" y="415"/>
                    <a:pt x="243" y="415"/>
                  </a:cubicBezTo>
                  <a:cubicBezTo>
                    <a:pt x="228" y="407"/>
                    <a:pt x="228" y="407"/>
                    <a:pt x="228" y="407"/>
                  </a:cubicBezTo>
                  <a:lnTo>
                    <a:pt x="225" y="425"/>
                  </a:lnTo>
                  <a:close/>
                  <a:moveTo>
                    <a:pt x="220" y="453"/>
                  </a:moveTo>
                  <a:cubicBezTo>
                    <a:pt x="251" y="471"/>
                    <a:pt x="251" y="471"/>
                    <a:pt x="251" y="471"/>
                  </a:cubicBezTo>
                  <a:cubicBezTo>
                    <a:pt x="282" y="453"/>
                    <a:pt x="282" y="453"/>
                    <a:pt x="282" y="453"/>
                  </a:cubicBezTo>
                  <a:cubicBezTo>
                    <a:pt x="278" y="436"/>
                    <a:pt x="278" y="436"/>
                    <a:pt x="278" y="436"/>
                  </a:cubicBezTo>
                  <a:cubicBezTo>
                    <a:pt x="251" y="420"/>
                    <a:pt x="251" y="420"/>
                    <a:pt x="251" y="420"/>
                  </a:cubicBezTo>
                  <a:cubicBezTo>
                    <a:pt x="223" y="436"/>
                    <a:pt x="223" y="436"/>
                    <a:pt x="223" y="436"/>
                  </a:cubicBezTo>
                  <a:lnTo>
                    <a:pt x="220" y="453"/>
                  </a:lnTo>
                  <a:close/>
                  <a:moveTo>
                    <a:pt x="213" y="493"/>
                  </a:moveTo>
                  <a:cubicBezTo>
                    <a:pt x="243" y="476"/>
                    <a:pt x="243" y="476"/>
                    <a:pt x="243" y="476"/>
                  </a:cubicBezTo>
                  <a:cubicBezTo>
                    <a:pt x="218" y="462"/>
                    <a:pt x="218" y="462"/>
                    <a:pt x="218" y="462"/>
                  </a:cubicBezTo>
                  <a:lnTo>
                    <a:pt x="213" y="493"/>
                  </a:lnTo>
                  <a:close/>
                  <a:moveTo>
                    <a:pt x="293" y="516"/>
                  </a:moveTo>
                  <a:cubicBezTo>
                    <a:pt x="291" y="503"/>
                    <a:pt x="291" y="503"/>
                    <a:pt x="291" y="503"/>
                  </a:cubicBezTo>
                  <a:cubicBezTo>
                    <a:pt x="251" y="481"/>
                    <a:pt x="251" y="481"/>
                    <a:pt x="251" y="481"/>
                  </a:cubicBezTo>
                  <a:cubicBezTo>
                    <a:pt x="211" y="504"/>
                    <a:pt x="211" y="504"/>
                    <a:pt x="211" y="504"/>
                  </a:cubicBezTo>
                  <a:cubicBezTo>
                    <a:pt x="208" y="516"/>
                    <a:pt x="208" y="516"/>
                    <a:pt x="208" y="516"/>
                  </a:cubicBezTo>
                  <a:lnTo>
                    <a:pt x="293" y="5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02" name="Icon"/>
            <p:cNvSpPr>
              <a:spLocks noEditPoints="1"/>
            </p:cNvSpPr>
            <p:nvPr/>
          </p:nvSpPr>
          <p:spPr bwMode="auto">
            <a:xfrm>
              <a:off x="3194577" y="7095851"/>
              <a:ext cx="320204" cy="353295"/>
            </a:xfrm>
            <a:custGeom>
              <a:avLst/>
              <a:gdLst>
                <a:gd name="T0" fmla="*/ 39 w 136"/>
                <a:gd name="T1" fmla="*/ 139 h 151"/>
                <a:gd name="T2" fmla="*/ 35 w 136"/>
                <a:gd name="T3" fmla="*/ 151 h 151"/>
                <a:gd name="T4" fmla="*/ 32 w 136"/>
                <a:gd name="T5" fmla="*/ 151 h 151"/>
                <a:gd name="T6" fmla="*/ 0 w 136"/>
                <a:gd name="T7" fmla="*/ 119 h 151"/>
                <a:gd name="T8" fmla="*/ 32 w 136"/>
                <a:gd name="T9" fmla="*/ 86 h 151"/>
                <a:gd name="T10" fmla="*/ 35 w 136"/>
                <a:gd name="T11" fmla="*/ 86 h 151"/>
                <a:gd name="T12" fmla="*/ 39 w 136"/>
                <a:gd name="T13" fmla="*/ 99 h 151"/>
                <a:gd name="T14" fmla="*/ 39 w 136"/>
                <a:gd name="T15" fmla="*/ 139 h 151"/>
                <a:gd name="T16" fmla="*/ 104 w 136"/>
                <a:gd name="T17" fmla="*/ 86 h 151"/>
                <a:gd name="T18" fmla="*/ 101 w 136"/>
                <a:gd name="T19" fmla="*/ 86 h 151"/>
                <a:gd name="T20" fmla="*/ 97 w 136"/>
                <a:gd name="T21" fmla="*/ 99 h 151"/>
                <a:gd name="T22" fmla="*/ 97 w 136"/>
                <a:gd name="T23" fmla="*/ 139 h 151"/>
                <a:gd name="T24" fmla="*/ 101 w 136"/>
                <a:gd name="T25" fmla="*/ 151 h 151"/>
                <a:gd name="T26" fmla="*/ 104 w 136"/>
                <a:gd name="T27" fmla="*/ 151 h 151"/>
                <a:gd name="T28" fmla="*/ 136 w 136"/>
                <a:gd name="T29" fmla="*/ 119 h 151"/>
                <a:gd name="T30" fmla="*/ 104 w 136"/>
                <a:gd name="T31" fmla="*/ 86 h 151"/>
                <a:gd name="T32" fmla="*/ 21 w 136"/>
                <a:gd name="T33" fmla="*/ 84 h 151"/>
                <a:gd name="T34" fmla="*/ 18 w 136"/>
                <a:gd name="T35" fmla="*/ 61 h 151"/>
                <a:gd name="T36" fmla="*/ 68 w 136"/>
                <a:gd name="T37" fmla="*/ 15 h 151"/>
                <a:gd name="T38" fmla="*/ 118 w 136"/>
                <a:gd name="T39" fmla="*/ 61 h 151"/>
                <a:gd name="T40" fmla="*/ 115 w 136"/>
                <a:gd name="T41" fmla="*/ 84 h 151"/>
                <a:gd name="T42" fmla="*/ 127 w 136"/>
                <a:gd name="T43" fmla="*/ 91 h 151"/>
                <a:gd name="T44" fmla="*/ 133 w 136"/>
                <a:gd name="T45" fmla="*/ 61 h 151"/>
                <a:gd name="T46" fmla="*/ 68 w 136"/>
                <a:gd name="T47" fmla="*/ 0 h 151"/>
                <a:gd name="T48" fmla="*/ 3 w 136"/>
                <a:gd name="T49" fmla="*/ 61 h 151"/>
                <a:gd name="T50" fmla="*/ 9 w 136"/>
                <a:gd name="T51" fmla="*/ 91 h 151"/>
                <a:gd name="T52" fmla="*/ 21 w 136"/>
                <a:gd name="T53" fmla="*/ 8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6" h="151">
                  <a:moveTo>
                    <a:pt x="39" y="139"/>
                  </a:moveTo>
                  <a:cubicBezTo>
                    <a:pt x="39" y="146"/>
                    <a:pt x="37" y="150"/>
                    <a:pt x="35" y="151"/>
                  </a:cubicBezTo>
                  <a:cubicBezTo>
                    <a:pt x="32" y="151"/>
                    <a:pt x="32" y="151"/>
                    <a:pt x="32" y="151"/>
                  </a:cubicBezTo>
                  <a:cubicBezTo>
                    <a:pt x="14" y="151"/>
                    <a:pt x="0" y="136"/>
                    <a:pt x="0" y="119"/>
                  </a:cubicBezTo>
                  <a:cubicBezTo>
                    <a:pt x="0" y="101"/>
                    <a:pt x="14" y="86"/>
                    <a:pt x="32" y="86"/>
                  </a:cubicBezTo>
                  <a:cubicBezTo>
                    <a:pt x="35" y="86"/>
                    <a:pt x="35" y="86"/>
                    <a:pt x="35" y="86"/>
                  </a:cubicBezTo>
                  <a:cubicBezTo>
                    <a:pt x="37" y="87"/>
                    <a:pt x="39" y="92"/>
                    <a:pt x="39" y="99"/>
                  </a:cubicBezTo>
                  <a:cubicBezTo>
                    <a:pt x="39" y="139"/>
                    <a:pt x="39" y="139"/>
                    <a:pt x="39" y="139"/>
                  </a:cubicBezTo>
                  <a:moveTo>
                    <a:pt x="104" y="86"/>
                  </a:moveTo>
                  <a:cubicBezTo>
                    <a:pt x="101" y="86"/>
                    <a:pt x="101" y="86"/>
                    <a:pt x="101" y="86"/>
                  </a:cubicBezTo>
                  <a:cubicBezTo>
                    <a:pt x="99" y="87"/>
                    <a:pt x="97" y="92"/>
                    <a:pt x="97" y="99"/>
                  </a:cubicBezTo>
                  <a:cubicBezTo>
                    <a:pt x="97" y="139"/>
                    <a:pt x="97" y="139"/>
                    <a:pt x="97" y="139"/>
                  </a:cubicBezTo>
                  <a:cubicBezTo>
                    <a:pt x="97" y="146"/>
                    <a:pt x="99" y="150"/>
                    <a:pt x="101" y="151"/>
                  </a:cubicBezTo>
                  <a:cubicBezTo>
                    <a:pt x="104" y="151"/>
                    <a:pt x="104" y="151"/>
                    <a:pt x="104" y="151"/>
                  </a:cubicBezTo>
                  <a:cubicBezTo>
                    <a:pt x="122" y="151"/>
                    <a:pt x="136" y="136"/>
                    <a:pt x="136" y="119"/>
                  </a:cubicBezTo>
                  <a:cubicBezTo>
                    <a:pt x="136" y="101"/>
                    <a:pt x="122" y="86"/>
                    <a:pt x="104" y="86"/>
                  </a:cubicBezTo>
                  <a:moveTo>
                    <a:pt x="21" y="84"/>
                  </a:moveTo>
                  <a:cubicBezTo>
                    <a:pt x="19" y="77"/>
                    <a:pt x="18" y="69"/>
                    <a:pt x="18" y="61"/>
                  </a:cubicBezTo>
                  <a:cubicBezTo>
                    <a:pt x="18" y="29"/>
                    <a:pt x="40" y="15"/>
                    <a:pt x="68" y="15"/>
                  </a:cubicBezTo>
                  <a:cubicBezTo>
                    <a:pt x="96" y="15"/>
                    <a:pt x="118" y="29"/>
                    <a:pt x="118" y="61"/>
                  </a:cubicBezTo>
                  <a:cubicBezTo>
                    <a:pt x="118" y="69"/>
                    <a:pt x="117" y="77"/>
                    <a:pt x="115" y="84"/>
                  </a:cubicBezTo>
                  <a:cubicBezTo>
                    <a:pt x="119" y="86"/>
                    <a:pt x="124" y="88"/>
                    <a:pt x="127" y="91"/>
                  </a:cubicBezTo>
                  <a:cubicBezTo>
                    <a:pt x="131" y="82"/>
                    <a:pt x="133" y="71"/>
                    <a:pt x="133" y="61"/>
                  </a:cubicBezTo>
                  <a:cubicBezTo>
                    <a:pt x="133" y="19"/>
                    <a:pt x="100" y="0"/>
                    <a:pt x="68" y="0"/>
                  </a:cubicBezTo>
                  <a:cubicBezTo>
                    <a:pt x="36" y="0"/>
                    <a:pt x="3" y="19"/>
                    <a:pt x="3" y="61"/>
                  </a:cubicBezTo>
                  <a:cubicBezTo>
                    <a:pt x="3" y="71"/>
                    <a:pt x="5" y="82"/>
                    <a:pt x="9" y="91"/>
                  </a:cubicBezTo>
                  <a:cubicBezTo>
                    <a:pt x="12" y="88"/>
                    <a:pt x="17" y="86"/>
                    <a:pt x="21" y="8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03" name="Icon"/>
            <p:cNvSpPr>
              <a:spLocks noEditPoints="1"/>
            </p:cNvSpPr>
            <p:nvPr/>
          </p:nvSpPr>
          <p:spPr bwMode="auto">
            <a:xfrm>
              <a:off x="3683128" y="7067974"/>
              <a:ext cx="409048" cy="409048"/>
            </a:xfrm>
            <a:custGeom>
              <a:avLst/>
              <a:gdLst>
                <a:gd name="T0" fmla="*/ 218 w 436"/>
                <a:gd name="T1" fmla="*/ 247 h 436"/>
                <a:gd name="T2" fmla="*/ 189 w 436"/>
                <a:gd name="T3" fmla="*/ 218 h 436"/>
                <a:gd name="T4" fmla="*/ 218 w 436"/>
                <a:gd name="T5" fmla="*/ 189 h 436"/>
                <a:gd name="T6" fmla="*/ 247 w 436"/>
                <a:gd name="T7" fmla="*/ 218 h 436"/>
                <a:gd name="T8" fmla="*/ 218 w 436"/>
                <a:gd name="T9" fmla="*/ 247 h 436"/>
                <a:gd name="T10" fmla="*/ 436 w 436"/>
                <a:gd name="T11" fmla="*/ 218 h 436"/>
                <a:gd name="T12" fmla="*/ 218 w 436"/>
                <a:gd name="T13" fmla="*/ 436 h 436"/>
                <a:gd name="T14" fmla="*/ 0 w 436"/>
                <a:gd name="T15" fmla="*/ 218 h 436"/>
                <a:gd name="T16" fmla="*/ 218 w 436"/>
                <a:gd name="T17" fmla="*/ 0 h 436"/>
                <a:gd name="T18" fmla="*/ 436 w 436"/>
                <a:gd name="T19" fmla="*/ 218 h 436"/>
                <a:gd name="T20" fmla="*/ 400 w 436"/>
                <a:gd name="T21" fmla="*/ 218 h 436"/>
                <a:gd name="T22" fmla="*/ 218 w 436"/>
                <a:gd name="T23" fmla="*/ 35 h 436"/>
                <a:gd name="T24" fmla="*/ 35 w 436"/>
                <a:gd name="T25" fmla="*/ 218 h 436"/>
                <a:gd name="T26" fmla="*/ 218 w 436"/>
                <a:gd name="T27" fmla="*/ 400 h 436"/>
                <a:gd name="T28" fmla="*/ 400 w 436"/>
                <a:gd name="T29" fmla="*/ 218 h 436"/>
                <a:gd name="T30" fmla="*/ 378 w 436"/>
                <a:gd name="T31" fmla="*/ 218 h 436"/>
                <a:gd name="T32" fmla="*/ 298 w 436"/>
                <a:gd name="T33" fmla="*/ 80 h 436"/>
                <a:gd name="T34" fmla="*/ 242 w 436"/>
                <a:gd name="T35" fmla="*/ 176 h 436"/>
                <a:gd name="T36" fmla="*/ 267 w 436"/>
                <a:gd name="T37" fmla="*/ 218 h 436"/>
                <a:gd name="T38" fmla="*/ 378 w 436"/>
                <a:gd name="T39" fmla="*/ 218 h 436"/>
                <a:gd name="T40" fmla="*/ 378 w 436"/>
                <a:gd name="T41" fmla="*/ 218 h 436"/>
                <a:gd name="T42" fmla="*/ 242 w 436"/>
                <a:gd name="T43" fmla="*/ 261 h 436"/>
                <a:gd name="T44" fmla="*/ 218 w 436"/>
                <a:gd name="T45" fmla="*/ 267 h 436"/>
                <a:gd name="T46" fmla="*/ 193 w 436"/>
                <a:gd name="T47" fmla="*/ 260 h 436"/>
                <a:gd name="T48" fmla="*/ 138 w 436"/>
                <a:gd name="T49" fmla="*/ 357 h 436"/>
                <a:gd name="T50" fmla="*/ 218 w 436"/>
                <a:gd name="T51" fmla="*/ 378 h 436"/>
                <a:gd name="T52" fmla="*/ 298 w 436"/>
                <a:gd name="T53" fmla="*/ 357 h 436"/>
                <a:gd name="T54" fmla="*/ 242 w 436"/>
                <a:gd name="T55" fmla="*/ 261 h 436"/>
                <a:gd name="T56" fmla="*/ 169 w 436"/>
                <a:gd name="T57" fmla="*/ 218 h 436"/>
                <a:gd name="T58" fmla="*/ 193 w 436"/>
                <a:gd name="T59" fmla="*/ 176 h 436"/>
                <a:gd name="T60" fmla="*/ 137 w 436"/>
                <a:gd name="T61" fmla="*/ 80 h 436"/>
                <a:gd name="T62" fmla="*/ 58 w 436"/>
                <a:gd name="T63" fmla="*/ 218 h 436"/>
                <a:gd name="T64" fmla="*/ 58 w 436"/>
                <a:gd name="T65" fmla="*/ 218 h 436"/>
                <a:gd name="T66" fmla="*/ 169 w 436"/>
                <a:gd name="T67" fmla="*/ 218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6" h="436">
                  <a:moveTo>
                    <a:pt x="218" y="247"/>
                  </a:moveTo>
                  <a:cubicBezTo>
                    <a:pt x="202" y="247"/>
                    <a:pt x="189" y="234"/>
                    <a:pt x="189" y="218"/>
                  </a:cubicBezTo>
                  <a:cubicBezTo>
                    <a:pt x="189" y="202"/>
                    <a:pt x="202" y="189"/>
                    <a:pt x="218" y="189"/>
                  </a:cubicBezTo>
                  <a:cubicBezTo>
                    <a:pt x="234" y="189"/>
                    <a:pt x="247" y="202"/>
                    <a:pt x="247" y="218"/>
                  </a:cubicBezTo>
                  <a:cubicBezTo>
                    <a:pt x="247" y="234"/>
                    <a:pt x="234" y="247"/>
                    <a:pt x="218" y="247"/>
                  </a:cubicBezTo>
                  <a:close/>
                  <a:moveTo>
                    <a:pt x="436" y="218"/>
                  </a:moveTo>
                  <a:cubicBezTo>
                    <a:pt x="436" y="338"/>
                    <a:pt x="338" y="436"/>
                    <a:pt x="218" y="436"/>
                  </a:cubicBezTo>
                  <a:cubicBezTo>
                    <a:pt x="97" y="436"/>
                    <a:pt x="0" y="338"/>
                    <a:pt x="0" y="218"/>
                  </a:cubicBezTo>
                  <a:cubicBezTo>
                    <a:pt x="0" y="97"/>
                    <a:pt x="97" y="0"/>
                    <a:pt x="218" y="0"/>
                  </a:cubicBezTo>
                  <a:cubicBezTo>
                    <a:pt x="338" y="0"/>
                    <a:pt x="436" y="97"/>
                    <a:pt x="436" y="218"/>
                  </a:cubicBezTo>
                  <a:close/>
                  <a:moveTo>
                    <a:pt x="400" y="218"/>
                  </a:moveTo>
                  <a:cubicBezTo>
                    <a:pt x="400" y="117"/>
                    <a:pt x="318" y="35"/>
                    <a:pt x="218" y="35"/>
                  </a:cubicBezTo>
                  <a:cubicBezTo>
                    <a:pt x="117" y="35"/>
                    <a:pt x="35" y="117"/>
                    <a:pt x="35" y="218"/>
                  </a:cubicBezTo>
                  <a:cubicBezTo>
                    <a:pt x="35" y="318"/>
                    <a:pt x="117" y="400"/>
                    <a:pt x="218" y="400"/>
                  </a:cubicBezTo>
                  <a:cubicBezTo>
                    <a:pt x="318" y="400"/>
                    <a:pt x="400" y="318"/>
                    <a:pt x="400" y="218"/>
                  </a:cubicBezTo>
                  <a:close/>
                  <a:moveTo>
                    <a:pt x="378" y="218"/>
                  </a:moveTo>
                  <a:cubicBezTo>
                    <a:pt x="378" y="159"/>
                    <a:pt x="346" y="107"/>
                    <a:pt x="298" y="80"/>
                  </a:cubicBezTo>
                  <a:cubicBezTo>
                    <a:pt x="242" y="176"/>
                    <a:pt x="242" y="176"/>
                    <a:pt x="242" y="176"/>
                  </a:cubicBezTo>
                  <a:cubicBezTo>
                    <a:pt x="257" y="184"/>
                    <a:pt x="267" y="200"/>
                    <a:pt x="267" y="218"/>
                  </a:cubicBezTo>
                  <a:cubicBezTo>
                    <a:pt x="378" y="218"/>
                    <a:pt x="378" y="218"/>
                    <a:pt x="378" y="218"/>
                  </a:cubicBezTo>
                  <a:cubicBezTo>
                    <a:pt x="378" y="218"/>
                    <a:pt x="378" y="218"/>
                    <a:pt x="378" y="218"/>
                  </a:cubicBezTo>
                  <a:close/>
                  <a:moveTo>
                    <a:pt x="242" y="261"/>
                  </a:moveTo>
                  <a:cubicBezTo>
                    <a:pt x="235" y="265"/>
                    <a:pt x="227" y="267"/>
                    <a:pt x="218" y="267"/>
                  </a:cubicBezTo>
                  <a:cubicBezTo>
                    <a:pt x="209" y="267"/>
                    <a:pt x="200" y="265"/>
                    <a:pt x="193" y="260"/>
                  </a:cubicBezTo>
                  <a:cubicBezTo>
                    <a:pt x="138" y="357"/>
                    <a:pt x="138" y="357"/>
                    <a:pt x="138" y="357"/>
                  </a:cubicBezTo>
                  <a:cubicBezTo>
                    <a:pt x="161" y="371"/>
                    <a:pt x="189" y="378"/>
                    <a:pt x="218" y="378"/>
                  </a:cubicBezTo>
                  <a:cubicBezTo>
                    <a:pt x="247" y="378"/>
                    <a:pt x="274" y="371"/>
                    <a:pt x="298" y="357"/>
                  </a:cubicBezTo>
                  <a:cubicBezTo>
                    <a:pt x="242" y="261"/>
                    <a:pt x="242" y="261"/>
                    <a:pt x="242" y="261"/>
                  </a:cubicBezTo>
                  <a:close/>
                  <a:moveTo>
                    <a:pt x="169" y="218"/>
                  </a:moveTo>
                  <a:cubicBezTo>
                    <a:pt x="169" y="200"/>
                    <a:pt x="179" y="185"/>
                    <a:pt x="193" y="176"/>
                  </a:cubicBezTo>
                  <a:cubicBezTo>
                    <a:pt x="137" y="80"/>
                    <a:pt x="137" y="80"/>
                    <a:pt x="137" y="80"/>
                  </a:cubicBezTo>
                  <a:cubicBezTo>
                    <a:pt x="90" y="107"/>
                    <a:pt x="58" y="159"/>
                    <a:pt x="58" y="218"/>
                  </a:cubicBezTo>
                  <a:cubicBezTo>
                    <a:pt x="58" y="218"/>
                    <a:pt x="58" y="218"/>
                    <a:pt x="58" y="218"/>
                  </a:cubicBezTo>
                  <a:cubicBezTo>
                    <a:pt x="169" y="218"/>
                    <a:pt x="169" y="218"/>
                    <a:pt x="169" y="21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04" name="Icon"/>
            <p:cNvSpPr>
              <a:spLocks/>
            </p:cNvSpPr>
            <p:nvPr/>
          </p:nvSpPr>
          <p:spPr bwMode="auto">
            <a:xfrm>
              <a:off x="4260524" y="7061300"/>
              <a:ext cx="435315" cy="422397"/>
            </a:xfrm>
            <a:custGeom>
              <a:avLst/>
              <a:gdLst>
                <a:gd name="T0" fmla="*/ 106 w 282"/>
                <a:gd name="T1" fmla="*/ 274 h 274"/>
                <a:gd name="T2" fmla="*/ 177 w 282"/>
                <a:gd name="T3" fmla="*/ 155 h 274"/>
                <a:gd name="T4" fmla="*/ 265 w 282"/>
                <a:gd name="T5" fmla="*/ 156 h 274"/>
                <a:gd name="T6" fmla="*/ 265 w 282"/>
                <a:gd name="T7" fmla="*/ 156 h 274"/>
                <a:gd name="T8" fmla="*/ 282 w 282"/>
                <a:gd name="T9" fmla="*/ 140 h 274"/>
                <a:gd name="T10" fmla="*/ 266 w 282"/>
                <a:gd name="T11" fmla="*/ 123 h 274"/>
                <a:gd name="T12" fmla="*/ 266 w 282"/>
                <a:gd name="T13" fmla="*/ 123 h 274"/>
                <a:gd name="T14" fmla="*/ 177 w 282"/>
                <a:gd name="T15" fmla="*/ 122 h 274"/>
                <a:gd name="T16" fmla="*/ 111 w 282"/>
                <a:gd name="T17" fmla="*/ 1 h 274"/>
                <a:gd name="T18" fmla="*/ 78 w 282"/>
                <a:gd name="T19" fmla="*/ 0 h 274"/>
                <a:gd name="T20" fmla="*/ 113 w 282"/>
                <a:gd name="T21" fmla="*/ 122 h 274"/>
                <a:gd name="T22" fmla="*/ 50 w 282"/>
                <a:gd name="T23" fmla="*/ 121 h 274"/>
                <a:gd name="T24" fmla="*/ 27 w 282"/>
                <a:gd name="T25" fmla="*/ 92 h 274"/>
                <a:gd name="T26" fmla="*/ 2 w 282"/>
                <a:gd name="T27" fmla="*/ 92 h 274"/>
                <a:gd name="T28" fmla="*/ 15 w 282"/>
                <a:gd name="T29" fmla="*/ 135 h 274"/>
                <a:gd name="T30" fmla="*/ 0 w 282"/>
                <a:gd name="T31" fmla="*/ 178 h 274"/>
                <a:gd name="T32" fmla="*/ 26 w 282"/>
                <a:gd name="T33" fmla="*/ 179 h 274"/>
                <a:gd name="T34" fmla="*/ 49 w 282"/>
                <a:gd name="T35" fmla="*/ 151 h 274"/>
                <a:gd name="T36" fmla="*/ 112 w 282"/>
                <a:gd name="T37" fmla="*/ 153 h 274"/>
                <a:gd name="T38" fmla="*/ 73 w 282"/>
                <a:gd name="T39" fmla="*/ 273 h 274"/>
                <a:gd name="T40" fmla="*/ 106 w 282"/>
                <a:gd name="T41"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2" h="274">
                  <a:moveTo>
                    <a:pt x="106" y="274"/>
                  </a:moveTo>
                  <a:cubicBezTo>
                    <a:pt x="177" y="155"/>
                    <a:pt x="177" y="155"/>
                    <a:pt x="177" y="155"/>
                  </a:cubicBezTo>
                  <a:cubicBezTo>
                    <a:pt x="265" y="156"/>
                    <a:pt x="265" y="156"/>
                    <a:pt x="265" y="156"/>
                  </a:cubicBezTo>
                  <a:cubicBezTo>
                    <a:pt x="265" y="156"/>
                    <a:pt x="265" y="156"/>
                    <a:pt x="265" y="156"/>
                  </a:cubicBezTo>
                  <a:cubicBezTo>
                    <a:pt x="274" y="156"/>
                    <a:pt x="281" y="149"/>
                    <a:pt x="282" y="140"/>
                  </a:cubicBezTo>
                  <a:cubicBezTo>
                    <a:pt x="282" y="131"/>
                    <a:pt x="275" y="124"/>
                    <a:pt x="266" y="123"/>
                  </a:cubicBezTo>
                  <a:cubicBezTo>
                    <a:pt x="266" y="123"/>
                    <a:pt x="266" y="123"/>
                    <a:pt x="266" y="123"/>
                  </a:cubicBezTo>
                  <a:cubicBezTo>
                    <a:pt x="177" y="122"/>
                    <a:pt x="177" y="122"/>
                    <a:pt x="177" y="122"/>
                  </a:cubicBezTo>
                  <a:cubicBezTo>
                    <a:pt x="111" y="1"/>
                    <a:pt x="111" y="1"/>
                    <a:pt x="111" y="1"/>
                  </a:cubicBezTo>
                  <a:cubicBezTo>
                    <a:pt x="78" y="0"/>
                    <a:pt x="78" y="0"/>
                    <a:pt x="78" y="0"/>
                  </a:cubicBezTo>
                  <a:cubicBezTo>
                    <a:pt x="113" y="122"/>
                    <a:pt x="113" y="122"/>
                    <a:pt x="113" y="122"/>
                  </a:cubicBezTo>
                  <a:cubicBezTo>
                    <a:pt x="50" y="121"/>
                    <a:pt x="50" y="121"/>
                    <a:pt x="50" y="121"/>
                  </a:cubicBezTo>
                  <a:cubicBezTo>
                    <a:pt x="27" y="92"/>
                    <a:pt x="27" y="92"/>
                    <a:pt x="27" y="92"/>
                  </a:cubicBezTo>
                  <a:cubicBezTo>
                    <a:pt x="2" y="92"/>
                    <a:pt x="2" y="92"/>
                    <a:pt x="2" y="92"/>
                  </a:cubicBezTo>
                  <a:cubicBezTo>
                    <a:pt x="15" y="135"/>
                    <a:pt x="15" y="135"/>
                    <a:pt x="15" y="135"/>
                  </a:cubicBezTo>
                  <a:cubicBezTo>
                    <a:pt x="0" y="178"/>
                    <a:pt x="0" y="178"/>
                    <a:pt x="0" y="178"/>
                  </a:cubicBezTo>
                  <a:cubicBezTo>
                    <a:pt x="26" y="179"/>
                    <a:pt x="26" y="179"/>
                    <a:pt x="26" y="179"/>
                  </a:cubicBezTo>
                  <a:cubicBezTo>
                    <a:pt x="49" y="151"/>
                    <a:pt x="49" y="151"/>
                    <a:pt x="49" y="151"/>
                  </a:cubicBezTo>
                  <a:cubicBezTo>
                    <a:pt x="112" y="153"/>
                    <a:pt x="112" y="153"/>
                    <a:pt x="112" y="153"/>
                  </a:cubicBezTo>
                  <a:cubicBezTo>
                    <a:pt x="73" y="273"/>
                    <a:pt x="73" y="273"/>
                    <a:pt x="73" y="273"/>
                  </a:cubicBezTo>
                  <a:lnTo>
                    <a:pt x="106" y="27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05" name="Icon"/>
            <p:cNvSpPr>
              <a:spLocks noEditPoints="1"/>
            </p:cNvSpPr>
            <p:nvPr/>
          </p:nvSpPr>
          <p:spPr bwMode="auto">
            <a:xfrm>
              <a:off x="60340" y="7066335"/>
              <a:ext cx="473375" cy="412327"/>
            </a:xfrm>
            <a:custGeom>
              <a:avLst/>
              <a:gdLst>
                <a:gd name="T0" fmla="*/ 427 w 585"/>
                <a:gd name="T1" fmla="*/ 104 h 509"/>
                <a:gd name="T2" fmla="*/ 437 w 585"/>
                <a:gd name="T3" fmla="*/ 283 h 509"/>
                <a:gd name="T4" fmla="*/ 416 w 585"/>
                <a:gd name="T5" fmla="*/ 227 h 509"/>
                <a:gd name="T6" fmla="*/ 437 w 585"/>
                <a:gd name="T7" fmla="*/ 283 h 509"/>
                <a:gd name="T8" fmla="*/ 427 w 585"/>
                <a:gd name="T9" fmla="*/ 15 h 509"/>
                <a:gd name="T10" fmla="*/ 427 w 585"/>
                <a:gd name="T11" fmla="*/ 92 h 509"/>
                <a:gd name="T12" fmla="*/ 401 w 585"/>
                <a:gd name="T13" fmla="*/ 223 h 509"/>
                <a:gd name="T14" fmla="*/ 352 w 585"/>
                <a:gd name="T15" fmla="*/ 260 h 509"/>
                <a:gd name="T16" fmla="*/ 370 w 585"/>
                <a:gd name="T17" fmla="*/ 272 h 509"/>
                <a:gd name="T18" fmla="*/ 498 w 585"/>
                <a:gd name="T19" fmla="*/ 33 h 509"/>
                <a:gd name="T20" fmla="*/ 456 w 585"/>
                <a:gd name="T21" fmla="*/ 100 h 509"/>
                <a:gd name="T22" fmla="*/ 321 w 585"/>
                <a:gd name="T23" fmla="*/ 229 h 509"/>
                <a:gd name="T24" fmla="*/ 358 w 585"/>
                <a:gd name="T25" fmla="*/ 180 h 509"/>
                <a:gd name="T26" fmla="*/ 315 w 585"/>
                <a:gd name="T27" fmla="*/ 231 h 509"/>
                <a:gd name="T28" fmla="*/ 544 w 585"/>
                <a:gd name="T29" fmla="*/ 97 h 509"/>
                <a:gd name="T30" fmla="*/ 484 w 585"/>
                <a:gd name="T31" fmla="*/ 110 h 509"/>
                <a:gd name="T32" fmla="*/ 495 w 585"/>
                <a:gd name="T33" fmla="*/ 128 h 509"/>
                <a:gd name="T34" fmla="*/ 500 w 585"/>
                <a:gd name="T35" fmla="*/ 143 h 509"/>
                <a:gd name="T36" fmla="*/ 555 w 585"/>
                <a:gd name="T37" fmla="*/ 165 h 509"/>
                <a:gd name="T38" fmla="*/ 353 w 585"/>
                <a:gd name="T39" fmla="*/ 143 h 509"/>
                <a:gd name="T40" fmla="*/ 298 w 585"/>
                <a:gd name="T41" fmla="*/ 165 h 509"/>
                <a:gd name="T42" fmla="*/ 498 w 585"/>
                <a:gd name="T43" fmla="*/ 275 h 509"/>
                <a:gd name="T44" fmla="*/ 456 w 585"/>
                <a:gd name="T45" fmla="*/ 208 h 509"/>
                <a:gd name="T46" fmla="*/ 492 w 585"/>
                <a:gd name="T47" fmla="*/ 277 h 509"/>
                <a:gd name="T48" fmla="*/ 401 w 585"/>
                <a:gd name="T49" fmla="*/ 85 h 509"/>
                <a:gd name="T50" fmla="*/ 352 w 585"/>
                <a:gd name="T51" fmla="*/ 48 h 509"/>
                <a:gd name="T52" fmla="*/ 397 w 585"/>
                <a:gd name="T53" fmla="*/ 100 h 509"/>
                <a:gd name="T54" fmla="*/ 495 w 585"/>
                <a:gd name="T55" fmla="*/ 180 h 509"/>
                <a:gd name="T56" fmla="*/ 532 w 585"/>
                <a:gd name="T57" fmla="*/ 229 h 509"/>
                <a:gd name="T58" fmla="*/ 373 w 585"/>
                <a:gd name="T59" fmla="*/ 125 h 509"/>
                <a:gd name="T60" fmla="*/ 306 w 585"/>
                <a:gd name="T61" fmla="*/ 82 h 509"/>
                <a:gd name="T62" fmla="*/ 364 w 585"/>
                <a:gd name="T63" fmla="*/ 130 h 509"/>
                <a:gd name="T64" fmla="*/ 9 w 585"/>
                <a:gd name="T65" fmla="*/ 196 h 509"/>
                <a:gd name="T66" fmla="*/ 182 w 585"/>
                <a:gd name="T67" fmla="*/ 190 h 509"/>
                <a:gd name="T68" fmla="*/ 7 w 585"/>
                <a:gd name="T69" fmla="*/ 185 h 509"/>
                <a:gd name="T70" fmla="*/ 214 w 585"/>
                <a:gd name="T71" fmla="*/ 154 h 509"/>
                <a:gd name="T72" fmla="*/ 223 w 585"/>
                <a:gd name="T73" fmla="*/ 68 h 509"/>
                <a:gd name="T74" fmla="*/ 283 w 585"/>
                <a:gd name="T75" fmla="*/ 248 h 509"/>
                <a:gd name="T76" fmla="*/ 207 w 585"/>
                <a:gd name="T77" fmla="*/ 194 h 509"/>
                <a:gd name="T78" fmla="*/ 283 w 585"/>
                <a:gd name="T79" fmla="*/ 248 h 509"/>
                <a:gd name="T80" fmla="*/ 199 w 585"/>
                <a:gd name="T81" fmla="*/ 160 h 509"/>
                <a:gd name="T82" fmla="*/ 499 w 585"/>
                <a:gd name="T83" fmla="*/ 375 h 509"/>
                <a:gd name="T84" fmla="*/ 210 w 585"/>
                <a:gd name="T85" fmla="*/ 210 h 509"/>
                <a:gd name="T86" fmla="*/ 172 w 585"/>
                <a:gd name="T87" fmla="*/ 376 h 509"/>
                <a:gd name="T88" fmla="*/ 68 w 585"/>
                <a:gd name="T89" fmla="*/ 320 h 509"/>
                <a:gd name="T90" fmla="*/ 260 w 585"/>
                <a:gd name="T91" fmla="*/ 451 h 509"/>
                <a:gd name="T92" fmla="*/ 50 w 585"/>
                <a:gd name="T93" fmla="*/ 425 h 509"/>
                <a:gd name="T94" fmla="*/ 267 w 585"/>
                <a:gd name="T95" fmla="*/ 475 h 509"/>
                <a:gd name="T96" fmla="*/ 361 w 585"/>
                <a:gd name="T97" fmla="*/ 424 h 509"/>
                <a:gd name="T98" fmla="*/ 585 w 585"/>
                <a:gd name="T99" fmla="*/ 430 h 509"/>
                <a:gd name="T100" fmla="*/ 180 w 585"/>
                <a:gd name="T101" fmla="*/ 399 h 509"/>
                <a:gd name="T102" fmla="*/ 359 w 585"/>
                <a:gd name="T103" fmla="*/ 400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09">
                  <a:moveTo>
                    <a:pt x="427" y="204"/>
                  </a:moveTo>
                  <a:cubicBezTo>
                    <a:pt x="399" y="204"/>
                    <a:pt x="377" y="182"/>
                    <a:pt x="377" y="154"/>
                  </a:cubicBezTo>
                  <a:cubicBezTo>
                    <a:pt x="377" y="127"/>
                    <a:pt x="399" y="104"/>
                    <a:pt x="427" y="104"/>
                  </a:cubicBezTo>
                  <a:cubicBezTo>
                    <a:pt x="454" y="104"/>
                    <a:pt x="476" y="127"/>
                    <a:pt x="476" y="154"/>
                  </a:cubicBezTo>
                  <a:cubicBezTo>
                    <a:pt x="476" y="182"/>
                    <a:pt x="454" y="204"/>
                    <a:pt x="427" y="204"/>
                  </a:cubicBezTo>
                  <a:close/>
                  <a:moveTo>
                    <a:pt x="437" y="283"/>
                  </a:moveTo>
                  <a:cubicBezTo>
                    <a:pt x="437" y="227"/>
                    <a:pt x="437" y="227"/>
                    <a:pt x="437" y="227"/>
                  </a:cubicBezTo>
                  <a:cubicBezTo>
                    <a:pt x="437" y="221"/>
                    <a:pt x="433" y="217"/>
                    <a:pt x="427" y="217"/>
                  </a:cubicBezTo>
                  <a:cubicBezTo>
                    <a:pt x="421" y="217"/>
                    <a:pt x="416" y="221"/>
                    <a:pt x="416" y="227"/>
                  </a:cubicBezTo>
                  <a:cubicBezTo>
                    <a:pt x="416" y="283"/>
                    <a:pt x="416" y="283"/>
                    <a:pt x="416" y="283"/>
                  </a:cubicBezTo>
                  <a:cubicBezTo>
                    <a:pt x="416" y="289"/>
                    <a:pt x="421" y="293"/>
                    <a:pt x="427" y="293"/>
                  </a:cubicBezTo>
                  <a:cubicBezTo>
                    <a:pt x="433" y="293"/>
                    <a:pt x="437" y="289"/>
                    <a:pt x="437" y="283"/>
                  </a:cubicBezTo>
                  <a:close/>
                  <a:moveTo>
                    <a:pt x="437" y="81"/>
                  </a:moveTo>
                  <a:cubicBezTo>
                    <a:pt x="437" y="26"/>
                    <a:pt x="437" y="26"/>
                    <a:pt x="437" y="26"/>
                  </a:cubicBezTo>
                  <a:cubicBezTo>
                    <a:pt x="437" y="20"/>
                    <a:pt x="433" y="15"/>
                    <a:pt x="427" y="15"/>
                  </a:cubicBezTo>
                  <a:cubicBezTo>
                    <a:pt x="421" y="15"/>
                    <a:pt x="416" y="20"/>
                    <a:pt x="416" y="26"/>
                  </a:cubicBezTo>
                  <a:cubicBezTo>
                    <a:pt x="416" y="81"/>
                    <a:pt x="416" y="81"/>
                    <a:pt x="416" y="81"/>
                  </a:cubicBezTo>
                  <a:cubicBezTo>
                    <a:pt x="416" y="87"/>
                    <a:pt x="421" y="92"/>
                    <a:pt x="427" y="92"/>
                  </a:cubicBezTo>
                  <a:cubicBezTo>
                    <a:pt x="433" y="92"/>
                    <a:pt x="437" y="87"/>
                    <a:pt x="437" y="81"/>
                  </a:cubicBezTo>
                  <a:close/>
                  <a:moveTo>
                    <a:pt x="370" y="272"/>
                  </a:moveTo>
                  <a:cubicBezTo>
                    <a:pt x="401" y="223"/>
                    <a:pt x="401" y="223"/>
                    <a:pt x="401" y="223"/>
                  </a:cubicBezTo>
                  <a:cubicBezTo>
                    <a:pt x="404" y="218"/>
                    <a:pt x="402" y="211"/>
                    <a:pt x="397" y="208"/>
                  </a:cubicBezTo>
                  <a:cubicBezTo>
                    <a:pt x="392" y="205"/>
                    <a:pt x="386" y="206"/>
                    <a:pt x="383" y="211"/>
                  </a:cubicBezTo>
                  <a:cubicBezTo>
                    <a:pt x="352" y="260"/>
                    <a:pt x="352" y="260"/>
                    <a:pt x="352" y="260"/>
                  </a:cubicBezTo>
                  <a:cubicBezTo>
                    <a:pt x="348" y="265"/>
                    <a:pt x="350" y="272"/>
                    <a:pt x="355" y="275"/>
                  </a:cubicBezTo>
                  <a:cubicBezTo>
                    <a:pt x="357" y="276"/>
                    <a:pt x="359" y="277"/>
                    <a:pt x="361" y="277"/>
                  </a:cubicBezTo>
                  <a:cubicBezTo>
                    <a:pt x="364" y="277"/>
                    <a:pt x="368" y="275"/>
                    <a:pt x="370" y="272"/>
                  </a:cubicBezTo>
                  <a:close/>
                  <a:moveTo>
                    <a:pt x="471" y="97"/>
                  </a:moveTo>
                  <a:cubicBezTo>
                    <a:pt x="502" y="48"/>
                    <a:pt x="502" y="48"/>
                    <a:pt x="502" y="48"/>
                  </a:cubicBezTo>
                  <a:cubicBezTo>
                    <a:pt x="505" y="43"/>
                    <a:pt x="503" y="37"/>
                    <a:pt x="498" y="33"/>
                  </a:cubicBezTo>
                  <a:cubicBezTo>
                    <a:pt x="493" y="30"/>
                    <a:pt x="487" y="32"/>
                    <a:pt x="483" y="37"/>
                  </a:cubicBezTo>
                  <a:cubicBezTo>
                    <a:pt x="452" y="85"/>
                    <a:pt x="452" y="85"/>
                    <a:pt x="452" y="85"/>
                  </a:cubicBezTo>
                  <a:cubicBezTo>
                    <a:pt x="449" y="90"/>
                    <a:pt x="451" y="97"/>
                    <a:pt x="456" y="100"/>
                  </a:cubicBezTo>
                  <a:cubicBezTo>
                    <a:pt x="457" y="101"/>
                    <a:pt x="459" y="102"/>
                    <a:pt x="461" y="102"/>
                  </a:cubicBezTo>
                  <a:cubicBezTo>
                    <a:pt x="465" y="102"/>
                    <a:pt x="469" y="100"/>
                    <a:pt x="471" y="97"/>
                  </a:cubicBezTo>
                  <a:close/>
                  <a:moveTo>
                    <a:pt x="321" y="229"/>
                  </a:moveTo>
                  <a:cubicBezTo>
                    <a:pt x="369" y="198"/>
                    <a:pt x="369" y="198"/>
                    <a:pt x="369" y="198"/>
                  </a:cubicBezTo>
                  <a:cubicBezTo>
                    <a:pt x="374" y="195"/>
                    <a:pt x="376" y="188"/>
                    <a:pt x="373" y="183"/>
                  </a:cubicBezTo>
                  <a:cubicBezTo>
                    <a:pt x="370" y="178"/>
                    <a:pt x="363" y="177"/>
                    <a:pt x="358" y="180"/>
                  </a:cubicBezTo>
                  <a:cubicBezTo>
                    <a:pt x="309" y="211"/>
                    <a:pt x="309" y="211"/>
                    <a:pt x="309" y="211"/>
                  </a:cubicBezTo>
                  <a:cubicBezTo>
                    <a:pt x="304" y="214"/>
                    <a:pt x="303" y="221"/>
                    <a:pt x="306" y="226"/>
                  </a:cubicBezTo>
                  <a:cubicBezTo>
                    <a:pt x="308" y="229"/>
                    <a:pt x="311" y="231"/>
                    <a:pt x="315" y="231"/>
                  </a:cubicBezTo>
                  <a:cubicBezTo>
                    <a:pt x="317" y="231"/>
                    <a:pt x="319" y="230"/>
                    <a:pt x="321" y="229"/>
                  </a:cubicBezTo>
                  <a:close/>
                  <a:moveTo>
                    <a:pt x="495" y="128"/>
                  </a:moveTo>
                  <a:cubicBezTo>
                    <a:pt x="544" y="97"/>
                    <a:pt x="544" y="97"/>
                    <a:pt x="544" y="97"/>
                  </a:cubicBezTo>
                  <a:cubicBezTo>
                    <a:pt x="549" y="94"/>
                    <a:pt x="551" y="87"/>
                    <a:pt x="547" y="82"/>
                  </a:cubicBezTo>
                  <a:cubicBezTo>
                    <a:pt x="544" y="77"/>
                    <a:pt x="537" y="76"/>
                    <a:pt x="532" y="79"/>
                  </a:cubicBezTo>
                  <a:cubicBezTo>
                    <a:pt x="484" y="110"/>
                    <a:pt x="484" y="110"/>
                    <a:pt x="484" y="110"/>
                  </a:cubicBezTo>
                  <a:cubicBezTo>
                    <a:pt x="479" y="113"/>
                    <a:pt x="477" y="120"/>
                    <a:pt x="480" y="125"/>
                  </a:cubicBezTo>
                  <a:cubicBezTo>
                    <a:pt x="482" y="128"/>
                    <a:pt x="486" y="130"/>
                    <a:pt x="490" y="130"/>
                  </a:cubicBezTo>
                  <a:cubicBezTo>
                    <a:pt x="492" y="130"/>
                    <a:pt x="494" y="130"/>
                    <a:pt x="495" y="128"/>
                  </a:cubicBezTo>
                  <a:close/>
                  <a:moveTo>
                    <a:pt x="566" y="154"/>
                  </a:moveTo>
                  <a:cubicBezTo>
                    <a:pt x="566" y="148"/>
                    <a:pt x="561" y="143"/>
                    <a:pt x="555" y="143"/>
                  </a:cubicBezTo>
                  <a:cubicBezTo>
                    <a:pt x="500" y="143"/>
                    <a:pt x="500" y="143"/>
                    <a:pt x="500" y="143"/>
                  </a:cubicBezTo>
                  <a:cubicBezTo>
                    <a:pt x="494" y="143"/>
                    <a:pt x="489" y="148"/>
                    <a:pt x="489" y="154"/>
                  </a:cubicBezTo>
                  <a:cubicBezTo>
                    <a:pt x="489" y="160"/>
                    <a:pt x="494" y="165"/>
                    <a:pt x="500" y="165"/>
                  </a:cubicBezTo>
                  <a:cubicBezTo>
                    <a:pt x="555" y="165"/>
                    <a:pt x="555" y="165"/>
                    <a:pt x="555" y="165"/>
                  </a:cubicBezTo>
                  <a:cubicBezTo>
                    <a:pt x="561" y="165"/>
                    <a:pt x="566" y="160"/>
                    <a:pt x="566" y="154"/>
                  </a:cubicBezTo>
                  <a:close/>
                  <a:moveTo>
                    <a:pt x="364" y="154"/>
                  </a:moveTo>
                  <a:cubicBezTo>
                    <a:pt x="364" y="148"/>
                    <a:pt x="359" y="143"/>
                    <a:pt x="353" y="143"/>
                  </a:cubicBezTo>
                  <a:cubicBezTo>
                    <a:pt x="298" y="143"/>
                    <a:pt x="298" y="143"/>
                    <a:pt x="298" y="143"/>
                  </a:cubicBezTo>
                  <a:cubicBezTo>
                    <a:pt x="292" y="143"/>
                    <a:pt x="287" y="148"/>
                    <a:pt x="287" y="154"/>
                  </a:cubicBezTo>
                  <a:cubicBezTo>
                    <a:pt x="287" y="160"/>
                    <a:pt x="292" y="165"/>
                    <a:pt x="298" y="165"/>
                  </a:cubicBezTo>
                  <a:cubicBezTo>
                    <a:pt x="353" y="165"/>
                    <a:pt x="353" y="165"/>
                    <a:pt x="353" y="165"/>
                  </a:cubicBezTo>
                  <a:cubicBezTo>
                    <a:pt x="359" y="165"/>
                    <a:pt x="364" y="160"/>
                    <a:pt x="364" y="154"/>
                  </a:cubicBezTo>
                  <a:close/>
                  <a:moveTo>
                    <a:pt x="498" y="275"/>
                  </a:moveTo>
                  <a:cubicBezTo>
                    <a:pt x="503" y="272"/>
                    <a:pt x="505" y="265"/>
                    <a:pt x="502" y="260"/>
                  </a:cubicBezTo>
                  <a:cubicBezTo>
                    <a:pt x="471" y="211"/>
                    <a:pt x="471" y="211"/>
                    <a:pt x="471" y="211"/>
                  </a:cubicBezTo>
                  <a:cubicBezTo>
                    <a:pt x="467" y="206"/>
                    <a:pt x="461" y="205"/>
                    <a:pt x="456" y="208"/>
                  </a:cubicBezTo>
                  <a:cubicBezTo>
                    <a:pt x="451" y="211"/>
                    <a:pt x="449" y="218"/>
                    <a:pt x="452" y="223"/>
                  </a:cubicBezTo>
                  <a:cubicBezTo>
                    <a:pt x="483" y="272"/>
                    <a:pt x="483" y="272"/>
                    <a:pt x="483" y="272"/>
                  </a:cubicBezTo>
                  <a:cubicBezTo>
                    <a:pt x="485" y="275"/>
                    <a:pt x="489" y="277"/>
                    <a:pt x="492" y="277"/>
                  </a:cubicBezTo>
                  <a:cubicBezTo>
                    <a:pt x="494" y="277"/>
                    <a:pt x="496" y="276"/>
                    <a:pt x="498" y="275"/>
                  </a:cubicBezTo>
                  <a:close/>
                  <a:moveTo>
                    <a:pt x="397" y="100"/>
                  </a:moveTo>
                  <a:cubicBezTo>
                    <a:pt x="402" y="97"/>
                    <a:pt x="404" y="90"/>
                    <a:pt x="401" y="85"/>
                  </a:cubicBezTo>
                  <a:cubicBezTo>
                    <a:pt x="370" y="37"/>
                    <a:pt x="370" y="37"/>
                    <a:pt x="370" y="37"/>
                  </a:cubicBezTo>
                  <a:cubicBezTo>
                    <a:pt x="367" y="32"/>
                    <a:pt x="360" y="30"/>
                    <a:pt x="355" y="33"/>
                  </a:cubicBezTo>
                  <a:cubicBezTo>
                    <a:pt x="350" y="37"/>
                    <a:pt x="348" y="43"/>
                    <a:pt x="352" y="48"/>
                  </a:cubicBezTo>
                  <a:cubicBezTo>
                    <a:pt x="383" y="97"/>
                    <a:pt x="383" y="97"/>
                    <a:pt x="383" y="97"/>
                  </a:cubicBezTo>
                  <a:cubicBezTo>
                    <a:pt x="385" y="100"/>
                    <a:pt x="388" y="102"/>
                    <a:pt x="392" y="102"/>
                  </a:cubicBezTo>
                  <a:cubicBezTo>
                    <a:pt x="394" y="102"/>
                    <a:pt x="396" y="101"/>
                    <a:pt x="397" y="100"/>
                  </a:cubicBezTo>
                  <a:close/>
                  <a:moveTo>
                    <a:pt x="547" y="226"/>
                  </a:moveTo>
                  <a:cubicBezTo>
                    <a:pt x="551" y="221"/>
                    <a:pt x="549" y="214"/>
                    <a:pt x="544" y="211"/>
                  </a:cubicBezTo>
                  <a:cubicBezTo>
                    <a:pt x="495" y="180"/>
                    <a:pt x="495" y="180"/>
                    <a:pt x="495" y="180"/>
                  </a:cubicBezTo>
                  <a:cubicBezTo>
                    <a:pt x="490" y="177"/>
                    <a:pt x="484" y="178"/>
                    <a:pt x="480" y="183"/>
                  </a:cubicBezTo>
                  <a:cubicBezTo>
                    <a:pt x="477" y="188"/>
                    <a:pt x="479" y="195"/>
                    <a:pt x="484" y="198"/>
                  </a:cubicBezTo>
                  <a:cubicBezTo>
                    <a:pt x="532" y="229"/>
                    <a:pt x="532" y="229"/>
                    <a:pt x="532" y="229"/>
                  </a:cubicBezTo>
                  <a:cubicBezTo>
                    <a:pt x="534" y="230"/>
                    <a:pt x="536" y="231"/>
                    <a:pt x="538" y="231"/>
                  </a:cubicBezTo>
                  <a:cubicBezTo>
                    <a:pt x="542" y="231"/>
                    <a:pt x="545" y="229"/>
                    <a:pt x="547" y="226"/>
                  </a:cubicBezTo>
                  <a:close/>
                  <a:moveTo>
                    <a:pt x="373" y="125"/>
                  </a:moveTo>
                  <a:cubicBezTo>
                    <a:pt x="376" y="120"/>
                    <a:pt x="374" y="113"/>
                    <a:pt x="369" y="110"/>
                  </a:cubicBezTo>
                  <a:cubicBezTo>
                    <a:pt x="321" y="79"/>
                    <a:pt x="321" y="79"/>
                    <a:pt x="321" y="79"/>
                  </a:cubicBezTo>
                  <a:cubicBezTo>
                    <a:pt x="316" y="76"/>
                    <a:pt x="309" y="77"/>
                    <a:pt x="306" y="82"/>
                  </a:cubicBezTo>
                  <a:cubicBezTo>
                    <a:pt x="303" y="87"/>
                    <a:pt x="304" y="94"/>
                    <a:pt x="309" y="97"/>
                  </a:cubicBezTo>
                  <a:cubicBezTo>
                    <a:pt x="358" y="128"/>
                    <a:pt x="358" y="128"/>
                    <a:pt x="358" y="128"/>
                  </a:cubicBezTo>
                  <a:cubicBezTo>
                    <a:pt x="360" y="130"/>
                    <a:pt x="362" y="130"/>
                    <a:pt x="364" y="130"/>
                  </a:cubicBezTo>
                  <a:cubicBezTo>
                    <a:pt x="367" y="130"/>
                    <a:pt x="371" y="128"/>
                    <a:pt x="373" y="125"/>
                  </a:cubicBezTo>
                  <a:close/>
                  <a:moveTo>
                    <a:pt x="7" y="185"/>
                  </a:moveTo>
                  <a:cubicBezTo>
                    <a:pt x="1" y="185"/>
                    <a:pt x="0" y="194"/>
                    <a:pt x="9" y="196"/>
                  </a:cubicBezTo>
                  <a:cubicBezTo>
                    <a:pt x="13" y="197"/>
                    <a:pt x="52" y="202"/>
                    <a:pt x="89" y="205"/>
                  </a:cubicBezTo>
                  <a:cubicBezTo>
                    <a:pt x="122" y="209"/>
                    <a:pt x="151" y="212"/>
                    <a:pt x="161" y="208"/>
                  </a:cubicBezTo>
                  <a:cubicBezTo>
                    <a:pt x="169" y="204"/>
                    <a:pt x="177" y="197"/>
                    <a:pt x="182" y="190"/>
                  </a:cubicBezTo>
                  <a:cubicBezTo>
                    <a:pt x="178" y="185"/>
                    <a:pt x="174" y="179"/>
                    <a:pt x="174" y="172"/>
                  </a:cubicBezTo>
                  <a:cubicBezTo>
                    <a:pt x="174" y="172"/>
                    <a:pt x="175" y="171"/>
                    <a:pt x="175" y="170"/>
                  </a:cubicBezTo>
                  <a:cubicBezTo>
                    <a:pt x="134" y="174"/>
                    <a:pt x="12" y="184"/>
                    <a:pt x="7" y="185"/>
                  </a:cubicBezTo>
                  <a:close/>
                  <a:moveTo>
                    <a:pt x="190" y="151"/>
                  </a:moveTo>
                  <a:cubicBezTo>
                    <a:pt x="193" y="150"/>
                    <a:pt x="196" y="149"/>
                    <a:pt x="199" y="149"/>
                  </a:cubicBezTo>
                  <a:cubicBezTo>
                    <a:pt x="204" y="149"/>
                    <a:pt x="209" y="151"/>
                    <a:pt x="214" y="154"/>
                  </a:cubicBezTo>
                  <a:cubicBezTo>
                    <a:pt x="232" y="117"/>
                    <a:pt x="281" y="15"/>
                    <a:pt x="283" y="11"/>
                  </a:cubicBezTo>
                  <a:cubicBezTo>
                    <a:pt x="286" y="5"/>
                    <a:pt x="278" y="0"/>
                    <a:pt x="272" y="6"/>
                  </a:cubicBezTo>
                  <a:cubicBezTo>
                    <a:pt x="269" y="9"/>
                    <a:pt x="245" y="39"/>
                    <a:pt x="223" y="68"/>
                  </a:cubicBezTo>
                  <a:cubicBezTo>
                    <a:pt x="204" y="94"/>
                    <a:pt x="186" y="116"/>
                    <a:pt x="185" y="125"/>
                  </a:cubicBezTo>
                  <a:cubicBezTo>
                    <a:pt x="184" y="134"/>
                    <a:pt x="187" y="143"/>
                    <a:pt x="190" y="151"/>
                  </a:cubicBezTo>
                  <a:close/>
                  <a:moveTo>
                    <a:pt x="283" y="248"/>
                  </a:moveTo>
                  <a:cubicBezTo>
                    <a:pt x="269" y="219"/>
                    <a:pt x="258" y="193"/>
                    <a:pt x="250" y="187"/>
                  </a:cubicBezTo>
                  <a:cubicBezTo>
                    <a:pt x="242" y="182"/>
                    <a:pt x="232" y="180"/>
                    <a:pt x="222" y="179"/>
                  </a:cubicBezTo>
                  <a:cubicBezTo>
                    <a:pt x="220" y="186"/>
                    <a:pt x="215" y="191"/>
                    <a:pt x="207" y="194"/>
                  </a:cubicBezTo>
                  <a:cubicBezTo>
                    <a:pt x="230" y="225"/>
                    <a:pt x="302" y="322"/>
                    <a:pt x="305" y="326"/>
                  </a:cubicBezTo>
                  <a:cubicBezTo>
                    <a:pt x="309" y="330"/>
                    <a:pt x="317" y="327"/>
                    <a:pt x="315" y="319"/>
                  </a:cubicBezTo>
                  <a:cubicBezTo>
                    <a:pt x="314" y="314"/>
                    <a:pt x="298" y="280"/>
                    <a:pt x="283" y="248"/>
                  </a:cubicBezTo>
                  <a:close/>
                  <a:moveTo>
                    <a:pt x="199" y="185"/>
                  </a:moveTo>
                  <a:cubicBezTo>
                    <a:pt x="206" y="185"/>
                    <a:pt x="212" y="180"/>
                    <a:pt x="212" y="172"/>
                  </a:cubicBezTo>
                  <a:cubicBezTo>
                    <a:pt x="212" y="165"/>
                    <a:pt x="206" y="160"/>
                    <a:pt x="199" y="160"/>
                  </a:cubicBezTo>
                  <a:cubicBezTo>
                    <a:pt x="191" y="160"/>
                    <a:pt x="185" y="165"/>
                    <a:pt x="185" y="172"/>
                  </a:cubicBezTo>
                  <a:cubicBezTo>
                    <a:pt x="185" y="180"/>
                    <a:pt x="191" y="185"/>
                    <a:pt x="199" y="185"/>
                  </a:cubicBezTo>
                  <a:close/>
                  <a:moveTo>
                    <a:pt x="499" y="375"/>
                  </a:moveTo>
                  <a:cubicBezTo>
                    <a:pt x="415" y="289"/>
                    <a:pt x="341" y="320"/>
                    <a:pt x="276" y="348"/>
                  </a:cubicBezTo>
                  <a:cubicBezTo>
                    <a:pt x="258" y="356"/>
                    <a:pt x="239" y="364"/>
                    <a:pt x="221" y="369"/>
                  </a:cubicBezTo>
                  <a:cubicBezTo>
                    <a:pt x="210" y="210"/>
                    <a:pt x="210" y="210"/>
                    <a:pt x="210" y="210"/>
                  </a:cubicBezTo>
                  <a:cubicBezTo>
                    <a:pt x="193" y="191"/>
                    <a:pt x="193" y="191"/>
                    <a:pt x="193" y="191"/>
                  </a:cubicBezTo>
                  <a:cubicBezTo>
                    <a:pt x="186" y="199"/>
                    <a:pt x="186" y="199"/>
                    <a:pt x="186" y="199"/>
                  </a:cubicBezTo>
                  <a:cubicBezTo>
                    <a:pt x="172" y="376"/>
                    <a:pt x="172" y="376"/>
                    <a:pt x="172" y="376"/>
                  </a:cubicBezTo>
                  <a:cubicBezTo>
                    <a:pt x="165" y="375"/>
                    <a:pt x="159" y="375"/>
                    <a:pt x="152" y="373"/>
                  </a:cubicBezTo>
                  <a:cubicBezTo>
                    <a:pt x="151" y="373"/>
                    <a:pt x="151" y="373"/>
                    <a:pt x="150" y="373"/>
                  </a:cubicBezTo>
                  <a:cubicBezTo>
                    <a:pt x="124" y="366"/>
                    <a:pt x="97" y="351"/>
                    <a:pt x="68" y="320"/>
                  </a:cubicBezTo>
                  <a:cubicBezTo>
                    <a:pt x="51" y="335"/>
                    <a:pt x="51" y="335"/>
                    <a:pt x="51" y="335"/>
                  </a:cubicBezTo>
                  <a:cubicBezTo>
                    <a:pt x="82" y="369"/>
                    <a:pt x="112" y="386"/>
                    <a:pt x="140" y="394"/>
                  </a:cubicBezTo>
                  <a:cubicBezTo>
                    <a:pt x="183" y="437"/>
                    <a:pt x="223" y="451"/>
                    <a:pt x="260" y="451"/>
                  </a:cubicBezTo>
                  <a:cubicBezTo>
                    <a:pt x="261" y="451"/>
                    <a:pt x="263" y="451"/>
                    <a:pt x="264" y="451"/>
                  </a:cubicBezTo>
                  <a:cubicBezTo>
                    <a:pt x="262" y="452"/>
                    <a:pt x="260" y="453"/>
                    <a:pt x="258" y="453"/>
                  </a:cubicBezTo>
                  <a:cubicBezTo>
                    <a:pt x="192" y="482"/>
                    <a:pt x="129" y="509"/>
                    <a:pt x="50" y="425"/>
                  </a:cubicBezTo>
                  <a:cubicBezTo>
                    <a:pt x="33" y="441"/>
                    <a:pt x="33" y="441"/>
                    <a:pt x="33" y="441"/>
                  </a:cubicBezTo>
                  <a:cubicBezTo>
                    <a:pt x="78" y="489"/>
                    <a:pt x="120" y="504"/>
                    <a:pt x="159" y="504"/>
                  </a:cubicBezTo>
                  <a:cubicBezTo>
                    <a:pt x="198" y="504"/>
                    <a:pt x="234" y="489"/>
                    <a:pt x="267" y="475"/>
                  </a:cubicBezTo>
                  <a:cubicBezTo>
                    <a:pt x="335" y="446"/>
                    <a:pt x="393" y="421"/>
                    <a:pt x="467" y="499"/>
                  </a:cubicBezTo>
                  <a:cubicBezTo>
                    <a:pt x="484" y="484"/>
                    <a:pt x="484" y="484"/>
                    <a:pt x="484" y="484"/>
                  </a:cubicBezTo>
                  <a:cubicBezTo>
                    <a:pt x="440" y="437"/>
                    <a:pt x="399" y="423"/>
                    <a:pt x="361" y="424"/>
                  </a:cubicBezTo>
                  <a:cubicBezTo>
                    <a:pt x="364" y="423"/>
                    <a:pt x="366" y="422"/>
                    <a:pt x="368" y="421"/>
                  </a:cubicBezTo>
                  <a:cubicBezTo>
                    <a:pt x="436" y="392"/>
                    <a:pt x="494" y="367"/>
                    <a:pt x="568" y="446"/>
                  </a:cubicBezTo>
                  <a:cubicBezTo>
                    <a:pt x="585" y="430"/>
                    <a:pt x="585" y="430"/>
                    <a:pt x="585" y="430"/>
                  </a:cubicBezTo>
                  <a:cubicBezTo>
                    <a:pt x="555" y="398"/>
                    <a:pt x="526" y="382"/>
                    <a:pt x="499" y="375"/>
                  </a:cubicBezTo>
                  <a:close/>
                  <a:moveTo>
                    <a:pt x="359" y="400"/>
                  </a:moveTo>
                  <a:cubicBezTo>
                    <a:pt x="301" y="425"/>
                    <a:pt x="246" y="449"/>
                    <a:pt x="180" y="399"/>
                  </a:cubicBezTo>
                  <a:cubicBezTo>
                    <a:pt x="218" y="398"/>
                    <a:pt x="253" y="383"/>
                    <a:pt x="285" y="369"/>
                  </a:cubicBezTo>
                  <a:cubicBezTo>
                    <a:pt x="345" y="343"/>
                    <a:pt x="398" y="321"/>
                    <a:pt x="460" y="371"/>
                  </a:cubicBezTo>
                  <a:cubicBezTo>
                    <a:pt x="424" y="372"/>
                    <a:pt x="391" y="386"/>
                    <a:pt x="359" y="40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06" name="Icon"/>
            <p:cNvSpPr>
              <a:spLocks noEditPoints="1"/>
            </p:cNvSpPr>
            <p:nvPr/>
          </p:nvSpPr>
          <p:spPr bwMode="auto">
            <a:xfrm>
              <a:off x="702061" y="7090993"/>
              <a:ext cx="409170" cy="363011"/>
            </a:xfrm>
            <a:custGeom>
              <a:avLst/>
              <a:gdLst>
                <a:gd name="T0" fmla="*/ 514 w 522"/>
                <a:gd name="T1" fmla="*/ 86 h 463"/>
                <a:gd name="T2" fmla="*/ 484 w 522"/>
                <a:gd name="T3" fmla="*/ 87 h 463"/>
                <a:gd name="T4" fmla="*/ 433 w 522"/>
                <a:gd name="T5" fmla="*/ 140 h 463"/>
                <a:gd name="T6" fmla="*/ 362 w 522"/>
                <a:gd name="T7" fmla="*/ 69 h 463"/>
                <a:gd name="T8" fmla="*/ 239 w 522"/>
                <a:gd name="T9" fmla="*/ 69 h 463"/>
                <a:gd name="T10" fmla="*/ 239 w 522"/>
                <a:gd name="T11" fmla="*/ 69 h 463"/>
                <a:gd name="T12" fmla="*/ 239 w 522"/>
                <a:gd name="T13" fmla="*/ 69 h 463"/>
                <a:gd name="T14" fmla="*/ 165 w 522"/>
                <a:gd name="T15" fmla="*/ 156 h 463"/>
                <a:gd name="T16" fmla="*/ 168 w 522"/>
                <a:gd name="T17" fmla="*/ 185 h 463"/>
                <a:gd name="T18" fmla="*/ 197 w 522"/>
                <a:gd name="T19" fmla="*/ 183 h 463"/>
                <a:gd name="T20" fmla="*/ 259 w 522"/>
                <a:gd name="T21" fmla="*/ 109 h 463"/>
                <a:gd name="T22" fmla="*/ 296 w 522"/>
                <a:gd name="T23" fmla="*/ 109 h 463"/>
                <a:gd name="T24" fmla="*/ 157 w 522"/>
                <a:gd name="T25" fmla="*/ 273 h 463"/>
                <a:gd name="T26" fmla="*/ 61 w 522"/>
                <a:gd name="T27" fmla="*/ 273 h 463"/>
                <a:gd name="T28" fmla="*/ 35 w 522"/>
                <a:gd name="T29" fmla="*/ 298 h 463"/>
                <a:gd name="T30" fmla="*/ 61 w 522"/>
                <a:gd name="T31" fmla="*/ 324 h 463"/>
                <a:gd name="T32" fmla="*/ 186 w 522"/>
                <a:gd name="T33" fmla="*/ 324 h 463"/>
                <a:gd name="T34" fmla="*/ 207 w 522"/>
                <a:gd name="T35" fmla="*/ 312 h 463"/>
                <a:gd name="T36" fmla="*/ 259 w 522"/>
                <a:gd name="T37" fmla="*/ 253 h 463"/>
                <a:gd name="T38" fmla="*/ 321 w 522"/>
                <a:gd name="T39" fmla="*/ 314 h 463"/>
                <a:gd name="T40" fmla="*/ 296 w 522"/>
                <a:gd name="T41" fmla="*/ 430 h 463"/>
                <a:gd name="T42" fmla="*/ 316 w 522"/>
                <a:gd name="T43" fmla="*/ 460 h 463"/>
                <a:gd name="T44" fmla="*/ 346 w 522"/>
                <a:gd name="T45" fmla="*/ 440 h 463"/>
                <a:gd name="T46" fmla="*/ 378 w 522"/>
                <a:gd name="T47" fmla="*/ 289 h 463"/>
                <a:gd name="T48" fmla="*/ 378 w 522"/>
                <a:gd name="T49" fmla="*/ 289 h 463"/>
                <a:gd name="T50" fmla="*/ 369 w 522"/>
                <a:gd name="T51" fmla="*/ 267 h 463"/>
                <a:gd name="T52" fmla="*/ 318 w 522"/>
                <a:gd name="T53" fmla="*/ 214 h 463"/>
                <a:gd name="T54" fmla="*/ 378 w 522"/>
                <a:gd name="T55" fmla="*/ 144 h 463"/>
                <a:gd name="T56" fmla="*/ 419 w 522"/>
                <a:gd name="T57" fmla="*/ 182 h 463"/>
                <a:gd name="T58" fmla="*/ 420 w 522"/>
                <a:gd name="T59" fmla="*/ 183 h 463"/>
                <a:gd name="T60" fmla="*/ 422 w 522"/>
                <a:gd name="T61" fmla="*/ 184 h 463"/>
                <a:gd name="T62" fmla="*/ 423 w 522"/>
                <a:gd name="T63" fmla="*/ 186 h 463"/>
                <a:gd name="T64" fmla="*/ 423 w 522"/>
                <a:gd name="T65" fmla="*/ 186 h 463"/>
                <a:gd name="T66" fmla="*/ 446 w 522"/>
                <a:gd name="T67" fmla="*/ 185 h 463"/>
                <a:gd name="T68" fmla="*/ 447 w 522"/>
                <a:gd name="T69" fmla="*/ 185 h 463"/>
                <a:gd name="T70" fmla="*/ 514 w 522"/>
                <a:gd name="T71" fmla="*/ 116 h 463"/>
                <a:gd name="T72" fmla="*/ 514 w 522"/>
                <a:gd name="T73" fmla="*/ 86 h 463"/>
                <a:gd name="T74" fmla="*/ 440 w 522"/>
                <a:gd name="T75" fmla="*/ 40 h 463"/>
                <a:gd name="T76" fmla="*/ 400 w 522"/>
                <a:gd name="T77" fmla="*/ 0 h 463"/>
                <a:gd name="T78" fmla="*/ 361 w 522"/>
                <a:gd name="T79" fmla="*/ 40 h 463"/>
                <a:gd name="T80" fmla="*/ 400 w 522"/>
                <a:gd name="T81" fmla="*/ 79 h 463"/>
                <a:gd name="T82" fmla="*/ 440 w 522"/>
                <a:gd name="T83" fmla="*/ 40 h 463"/>
                <a:gd name="T84" fmla="*/ 109 w 522"/>
                <a:gd name="T85" fmla="*/ 206 h 463"/>
                <a:gd name="T86" fmla="*/ 13 w 522"/>
                <a:gd name="T87" fmla="*/ 206 h 463"/>
                <a:gd name="T88" fmla="*/ 0 w 522"/>
                <a:gd name="T89" fmla="*/ 194 h 463"/>
                <a:gd name="T90" fmla="*/ 13 w 522"/>
                <a:gd name="T91" fmla="*/ 181 h 463"/>
                <a:gd name="T92" fmla="*/ 109 w 522"/>
                <a:gd name="T93" fmla="*/ 181 h 463"/>
                <a:gd name="T94" fmla="*/ 122 w 522"/>
                <a:gd name="T95" fmla="*/ 194 h 463"/>
                <a:gd name="T96" fmla="*/ 109 w 522"/>
                <a:gd name="T97" fmla="*/ 206 h 463"/>
                <a:gd name="T98" fmla="*/ 134 w 522"/>
                <a:gd name="T99" fmla="*/ 122 h 463"/>
                <a:gd name="T100" fmla="*/ 13 w 522"/>
                <a:gd name="T101" fmla="*/ 122 h 463"/>
                <a:gd name="T102" fmla="*/ 0 w 522"/>
                <a:gd name="T103" fmla="*/ 109 h 463"/>
                <a:gd name="T104" fmla="*/ 13 w 522"/>
                <a:gd name="T105" fmla="*/ 96 h 463"/>
                <a:gd name="T106" fmla="*/ 134 w 522"/>
                <a:gd name="T107" fmla="*/ 96 h 463"/>
                <a:gd name="T108" fmla="*/ 147 w 522"/>
                <a:gd name="T109" fmla="*/ 109 h 463"/>
                <a:gd name="T110" fmla="*/ 134 w 522"/>
                <a:gd name="T111" fmla="*/ 122 h 463"/>
                <a:gd name="T112" fmla="*/ 227 w 522"/>
                <a:gd name="T113" fmla="*/ 37 h 463"/>
                <a:gd name="T114" fmla="*/ 13 w 522"/>
                <a:gd name="T115" fmla="*/ 37 h 463"/>
                <a:gd name="T116" fmla="*/ 0 w 522"/>
                <a:gd name="T117" fmla="*/ 24 h 463"/>
                <a:gd name="T118" fmla="*/ 13 w 522"/>
                <a:gd name="T119" fmla="*/ 12 h 463"/>
                <a:gd name="T120" fmla="*/ 227 w 522"/>
                <a:gd name="T121" fmla="*/ 12 h 463"/>
                <a:gd name="T122" fmla="*/ 240 w 522"/>
                <a:gd name="T123" fmla="*/ 24 h 463"/>
                <a:gd name="T124" fmla="*/ 227 w 522"/>
                <a:gd name="T125" fmla="*/ 37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2" h="463">
                  <a:moveTo>
                    <a:pt x="514" y="86"/>
                  </a:moveTo>
                  <a:cubicBezTo>
                    <a:pt x="505" y="78"/>
                    <a:pt x="492" y="79"/>
                    <a:pt x="484" y="87"/>
                  </a:cubicBezTo>
                  <a:cubicBezTo>
                    <a:pt x="433" y="140"/>
                    <a:pt x="433" y="140"/>
                    <a:pt x="433" y="140"/>
                  </a:cubicBezTo>
                  <a:cubicBezTo>
                    <a:pt x="362" y="69"/>
                    <a:pt x="362" y="69"/>
                    <a:pt x="362" y="69"/>
                  </a:cubicBezTo>
                  <a:cubicBezTo>
                    <a:pt x="239" y="69"/>
                    <a:pt x="239" y="69"/>
                    <a:pt x="239" y="69"/>
                  </a:cubicBezTo>
                  <a:cubicBezTo>
                    <a:pt x="239" y="69"/>
                    <a:pt x="239" y="69"/>
                    <a:pt x="239" y="69"/>
                  </a:cubicBezTo>
                  <a:cubicBezTo>
                    <a:pt x="239" y="69"/>
                    <a:pt x="239" y="69"/>
                    <a:pt x="239" y="69"/>
                  </a:cubicBezTo>
                  <a:cubicBezTo>
                    <a:pt x="165" y="156"/>
                    <a:pt x="165" y="156"/>
                    <a:pt x="165" y="156"/>
                  </a:cubicBezTo>
                  <a:cubicBezTo>
                    <a:pt x="158" y="165"/>
                    <a:pt x="159" y="178"/>
                    <a:pt x="168" y="185"/>
                  </a:cubicBezTo>
                  <a:cubicBezTo>
                    <a:pt x="177" y="193"/>
                    <a:pt x="190" y="191"/>
                    <a:pt x="197" y="183"/>
                  </a:cubicBezTo>
                  <a:cubicBezTo>
                    <a:pt x="259" y="109"/>
                    <a:pt x="259" y="109"/>
                    <a:pt x="259" y="109"/>
                  </a:cubicBezTo>
                  <a:cubicBezTo>
                    <a:pt x="296" y="109"/>
                    <a:pt x="296" y="109"/>
                    <a:pt x="296" y="109"/>
                  </a:cubicBezTo>
                  <a:cubicBezTo>
                    <a:pt x="157" y="273"/>
                    <a:pt x="157" y="273"/>
                    <a:pt x="157" y="273"/>
                  </a:cubicBezTo>
                  <a:cubicBezTo>
                    <a:pt x="61" y="273"/>
                    <a:pt x="61" y="273"/>
                    <a:pt x="61" y="273"/>
                  </a:cubicBezTo>
                  <a:cubicBezTo>
                    <a:pt x="47" y="273"/>
                    <a:pt x="35" y="284"/>
                    <a:pt x="35" y="298"/>
                  </a:cubicBezTo>
                  <a:cubicBezTo>
                    <a:pt x="35" y="312"/>
                    <a:pt x="47" y="324"/>
                    <a:pt x="61" y="324"/>
                  </a:cubicBezTo>
                  <a:cubicBezTo>
                    <a:pt x="186" y="324"/>
                    <a:pt x="186" y="324"/>
                    <a:pt x="186" y="324"/>
                  </a:cubicBezTo>
                  <a:cubicBezTo>
                    <a:pt x="195" y="324"/>
                    <a:pt x="202" y="319"/>
                    <a:pt x="207" y="312"/>
                  </a:cubicBezTo>
                  <a:cubicBezTo>
                    <a:pt x="259" y="253"/>
                    <a:pt x="259" y="253"/>
                    <a:pt x="259" y="253"/>
                  </a:cubicBezTo>
                  <a:cubicBezTo>
                    <a:pt x="321" y="314"/>
                    <a:pt x="321" y="314"/>
                    <a:pt x="321" y="314"/>
                  </a:cubicBezTo>
                  <a:cubicBezTo>
                    <a:pt x="296" y="430"/>
                    <a:pt x="296" y="430"/>
                    <a:pt x="296" y="430"/>
                  </a:cubicBezTo>
                  <a:cubicBezTo>
                    <a:pt x="293" y="444"/>
                    <a:pt x="302" y="457"/>
                    <a:pt x="316" y="460"/>
                  </a:cubicBezTo>
                  <a:cubicBezTo>
                    <a:pt x="329" y="463"/>
                    <a:pt x="343" y="454"/>
                    <a:pt x="346" y="440"/>
                  </a:cubicBezTo>
                  <a:cubicBezTo>
                    <a:pt x="378" y="289"/>
                    <a:pt x="378" y="289"/>
                    <a:pt x="378" y="289"/>
                  </a:cubicBezTo>
                  <a:cubicBezTo>
                    <a:pt x="378" y="289"/>
                    <a:pt x="378" y="289"/>
                    <a:pt x="378" y="289"/>
                  </a:cubicBezTo>
                  <a:cubicBezTo>
                    <a:pt x="379" y="281"/>
                    <a:pt x="375" y="272"/>
                    <a:pt x="369" y="267"/>
                  </a:cubicBezTo>
                  <a:cubicBezTo>
                    <a:pt x="318" y="214"/>
                    <a:pt x="318" y="214"/>
                    <a:pt x="318" y="214"/>
                  </a:cubicBezTo>
                  <a:cubicBezTo>
                    <a:pt x="378" y="144"/>
                    <a:pt x="378" y="144"/>
                    <a:pt x="378" y="144"/>
                  </a:cubicBezTo>
                  <a:cubicBezTo>
                    <a:pt x="419" y="182"/>
                    <a:pt x="419" y="182"/>
                    <a:pt x="419" y="182"/>
                  </a:cubicBezTo>
                  <a:cubicBezTo>
                    <a:pt x="420" y="183"/>
                    <a:pt x="420" y="183"/>
                    <a:pt x="420" y="183"/>
                  </a:cubicBezTo>
                  <a:cubicBezTo>
                    <a:pt x="421" y="184"/>
                    <a:pt x="421" y="184"/>
                    <a:pt x="422" y="184"/>
                  </a:cubicBezTo>
                  <a:cubicBezTo>
                    <a:pt x="423" y="186"/>
                    <a:pt x="423" y="186"/>
                    <a:pt x="423" y="186"/>
                  </a:cubicBezTo>
                  <a:cubicBezTo>
                    <a:pt x="423" y="186"/>
                    <a:pt x="423" y="186"/>
                    <a:pt x="423" y="186"/>
                  </a:cubicBezTo>
                  <a:cubicBezTo>
                    <a:pt x="430" y="190"/>
                    <a:pt x="439" y="190"/>
                    <a:pt x="446" y="185"/>
                  </a:cubicBezTo>
                  <a:cubicBezTo>
                    <a:pt x="447" y="185"/>
                    <a:pt x="447" y="185"/>
                    <a:pt x="447" y="185"/>
                  </a:cubicBezTo>
                  <a:cubicBezTo>
                    <a:pt x="514" y="116"/>
                    <a:pt x="514" y="116"/>
                    <a:pt x="514" y="116"/>
                  </a:cubicBezTo>
                  <a:cubicBezTo>
                    <a:pt x="522" y="107"/>
                    <a:pt x="522" y="94"/>
                    <a:pt x="514" y="86"/>
                  </a:cubicBezTo>
                  <a:close/>
                  <a:moveTo>
                    <a:pt x="440" y="40"/>
                  </a:moveTo>
                  <a:cubicBezTo>
                    <a:pt x="440" y="18"/>
                    <a:pt x="422" y="0"/>
                    <a:pt x="400" y="0"/>
                  </a:cubicBezTo>
                  <a:cubicBezTo>
                    <a:pt x="379" y="0"/>
                    <a:pt x="361" y="18"/>
                    <a:pt x="361" y="40"/>
                  </a:cubicBezTo>
                  <a:cubicBezTo>
                    <a:pt x="361" y="61"/>
                    <a:pt x="379" y="79"/>
                    <a:pt x="400" y="79"/>
                  </a:cubicBezTo>
                  <a:cubicBezTo>
                    <a:pt x="422" y="79"/>
                    <a:pt x="440" y="61"/>
                    <a:pt x="440" y="40"/>
                  </a:cubicBezTo>
                  <a:close/>
                  <a:moveTo>
                    <a:pt x="109" y="206"/>
                  </a:moveTo>
                  <a:cubicBezTo>
                    <a:pt x="13" y="206"/>
                    <a:pt x="13" y="206"/>
                    <a:pt x="13" y="206"/>
                  </a:cubicBezTo>
                  <a:cubicBezTo>
                    <a:pt x="6" y="206"/>
                    <a:pt x="0" y="201"/>
                    <a:pt x="0" y="194"/>
                  </a:cubicBezTo>
                  <a:cubicBezTo>
                    <a:pt x="0" y="186"/>
                    <a:pt x="6" y="181"/>
                    <a:pt x="13" y="181"/>
                  </a:cubicBezTo>
                  <a:cubicBezTo>
                    <a:pt x="109" y="181"/>
                    <a:pt x="109" y="181"/>
                    <a:pt x="109" y="181"/>
                  </a:cubicBezTo>
                  <a:cubicBezTo>
                    <a:pt x="116" y="181"/>
                    <a:pt x="122" y="186"/>
                    <a:pt x="122" y="194"/>
                  </a:cubicBezTo>
                  <a:cubicBezTo>
                    <a:pt x="122" y="201"/>
                    <a:pt x="116" y="206"/>
                    <a:pt x="109" y="206"/>
                  </a:cubicBezTo>
                  <a:close/>
                  <a:moveTo>
                    <a:pt x="134" y="122"/>
                  </a:moveTo>
                  <a:cubicBezTo>
                    <a:pt x="13" y="122"/>
                    <a:pt x="13" y="122"/>
                    <a:pt x="13" y="122"/>
                  </a:cubicBezTo>
                  <a:cubicBezTo>
                    <a:pt x="6" y="122"/>
                    <a:pt x="0" y="116"/>
                    <a:pt x="0" y="109"/>
                  </a:cubicBezTo>
                  <a:cubicBezTo>
                    <a:pt x="0" y="102"/>
                    <a:pt x="6" y="96"/>
                    <a:pt x="13" y="96"/>
                  </a:cubicBezTo>
                  <a:cubicBezTo>
                    <a:pt x="134" y="96"/>
                    <a:pt x="134" y="96"/>
                    <a:pt x="134" y="96"/>
                  </a:cubicBezTo>
                  <a:cubicBezTo>
                    <a:pt x="141" y="96"/>
                    <a:pt x="147" y="102"/>
                    <a:pt x="147" y="109"/>
                  </a:cubicBezTo>
                  <a:cubicBezTo>
                    <a:pt x="147" y="116"/>
                    <a:pt x="141" y="122"/>
                    <a:pt x="134" y="122"/>
                  </a:cubicBezTo>
                  <a:close/>
                  <a:moveTo>
                    <a:pt x="227" y="37"/>
                  </a:moveTo>
                  <a:cubicBezTo>
                    <a:pt x="13" y="37"/>
                    <a:pt x="13" y="37"/>
                    <a:pt x="13" y="37"/>
                  </a:cubicBezTo>
                  <a:cubicBezTo>
                    <a:pt x="6" y="37"/>
                    <a:pt x="0" y="32"/>
                    <a:pt x="0" y="24"/>
                  </a:cubicBezTo>
                  <a:cubicBezTo>
                    <a:pt x="0" y="17"/>
                    <a:pt x="6" y="12"/>
                    <a:pt x="13" y="12"/>
                  </a:cubicBezTo>
                  <a:cubicBezTo>
                    <a:pt x="227" y="12"/>
                    <a:pt x="227" y="12"/>
                    <a:pt x="227" y="12"/>
                  </a:cubicBezTo>
                  <a:cubicBezTo>
                    <a:pt x="234" y="12"/>
                    <a:pt x="240" y="17"/>
                    <a:pt x="240" y="24"/>
                  </a:cubicBezTo>
                  <a:cubicBezTo>
                    <a:pt x="240" y="32"/>
                    <a:pt x="234" y="37"/>
                    <a:pt x="227" y="3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07" name="Icon"/>
            <p:cNvSpPr>
              <a:spLocks noEditPoints="1"/>
            </p:cNvSpPr>
            <p:nvPr/>
          </p:nvSpPr>
          <p:spPr bwMode="auto">
            <a:xfrm>
              <a:off x="4976222" y="6457716"/>
              <a:ext cx="430983" cy="431729"/>
            </a:xfrm>
            <a:custGeom>
              <a:avLst/>
              <a:gdLst>
                <a:gd name="T0" fmla="*/ 181 w 486"/>
                <a:gd name="T1" fmla="*/ 334 h 487"/>
                <a:gd name="T2" fmla="*/ 91 w 486"/>
                <a:gd name="T3" fmla="*/ 326 h 487"/>
                <a:gd name="T4" fmla="*/ 111 w 486"/>
                <a:gd name="T5" fmla="*/ 264 h 487"/>
                <a:gd name="T6" fmla="*/ 333 w 486"/>
                <a:gd name="T7" fmla="*/ 140 h 487"/>
                <a:gd name="T8" fmla="*/ 417 w 486"/>
                <a:gd name="T9" fmla="*/ 66 h 487"/>
                <a:gd name="T10" fmla="*/ 421 w 486"/>
                <a:gd name="T11" fmla="*/ 70 h 487"/>
                <a:gd name="T12" fmla="*/ 346 w 486"/>
                <a:gd name="T13" fmla="*/ 154 h 487"/>
                <a:gd name="T14" fmla="*/ 335 w 486"/>
                <a:gd name="T15" fmla="*/ 461 h 487"/>
                <a:gd name="T16" fmla="*/ 339 w 486"/>
                <a:gd name="T17" fmla="*/ 456 h 487"/>
                <a:gd name="T18" fmla="*/ 339 w 486"/>
                <a:gd name="T19" fmla="*/ 456 h 487"/>
                <a:gd name="T20" fmla="*/ 344 w 486"/>
                <a:gd name="T21" fmla="*/ 400 h 487"/>
                <a:gd name="T22" fmla="*/ 400 w 486"/>
                <a:gd name="T23" fmla="*/ 344 h 487"/>
                <a:gd name="T24" fmla="*/ 456 w 486"/>
                <a:gd name="T25" fmla="*/ 339 h 487"/>
                <a:gd name="T26" fmla="*/ 461 w 486"/>
                <a:gd name="T27" fmla="*/ 335 h 487"/>
                <a:gd name="T28" fmla="*/ 461 w 486"/>
                <a:gd name="T29" fmla="*/ 335 h 487"/>
                <a:gd name="T30" fmla="*/ 223 w 486"/>
                <a:gd name="T31" fmla="*/ 401 h 487"/>
                <a:gd name="T32" fmla="*/ 279 w 486"/>
                <a:gd name="T33" fmla="*/ 345 h 487"/>
                <a:gd name="T34" fmla="*/ 335 w 486"/>
                <a:gd name="T35" fmla="*/ 340 h 487"/>
                <a:gd name="T36" fmla="*/ 340 w 486"/>
                <a:gd name="T37" fmla="*/ 336 h 487"/>
                <a:gd name="T38" fmla="*/ 340 w 486"/>
                <a:gd name="T39" fmla="*/ 336 h 487"/>
                <a:gd name="T40" fmla="*/ 345 w 486"/>
                <a:gd name="T41" fmla="*/ 280 h 487"/>
                <a:gd name="T42" fmla="*/ 401 w 486"/>
                <a:gd name="T43" fmla="*/ 223 h 487"/>
                <a:gd name="T44" fmla="*/ 305 w 486"/>
                <a:gd name="T45" fmla="*/ 431 h 487"/>
                <a:gd name="T46" fmla="*/ 309 w 486"/>
                <a:gd name="T47" fmla="*/ 426 h 487"/>
                <a:gd name="T48" fmla="*/ 309 w 486"/>
                <a:gd name="T49" fmla="*/ 426 h 487"/>
                <a:gd name="T50" fmla="*/ 314 w 486"/>
                <a:gd name="T51" fmla="*/ 370 h 487"/>
                <a:gd name="T52" fmla="*/ 370 w 486"/>
                <a:gd name="T53" fmla="*/ 314 h 487"/>
                <a:gd name="T54" fmla="*/ 426 w 486"/>
                <a:gd name="T55" fmla="*/ 309 h 487"/>
                <a:gd name="T56" fmla="*/ 431 w 486"/>
                <a:gd name="T57" fmla="*/ 305 h 487"/>
                <a:gd name="T58" fmla="*/ 431 w 486"/>
                <a:gd name="T59" fmla="*/ 305 h 487"/>
                <a:gd name="T60" fmla="*/ 59 w 486"/>
                <a:gd name="T61" fmla="*/ 237 h 487"/>
                <a:gd name="T62" fmla="*/ 116 w 486"/>
                <a:gd name="T63" fmla="*/ 181 h 487"/>
                <a:gd name="T64" fmla="*/ 172 w 486"/>
                <a:gd name="T65" fmla="*/ 177 h 487"/>
                <a:gd name="T66" fmla="*/ 176 w 486"/>
                <a:gd name="T67" fmla="*/ 172 h 487"/>
                <a:gd name="T68" fmla="*/ 176 w 486"/>
                <a:gd name="T69" fmla="*/ 172 h 487"/>
                <a:gd name="T70" fmla="*/ 181 w 486"/>
                <a:gd name="T71" fmla="*/ 116 h 487"/>
                <a:gd name="T72" fmla="*/ 237 w 486"/>
                <a:gd name="T73" fmla="*/ 60 h 487"/>
                <a:gd name="T74" fmla="*/ 51 w 486"/>
                <a:gd name="T75" fmla="*/ 178 h 487"/>
                <a:gd name="T76" fmla="*/ 56 w 486"/>
                <a:gd name="T77" fmla="*/ 173 h 487"/>
                <a:gd name="T78" fmla="*/ 56 w 486"/>
                <a:gd name="T79" fmla="*/ 173 h 487"/>
                <a:gd name="T80" fmla="*/ 60 w 486"/>
                <a:gd name="T81" fmla="*/ 117 h 487"/>
                <a:gd name="T82" fmla="*/ 117 w 486"/>
                <a:gd name="T83" fmla="*/ 61 h 487"/>
                <a:gd name="T84" fmla="*/ 173 w 486"/>
                <a:gd name="T85" fmla="*/ 56 h 487"/>
                <a:gd name="T86" fmla="*/ 177 w 486"/>
                <a:gd name="T87" fmla="*/ 52 h 487"/>
                <a:gd name="T88" fmla="*/ 177 w 486"/>
                <a:gd name="T89" fmla="*/ 52 h 487"/>
                <a:gd name="T90" fmla="*/ 30 w 486"/>
                <a:gd name="T91" fmla="*/ 207 h 487"/>
                <a:gd name="T92" fmla="*/ 86 w 486"/>
                <a:gd name="T93" fmla="*/ 151 h 487"/>
                <a:gd name="T94" fmla="*/ 142 w 486"/>
                <a:gd name="T95" fmla="*/ 147 h 487"/>
                <a:gd name="T96" fmla="*/ 146 w 486"/>
                <a:gd name="T97" fmla="*/ 142 h 487"/>
                <a:gd name="T98" fmla="*/ 146 w 486"/>
                <a:gd name="T99" fmla="*/ 142 h 487"/>
                <a:gd name="T100" fmla="*/ 151 w 486"/>
                <a:gd name="T101" fmla="*/ 86 h 487"/>
                <a:gd name="T102" fmla="*/ 207 w 486"/>
                <a:gd name="T103" fmla="*/ 3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6" h="487">
                  <a:moveTo>
                    <a:pt x="333" y="182"/>
                  </a:moveTo>
                  <a:cubicBezTo>
                    <a:pt x="374" y="224"/>
                    <a:pt x="374" y="224"/>
                    <a:pt x="374" y="224"/>
                  </a:cubicBezTo>
                  <a:cubicBezTo>
                    <a:pt x="222" y="375"/>
                    <a:pt x="222" y="375"/>
                    <a:pt x="222" y="375"/>
                  </a:cubicBezTo>
                  <a:cubicBezTo>
                    <a:pt x="181" y="334"/>
                    <a:pt x="181" y="334"/>
                    <a:pt x="181" y="334"/>
                  </a:cubicBezTo>
                  <a:cubicBezTo>
                    <a:pt x="171" y="344"/>
                    <a:pt x="171" y="344"/>
                    <a:pt x="171" y="344"/>
                  </a:cubicBezTo>
                  <a:cubicBezTo>
                    <a:pt x="191" y="365"/>
                    <a:pt x="191" y="365"/>
                    <a:pt x="191" y="365"/>
                  </a:cubicBezTo>
                  <a:cubicBezTo>
                    <a:pt x="161" y="396"/>
                    <a:pt x="161" y="396"/>
                    <a:pt x="161" y="396"/>
                  </a:cubicBezTo>
                  <a:cubicBezTo>
                    <a:pt x="91" y="326"/>
                    <a:pt x="91" y="326"/>
                    <a:pt x="91" y="326"/>
                  </a:cubicBezTo>
                  <a:cubicBezTo>
                    <a:pt x="121" y="295"/>
                    <a:pt x="121" y="295"/>
                    <a:pt x="121" y="295"/>
                  </a:cubicBezTo>
                  <a:cubicBezTo>
                    <a:pt x="142" y="316"/>
                    <a:pt x="142" y="316"/>
                    <a:pt x="142" y="316"/>
                  </a:cubicBezTo>
                  <a:cubicBezTo>
                    <a:pt x="152" y="305"/>
                    <a:pt x="152" y="305"/>
                    <a:pt x="152" y="305"/>
                  </a:cubicBezTo>
                  <a:cubicBezTo>
                    <a:pt x="111" y="264"/>
                    <a:pt x="111" y="264"/>
                    <a:pt x="111" y="264"/>
                  </a:cubicBezTo>
                  <a:cubicBezTo>
                    <a:pt x="263" y="113"/>
                    <a:pt x="263" y="113"/>
                    <a:pt x="263" y="113"/>
                  </a:cubicBezTo>
                  <a:cubicBezTo>
                    <a:pt x="304" y="154"/>
                    <a:pt x="304" y="154"/>
                    <a:pt x="304" y="154"/>
                  </a:cubicBezTo>
                  <a:cubicBezTo>
                    <a:pt x="325" y="132"/>
                    <a:pt x="325" y="132"/>
                    <a:pt x="325" y="132"/>
                  </a:cubicBezTo>
                  <a:cubicBezTo>
                    <a:pt x="333" y="140"/>
                    <a:pt x="333" y="140"/>
                    <a:pt x="333" y="140"/>
                  </a:cubicBezTo>
                  <a:cubicBezTo>
                    <a:pt x="342" y="131"/>
                    <a:pt x="342" y="131"/>
                    <a:pt x="342" y="131"/>
                  </a:cubicBezTo>
                  <a:cubicBezTo>
                    <a:pt x="313" y="99"/>
                    <a:pt x="297" y="61"/>
                    <a:pt x="295" y="23"/>
                  </a:cubicBezTo>
                  <a:cubicBezTo>
                    <a:pt x="337" y="66"/>
                    <a:pt x="337" y="66"/>
                    <a:pt x="337" y="66"/>
                  </a:cubicBezTo>
                  <a:cubicBezTo>
                    <a:pt x="417" y="66"/>
                    <a:pt x="417" y="66"/>
                    <a:pt x="417" y="66"/>
                  </a:cubicBezTo>
                  <a:cubicBezTo>
                    <a:pt x="414" y="62"/>
                    <a:pt x="415" y="56"/>
                    <a:pt x="418" y="52"/>
                  </a:cubicBezTo>
                  <a:cubicBezTo>
                    <a:pt x="423" y="48"/>
                    <a:pt x="430" y="48"/>
                    <a:pt x="434" y="52"/>
                  </a:cubicBezTo>
                  <a:cubicBezTo>
                    <a:pt x="438" y="57"/>
                    <a:pt x="438" y="64"/>
                    <a:pt x="434" y="68"/>
                  </a:cubicBezTo>
                  <a:cubicBezTo>
                    <a:pt x="430" y="71"/>
                    <a:pt x="425" y="72"/>
                    <a:pt x="421" y="70"/>
                  </a:cubicBezTo>
                  <a:cubicBezTo>
                    <a:pt x="420" y="149"/>
                    <a:pt x="420" y="149"/>
                    <a:pt x="420" y="149"/>
                  </a:cubicBezTo>
                  <a:cubicBezTo>
                    <a:pt x="463" y="192"/>
                    <a:pt x="463" y="192"/>
                    <a:pt x="463" y="192"/>
                  </a:cubicBezTo>
                  <a:cubicBezTo>
                    <a:pt x="425" y="189"/>
                    <a:pt x="387" y="173"/>
                    <a:pt x="355" y="145"/>
                  </a:cubicBezTo>
                  <a:cubicBezTo>
                    <a:pt x="346" y="154"/>
                    <a:pt x="346" y="154"/>
                    <a:pt x="346" y="154"/>
                  </a:cubicBezTo>
                  <a:cubicBezTo>
                    <a:pt x="354" y="161"/>
                    <a:pt x="354" y="161"/>
                    <a:pt x="354" y="161"/>
                  </a:cubicBezTo>
                  <a:lnTo>
                    <a:pt x="333" y="182"/>
                  </a:lnTo>
                  <a:close/>
                  <a:moveTo>
                    <a:pt x="309" y="487"/>
                  </a:moveTo>
                  <a:cubicBezTo>
                    <a:pt x="335" y="461"/>
                    <a:pt x="335" y="461"/>
                    <a:pt x="335" y="461"/>
                  </a:cubicBezTo>
                  <a:cubicBezTo>
                    <a:pt x="309" y="435"/>
                    <a:pt x="309" y="435"/>
                    <a:pt x="309" y="435"/>
                  </a:cubicBezTo>
                  <a:cubicBezTo>
                    <a:pt x="283" y="461"/>
                    <a:pt x="283" y="461"/>
                    <a:pt x="283" y="461"/>
                  </a:cubicBezTo>
                  <a:cubicBezTo>
                    <a:pt x="309" y="487"/>
                    <a:pt x="309" y="487"/>
                    <a:pt x="309" y="487"/>
                  </a:cubicBezTo>
                  <a:close/>
                  <a:moveTo>
                    <a:pt x="339" y="456"/>
                  </a:moveTo>
                  <a:cubicBezTo>
                    <a:pt x="365" y="430"/>
                    <a:pt x="365" y="430"/>
                    <a:pt x="365" y="430"/>
                  </a:cubicBezTo>
                  <a:cubicBezTo>
                    <a:pt x="339" y="405"/>
                    <a:pt x="339" y="405"/>
                    <a:pt x="339" y="405"/>
                  </a:cubicBezTo>
                  <a:cubicBezTo>
                    <a:pt x="313" y="430"/>
                    <a:pt x="313" y="430"/>
                    <a:pt x="313" y="430"/>
                  </a:cubicBezTo>
                  <a:cubicBezTo>
                    <a:pt x="339" y="456"/>
                    <a:pt x="339" y="456"/>
                    <a:pt x="339" y="456"/>
                  </a:cubicBezTo>
                  <a:close/>
                  <a:moveTo>
                    <a:pt x="369" y="426"/>
                  </a:moveTo>
                  <a:cubicBezTo>
                    <a:pt x="395" y="400"/>
                    <a:pt x="395" y="400"/>
                    <a:pt x="395" y="400"/>
                  </a:cubicBezTo>
                  <a:cubicBezTo>
                    <a:pt x="369" y="374"/>
                    <a:pt x="369" y="374"/>
                    <a:pt x="369" y="374"/>
                  </a:cubicBezTo>
                  <a:cubicBezTo>
                    <a:pt x="344" y="400"/>
                    <a:pt x="344" y="400"/>
                    <a:pt x="344" y="400"/>
                  </a:cubicBezTo>
                  <a:cubicBezTo>
                    <a:pt x="369" y="426"/>
                    <a:pt x="369" y="426"/>
                    <a:pt x="369" y="426"/>
                  </a:cubicBezTo>
                  <a:close/>
                  <a:moveTo>
                    <a:pt x="400" y="396"/>
                  </a:moveTo>
                  <a:cubicBezTo>
                    <a:pt x="426" y="370"/>
                    <a:pt x="426" y="370"/>
                    <a:pt x="426" y="370"/>
                  </a:cubicBezTo>
                  <a:cubicBezTo>
                    <a:pt x="400" y="344"/>
                    <a:pt x="400" y="344"/>
                    <a:pt x="400" y="344"/>
                  </a:cubicBezTo>
                  <a:cubicBezTo>
                    <a:pt x="374" y="370"/>
                    <a:pt x="374" y="370"/>
                    <a:pt x="374" y="370"/>
                  </a:cubicBezTo>
                  <a:cubicBezTo>
                    <a:pt x="400" y="396"/>
                    <a:pt x="400" y="396"/>
                    <a:pt x="400" y="396"/>
                  </a:cubicBezTo>
                  <a:close/>
                  <a:moveTo>
                    <a:pt x="430" y="365"/>
                  </a:moveTo>
                  <a:cubicBezTo>
                    <a:pt x="456" y="339"/>
                    <a:pt x="456" y="339"/>
                    <a:pt x="456" y="339"/>
                  </a:cubicBezTo>
                  <a:cubicBezTo>
                    <a:pt x="430" y="314"/>
                    <a:pt x="430" y="314"/>
                    <a:pt x="430" y="314"/>
                  </a:cubicBezTo>
                  <a:cubicBezTo>
                    <a:pt x="404" y="339"/>
                    <a:pt x="404" y="339"/>
                    <a:pt x="404" y="339"/>
                  </a:cubicBezTo>
                  <a:cubicBezTo>
                    <a:pt x="430" y="365"/>
                    <a:pt x="430" y="365"/>
                    <a:pt x="430" y="365"/>
                  </a:cubicBezTo>
                  <a:close/>
                  <a:moveTo>
                    <a:pt x="461" y="335"/>
                  </a:moveTo>
                  <a:cubicBezTo>
                    <a:pt x="486" y="309"/>
                    <a:pt x="486" y="309"/>
                    <a:pt x="486" y="309"/>
                  </a:cubicBezTo>
                  <a:cubicBezTo>
                    <a:pt x="461" y="283"/>
                    <a:pt x="461" y="283"/>
                    <a:pt x="461" y="283"/>
                  </a:cubicBezTo>
                  <a:cubicBezTo>
                    <a:pt x="435" y="309"/>
                    <a:pt x="435" y="309"/>
                    <a:pt x="435" y="309"/>
                  </a:cubicBezTo>
                  <a:cubicBezTo>
                    <a:pt x="461" y="335"/>
                    <a:pt x="461" y="335"/>
                    <a:pt x="461" y="335"/>
                  </a:cubicBezTo>
                  <a:close/>
                  <a:moveTo>
                    <a:pt x="249" y="427"/>
                  </a:moveTo>
                  <a:cubicBezTo>
                    <a:pt x="275" y="401"/>
                    <a:pt x="275" y="401"/>
                    <a:pt x="275" y="401"/>
                  </a:cubicBezTo>
                  <a:cubicBezTo>
                    <a:pt x="249" y="375"/>
                    <a:pt x="249" y="375"/>
                    <a:pt x="249" y="375"/>
                  </a:cubicBezTo>
                  <a:cubicBezTo>
                    <a:pt x="223" y="401"/>
                    <a:pt x="223" y="401"/>
                    <a:pt x="223" y="401"/>
                  </a:cubicBezTo>
                  <a:cubicBezTo>
                    <a:pt x="249" y="427"/>
                    <a:pt x="249" y="427"/>
                    <a:pt x="249" y="427"/>
                  </a:cubicBezTo>
                  <a:close/>
                  <a:moveTo>
                    <a:pt x="279" y="396"/>
                  </a:moveTo>
                  <a:cubicBezTo>
                    <a:pt x="305" y="371"/>
                    <a:pt x="305" y="371"/>
                    <a:pt x="305" y="371"/>
                  </a:cubicBezTo>
                  <a:cubicBezTo>
                    <a:pt x="279" y="345"/>
                    <a:pt x="279" y="345"/>
                    <a:pt x="279" y="345"/>
                  </a:cubicBezTo>
                  <a:cubicBezTo>
                    <a:pt x="254" y="371"/>
                    <a:pt x="254" y="371"/>
                    <a:pt x="254" y="371"/>
                  </a:cubicBezTo>
                  <a:cubicBezTo>
                    <a:pt x="279" y="396"/>
                    <a:pt x="279" y="396"/>
                    <a:pt x="279" y="396"/>
                  </a:cubicBezTo>
                  <a:close/>
                  <a:moveTo>
                    <a:pt x="310" y="366"/>
                  </a:moveTo>
                  <a:cubicBezTo>
                    <a:pt x="335" y="340"/>
                    <a:pt x="335" y="340"/>
                    <a:pt x="335" y="340"/>
                  </a:cubicBezTo>
                  <a:cubicBezTo>
                    <a:pt x="310" y="315"/>
                    <a:pt x="310" y="315"/>
                    <a:pt x="310" y="315"/>
                  </a:cubicBezTo>
                  <a:cubicBezTo>
                    <a:pt x="284" y="340"/>
                    <a:pt x="284" y="340"/>
                    <a:pt x="284" y="340"/>
                  </a:cubicBezTo>
                  <a:cubicBezTo>
                    <a:pt x="310" y="366"/>
                    <a:pt x="310" y="366"/>
                    <a:pt x="310" y="366"/>
                  </a:cubicBezTo>
                  <a:close/>
                  <a:moveTo>
                    <a:pt x="340" y="336"/>
                  </a:moveTo>
                  <a:cubicBezTo>
                    <a:pt x="366" y="310"/>
                    <a:pt x="366" y="310"/>
                    <a:pt x="366" y="310"/>
                  </a:cubicBezTo>
                  <a:cubicBezTo>
                    <a:pt x="340" y="284"/>
                    <a:pt x="340" y="284"/>
                    <a:pt x="340" y="284"/>
                  </a:cubicBezTo>
                  <a:cubicBezTo>
                    <a:pt x="314" y="310"/>
                    <a:pt x="314" y="310"/>
                    <a:pt x="314" y="310"/>
                  </a:cubicBezTo>
                  <a:cubicBezTo>
                    <a:pt x="340" y="336"/>
                    <a:pt x="340" y="336"/>
                    <a:pt x="340" y="336"/>
                  </a:cubicBezTo>
                  <a:close/>
                  <a:moveTo>
                    <a:pt x="370" y="305"/>
                  </a:moveTo>
                  <a:cubicBezTo>
                    <a:pt x="396" y="280"/>
                    <a:pt x="396" y="280"/>
                    <a:pt x="396" y="280"/>
                  </a:cubicBezTo>
                  <a:cubicBezTo>
                    <a:pt x="370" y="254"/>
                    <a:pt x="370" y="254"/>
                    <a:pt x="370" y="254"/>
                  </a:cubicBezTo>
                  <a:cubicBezTo>
                    <a:pt x="345" y="280"/>
                    <a:pt x="345" y="280"/>
                    <a:pt x="345" y="280"/>
                  </a:cubicBezTo>
                  <a:cubicBezTo>
                    <a:pt x="370" y="305"/>
                    <a:pt x="370" y="305"/>
                    <a:pt x="370" y="305"/>
                  </a:cubicBezTo>
                  <a:close/>
                  <a:moveTo>
                    <a:pt x="401" y="275"/>
                  </a:moveTo>
                  <a:cubicBezTo>
                    <a:pt x="427" y="249"/>
                    <a:pt x="427" y="249"/>
                    <a:pt x="427" y="249"/>
                  </a:cubicBezTo>
                  <a:cubicBezTo>
                    <a:pt x="401" y="223"/>
                    <a:pt x="401" y="223"/>
                    <a:pt x="401" y="223"/>
                  </a:cubicBezTo>
                  <a:cubicBezTo>
                    <a:pt x="375" y="249"/>
                    <a:pt x="375" y="249"/>
                    <a:pt x="375" y="249"/>
                  </a:cubicBezTo>
                  <a:cubicBezTo>
                    <a:pt x="401" y="275"/>
                    <a:pt x="401" y="275"/>
                    <a:pt x="401" y="275"/>
                  </a:cubicBezTo>
                  <a:close/>
                  <a:moveTo>
                    <a:pt x="279" y="457"/>
                  </a:moveTo>
                  <a:cubicBezTo>
                    <a:pt x="305" y="431"/>
                    <a:pt x="305" y="431"/>
                    <a:pt x="305" y="431"/>
                  </a:cubicBezTo>
                  <a:cubicBezTo>
                    <a:pt x="279" y="405"/>
                    <a:pt x="279" y="405"/>
                    <a:pt x="279" y="405"/>
                  </a:cubicBezTo>
                  <a:cubicBezTo>
                    <a:pt x="253" y="431"/>
                    <a:pt x="253" y="431"/>
                    <a:pt x="253" y="431"/>
                  </a:cubicBezTo>
                  <a:cubicBezTo>
                    <a:pt x="279" y="457"/>
                    <a:pt x="279" y="457"/>
                    <a:pt x="279" y="457"/>
                  </a:cubicBezTo>
                  <a:close/>
                  <a:moveTo>
                    <a:pt x="309" y="426"/>
                  </a:moveTo>
                  <a:cubicBezTo>
                    <a:pt x="335" y="401"/>
                    <a:pt x="335" y="401"/>
                    <a:pt x="335" y="401"/>
                  </a:cubicBezTo>
                  <a:cubicBezTo>
                    <a:pt x="309" y="375"/>
                    <a:pt x="309" y="375"/>
                    <a:pt x="309" y="375"/>
                  </a:cubicBezTo>
                  <a:cubicBezTo>
                    <a:pt x="283" y="401"/>
                    <a:pt x="283" y="401"/>
                    <a:pt x="283" y="401"/>
                  </a:cubicBezTo>
                  <a:cubicBezTo>
                    <a:pt x="309" y="426"/>
                    <a:pt x="309" y="426"/>
                    <a:pt x="309" y="426"/>
                  </a:cubicBezTo>
                  <a:close/>
                  <a:moveTo>
                    <a:pt x="340" y="396"/>
                  </a:moveTo>
                  <a:cubicBezTo>
                    <a:pt x="365" y="370"/>
                    <a:pt x="365" y="370"/>
                    <a:pt x="365" y="370"/>
                  </a:cubicBezTo>
                  <a:cubicBezTo>
                    <a:pt x="340" y="344"/>
                    <a:pt x="340" y="344"/>
                    <a:pt x="340" y="344"/>
                  </a:cubicBezTo>
                  <a:cubicBezTo>
                    <a:pt x="314" y="370"/>
                    <a:pt x="314" y="370"/>
                    <a:pt x="314" y="370"/>
                  </a:cubicBezTo>
                  <a:cubicBezTo>
                    <a:pt x="340" y="396"/>
                    <a:pt x="340" y="396"/>
                    <a:pt x="340" y="396"/>
                  </a:cubicBezTo>
                  <a:close/>
                  <a:moveTo>
                    <a:pt x="370" y="366"/>
                  </a:moveTo>
                  <a:cubicBezTo>
                    <a:pt x="396" y="340"/>
                    <a:pt x="396" y="340"/>
                    <a:pt x="396" y="340"/>
                  </a:cubicBezTo>
                  <a:cubicBezTo>
                    <a:pt x="370" y="314"/>
                    <a:pt x="370" y="314"/>
                    <a:pt x="370" y="314"/>
                  </a:cubicBezTo>
                  <a:cubicBezTo>
                    <a:pt x="344" y="340"/>
                    <a:pt x="344" y="340"/>
                    <a:pt x="344" y="340"/>
                  </a:cubicBezTo>
                  <a:cubicBezTo>
                    <a:pt x="370" y="366"/>
                    <a:pt x="370" y="366"/>
                    <a:pt x="370" y="366"/>
                  </a:cubicBezTo>
                  <a:close/>
                  <a:moveTo>
                    <a:pt x="400" y="335"/>
                  </a:moveTo>
                  <a:cubicBezTo>
                    <a:pt x="426" y="309"/>
                    <a:pt x="426" y="309"/>
                    <a:pt x="426" y="309"/>
                  </a:cubicBezTo>
                  <a:cubicBezTo>
                    <a:pt x="400" y="284"/>
                    <a:pt x="400" y="284"/>
                    <a:pt x="400" y="284"/>
                  </a:cubicBezTo>
                  <a:cubicBezTo>
                    <a:pt x="374" y="309"/>
                    <a:pt x="374" y="309"/>
                    <a:pt x="374" y="309"/>
                  </a:cubicBezTo>
                  <a:cubicBezTo>
                    <a:pt x="400" y="335"/>
                    <a:pt x="400" y="335"/>
                    <a:pt x="400" y="335"/>
                  </a:cubicBezTo>
                  <a:close/>
                  <a:moveTo>
                    <a:pt x="431" y="305"/>
                  </a:moveTo>
                  <a:cubicBezTo>
                    <a:pt x="456" y="279"/>
                    <a:pt x="456" y="279"/>
                    <a:pt x="456" y="279"/>
                  </a:cubicBezTo>
                  <a:cubicBezTo>
                    <a:pt x="431" y="253"/>
                    <a:pt x="431" y="253"/>
                    <a:pt x="431" y="253"/>
                  </a:cubicBezTo>
                  <a:cubicBezTo>
                    <a:pt x="405" y="279"/>
                    <a:pt x="405" y="279"/>
                    <a:pt x="405" y="279"/>
                  </a:cubicBezTo>
                  <a:cubicBezTo>
                    <a:pt x="431" y="305"/>
                    <a:pt x="431" y="305"/>
                    <a:pt x="431" y="305"/>
                  </a:cubicBezTo>
                  <a:close/>
                  <a:moveTo>
                    <a:pt x="85" y="263"/>
                  </a:moveTo>
                  <a:cubicBezTo>
                    <a:pt x="111" y="237"/>
                    <a:pt x="111" y="237"/>
                    <a:pt x="111" y="237"/>
                  </a:cubicBezTo>
                  <a:cubicBezTo>
                    <a:pt x="85" y="211"/>
                    <a:pt x="85" y="211"/>
                    <a:pt x="85" y="211"/>
                  </a:cubicBezTo>
                  <a:cubicBezTo>
                    <a:pt x="59" y="237"/>
                    <a:pt x="59" y="237"/>
                    <a:pt x="59" y="237"/>
                  </a:cubicBezTo>
                  <a:cubicBezTo>
                    <a:pt x="85" y="263"/>
                    <a:pt x="85" y="263"/>
                    <a:pt x="85" y="263"/>
                  </a:cubicBezTo>
                  <a:close/>
                  <a:moveTo>
                    <a:pt x="116" y="233"/>
                  </a:moveTo>
                  <a:cubicBezTo>
                    <a:pt x="141" y="207"/>
                    <a:pt x="141" y="207"/>
                    <a:pt x="141" y="207"/>
                  </a:cubicBezTo>
                  <a:cubicBezTo>
                    <a:pt x="116" y="181"/>
                    <a:pt x="116" y="181"/>
                    <a:pt x="116" y="181"/>
                  </a:cubicBezTo>
                  <a:cubicBezTo>
                    <a:pt x="90" y="207"/>
                    <a:pt x="90" y="207"/>
                    <a:pt x="90" y="207"/>
                  </a:cubicBezTo>
                  <a:cubicBezTo>
                    <a:pt x="116" y="233"/>
                    <a:pt x="116" y="233"/>
                    <a:pt x="116" y="233"/>
                  </a:cubicBezTo>
                  <a:close/>
                  <a:moveTo>
                    <a:pt x="146" y="202"/>
                  </a:moveTo>
                  <a:cubicBezTo>
                    <a:pt x="172" y="177"/>
                    <a:pt x="172" y="177"/>
                    <a:pt x="172" y="177"/>
                  </a:cubicBezTo>
                  <a:cubicBezTo>
                    <a:pt x="146" y="151"/>
                    <a:pt x="146" y="151"/>
                    <a:pt x="146" y="151"/>
                  </a:cubicBezTo>
                  <a:cubicBezTo>
                    <a:pt x="120" y="177"/>
                    <a:pt x="120" y="177"/>
                    <a:pt x="120" y="177"/>
                  </a:cubicBezTo>
                  <a:cubicBezTo>
                    <a:pt x="146" y="202"/>
                    <a:pt x="146" y="202"/>
                    <a:pt x="146" y="202"/>
                  </a:cubicBezTo>
                  <a:close/>
                  <a:moveTo>
                    <a:pt x="176" y="172"/>
                  </a:moveTo>
                  <a:cubicBezTo>
                    <a:pt x="202" y="146"/>
                    <a:pt x="202" y="146"/>
                    <a:pt x="202" y="146"/>
                  </a:cubicBezTo>
                  <a:cubicBezTo>
                    <a:pt x="176" y="120"/>
                    <a:pt x="176" y="120"/>
                    <a:pt x="176" y="120"/>
                  </a:cubicBezTo>
                  <a:cubicBezTo>
                    <a:pt x="151" y="146"/>
                    <a:pt x="151" y="146"/>
                    <a:pt x="151" y="146"/>
                  </a:cubicBezTo>
                  <a:cubicBezTo>
                    <a:pt x="176" y="172"/>
                    <a:pt x="176" y="172"/>
                    <a:pt x="176" y="172"/>
                  </a:cubicBezTo>
                  <a:close/>
                  <a:moveTo>
                    <a:pt x="207" y="142"/>
                  </a:moveTo>
                  <a:cubicBezTo>
                    <a:pt x="232" y="116"/>
                    <a:pt x="232" y="116"/>
                    <a:pt x="232" y="116"/>
                  </a:cubicBezTo>
                  <a:cubicBezTo>
                    <a:pt x="207" y="90"/>
                    <a:pt x="207" y="90"/>
                    <a:pt x="207" y="90"/>
                  </a:cubicBezTo>
                  <a:cubicBezTo>
                    <a:pt x="181" y="116"/>
                    <a:pt x="181" y="116"/>
                    <a:pt x="181" y="116"/>
                  </a:cubicBezTo>
                  <a:cubicBezTo>
                    <a:pt x="207" y="142"/>
                    <a:pt x="207" y="142"/>
                    <a:pt x="207" y="142"/>
                  </a:cubicBezTo>
                  <a:close/>
                  <a:moveTo>
                    <a:pt x="237" y="111"/>
                  </a:moveTo>
                  <a:cubicBezTo>
                    <a:pt x="263" y="86"/>
                    <a:pt x="263" y="86"/>
                    <a:pt x="263" y="86"/>
                  </a:cubicBezTo>
                  <a:cubicBezTo>
                    <a:pt x="237" y="60"/>
                    <a:pt x="237" y="60"/>
                    <a:pt x="237" y="60"/>
                  </a:cubicBezTo>
                  <a:cubicBezTo>
                    <a:pt x="211" y="86"/>
                    <a:pt x="211" y="86"/>
                    <a:pt x="211" y="86"/>
                  </a:cubicBezTo>
                  <a:cubicBezTo>
                    <a:pt x="237" y="111"/>
                    <a:pt x="237" y="111"/>
                    <a:pt x="237" y="111"/>
                  </a:cubicBezTo>
                  <a:close/>
                  <a:moveTo>
                    <a:pt x="25" y="203"/>
                  </a:moveTo>
                  <a:cubicBezTo>
                    <a:pt x="51" y="178"/>
                    <a:pt x="51" y="178"/>
                    <a:pt x="51" y="178"/>
                  </a:cubicBezTo>
                  <a:cubicBezTo>
                    <a:pt x="25" y="152"/>
                    <a:pt x="25" y="152"/>
                    <a:pt x="25" y="152"/>
                  </a:cubicBezTo>
                  <a:cubicBezTo>
                    <a:pt x="0" y="178"/>
                    <a:pt x="0" y="178"/>
                    <a:pt x="0" y="178"/>
                  </a:cubicBezTo>
                  <a:cubicBezTo>
                    <a:pt x="25" y="203"/>
                    <a:pt x="25" y="203"/>
                    <a:pt x="25" y="203"/>
                  </a:cubicBezTo>
                  <a:close/>
                  <a:moveTo>
                    <a:pt x="56" y="173"/>
                  </a:moveTo>
                  <a:cubicBezTo>
                    <a:pt x="82" y="147"/>
                    <a:pt x="82" y="147"/>
                    <a:pt x="82" y="147"/>
                  </a:cubicBezTo>
                  <a:cubicBezTo>
                    <a:pt x="56" y="121"/>
                    <a:pt x="56" y="121"/>
                    <a:pt x="56" y="121"/>
                  </a:cubicBezTo>
                  <a:cubicBezTo>
                    <a:pt x="30" y="147"/>
                    <a:pt x="30" y="147"/>
                    <a:pt x="30" y="147"/>
                  </a:cubicBezTo>
                  <a:cubicBezTo>
                    <a:pt x="56" y="173"/>
                    <a:pt x="56" y="173"/>
                    <a:pt x="56" y="173"/>
                  </a:cubicBezTo>
                  <a:close/>
                  <a:moveTo>
                    <a:pt x="86" y="143"/>
                  </a:moveTo>
                  <a:cubicBezTo>
                    <a:pt x="112" y="117"/>
                    <a:pt x="112" y="117"/>
                    <a:pt x="112" y="117"/>
                  </a:cubicBezTo>
                  <a:cubicBezTo>
                    <a:pt x="86" y="91"/>
                    <a:pt x="86" y="91"/>
                    <a:pt x="86" y="91"/>
                  </a:cubicBezTo>
                  <a:cubicBezTo>
                    <a:pt x="60" y="117"/>
                    <a:pt x="60" y="117"/>
                    <a:pt x="60" y="117"/>
                  </a:cubicBezTo>
                  <a:cubicBezTo>
                    <a:pt x="86" y="143"/>
                    <a:pt x="86" y="143"/>
                    <a:pt x="86" y="143"/>
                  </a:cubicBezTo>
                  <a:close/>
                  <a:moveTo>
                    <a:pt x="117" y="112"/>
                  </a:moveTo>
                  <a:cubicBezTo>
                    <a:pt x="142" y="86"/>
                    <a:pt x="142" y="86"/>
                    <a:pt x="142" y="86"/>
                  </a:cubicBezTo>
                  <a:cubicBezTo>
                    <a:pt x="117" y="61"/>
                    <a:pt x="117" y="61"/>
                    <a:pt x="117" y="61"/>
                  </a:cubicBezTo>
                  <a:cubicBezTo>
                    <a:pt x="91" y="86"/>
                    <a:pt x="91" y="86"/>
                    <a:pt x="91" y="86"/>
                  </a:cubicBezTo>
                  <a:cubicBezTo>
                    <a:pt x="117" y="112"/>
                    <a:pt x="117" y="112"/>
                    <a:pt x="117" y="112"/>
                  </a:cubicBezTo>
                  <a:close/>
                  <a:moveTo>
                    <a:pt x="147" y="82"/>
                  </a:moveTo>
                  <a:cubicBezTo>
                    <a:pt x="173" y="56"/>
                    <a:pt x="173" y="56"/>
                    <a:pt x="173" y="56"/>
                  </a:cubicBezTo>
                  <a:cubicBezTo>
                    <a:pt x="147" y="30"/>
                    <a:pt x="147" y="30"/>
                    <a:pt x="147" y="30"/>
                  </a:cubicBezTo>
                  <a:cubicBezTo>
                    <a:pt x="121" y="56"/>
                    <a:pt x="121" y="56"/>
                    <a:pt x="121" y="56"/>
                  </a:cubicBezTo>
                  <a:cubicBezTo>
                    <a:pt x="147" y="82"/>
                    <a:pt x="147" y="82"/>
                    <a:pt x="147" y="82"/>
                  </a:cubicBezTo>
                  <a:close/>
                  <a:moveTo>
                    <a:pt x="177" y="52"/>
                  </a:moveTo>
                  <a:cubicBezTo>
                    <a:pt x="203" y="26"/>
                    <a:pt x="203" y="26"/>
                    <a:pt x="203" y="26"/>
                  </a:cubicBezTo>
                  <a:cubicBezTo>
                    <a:pt x="177" y="0"/>
                    <a:pt x="177" y="0"/>
                    <a:pt x="177" y="0"/>
                  </a:cubicBezTo>
                  <a:cubicBezTo>
                    <a:pt x="151" y="26"/>
                    <a:pt x="151" y="26"/>
                    <a:pt x="151" y="26"/>
                  </a:cubicBezTo>
                  <a:cubicBezTo>
                    <a:pt x="177" y="52"/>
                    <a:pt x="177" y="52"/>
                    <a:pt x="177" y="52"/>
                  </a:cubicBezTo>
                  <a:close/>
                  <a:moveTo>
                    <a:pt x="55" y="233"/>
                  </a:moveTo>
                  <a:cubicBezTo>
                    <a:pt x="81" y="207"/>
                    <a:pt x="81" y="207"/>
                    <a:pt x="81" y="207"/>
                  </a:cubicBezTo>
                  <a:cubicBezTo>
                    <a:pt x="55" y="182"/>
                    <a:pt x="55" y="182"/>
                    <a:pt x="55" y="182"/>
                  </a:cubicBezTo>
                  <a:cubicBezTo>
                    <a:pt x="30" y="207"/>
                    <a:pt x="30" y="207"/>
                    <a:pt x="30" y="207"/>
                  </a:cubicBezTo>
                  <a:cubicBezTo>
                    <a:pt x="55" y="233"/>
                    <a:pt x="55" y="233"/>
                    <a:pt x="55" y="233"/>
                  </a:cubicBezTo>
                  <a:close/>
                  <a:moveTo>
                    <a:pt x="86" y="203"/>
                  </a:moveTo>
                  <a:cubicBezTo>
                    <a:pt x="112" y="177"/>
                    <a:pt x="112" y="177"/>
                    <a:pt x="112" y="177"/>
                  </a:cubicBezTo>
                  <a:cubicBezTo>
                    <a:pt x="86" y="151"/>
                    <a:pt x="86" y="151"/>
                    <a:pt x="86" y="151"/>
                  </a:cubicBezTo>
                  <a:cubicBezTo>
                    <a:pt x="60" y="177"/>
                    <a:pt x="60" y="177"/>
                    <a:pt x="60" y="177"/>
                  </a:cubicBezTo>
                  <a:cubicBezTo>
                    <a:pt x="86" y="203"/>
                    <a:pt x="86" y="203"/>
                    <a:pt x="86" y="203"/>
                  </a:cubicBezTo>
                  <a:close/>
                  <a:moveTo>
                    <a:pt x="116" y="172"/>
                  </a:moveTo>
                  <a:cubicBezTo>
                    <a:pt x="142" y="147"/>
                    <a:pt x="142" y="147"/>
                    <a:pt x="142" y="147"/>
                  </a:cubicBezTo>
                  <a:cubicBezTo>
                    <a:pt x="116" y="121"/>
                    <a:pt x="116" y="121"/>
                    <a:pt x="116" y="121"/>
                  </a:cubicBezTo>
                  <a:cubicBezTo>
                    <a:pt x="90" y="147"/>
                    <a:pt x="90" y="147"/>
                    <a:pt x="90" y="147"/>
                  </a:cubicBezTo>
                  <a:cubicBezTo>
                    <a:pt x="116" y="172"/>
                    <a:pt x="116" y="172"/>
                    <a:pt x="116" y="172"/>
                  </a:cubicBezTo>
                  <a:close/>
                  <a:moveTo>
                    <a:pt x="146" y="142"/>
                  </a:moveTo>
                  <a:cubicBezTo>
                    <a:pt x="172" y="116"/>
                    <a:pt x="172" y="116"/>
                    <a:pt x="172" y="116"/>
                  </a:cubicBezTo>
                  <a:cubicBezTo>
                    <a:pt x="146" y="91"/>
                    <a:pt x="146" y="91"/>
                    <a:pt x="146" y="91"/>
                  </a:cubicBezTo>
                  <a:cubicBezTo>
                    <a:pt x="121" y="116"/>
                    <a:pt x="121" y="116"/>
                    <a:pt x="121" y="116"/>
                  </a:cubicBezTo>
                  <a:cubicBezTo>
                    <a:pt x="146" y="142"/>
                    <a:pt x="146" y="142"/>
                    <a:pt x="146" y="142"/>
                  </a:cubicBezTo>
                  <a:close/>
                  <a:moveTo>
                    <a:pt x="177" y="112"/>
                  </a:moveTo>
                  <a:cubicBezTo>
                    <a:pt x="203" y="86"/>
                    <a:pt x="203" y="86"/>
                    <a:pt x="203" y="86"/>
                  </a:cubicBezTo>
                  <a:cubicBezTo>
                    <a:pt x="177" y="60"/>
                    <a:pt x="177" y="60"/>
                    <a:pt x="177" y="60"/>
                  </a:cubicBezTo>
                  <a:cubicBezTo>
                    <a:pt x="151" y="86"/>
                    <a:pt x="151" y="86"/>
                    <a:pt x="151" y="86"/>
                  </a:cubicBezTo>
                  <a:cubicBezTo>
                    <a:pt x="177" y="112"/>
                    <a:pt x="177" y="112"/>
                    <a:pt x="177" y="112"/>
                  </a:cubicBezTo>
                  <a:close/>
                  <a:moveTo>
                    <a:pt x="207" y="81"/>
                  </a:moveTo>
                  <a:cubicBezTo>
                    <a:pt x="233" y="56"/>
                    <a:pt x="233" y="56"/>
                    <a:pt x="233" y="56"/>
                  </a:cubicBezTo>
                  <a:cubicBezTo>
                    <a:pt x="207" y="30"/>
                    <a:pt x="207" y="30"/>
                    <a:pt x="207" y="30"/>
                  </a:cubicBezTo>
                  <a:cubicBezTo>
                    <a:pt x="181" y="56"/>
                    <a:pt x="181" y="56"/>
                    <a:pt x="181" y="56"/>
                  </a:cubicBezTo>
                  <a:cubicBezTo>
                    <a:pt x="207" y="81"/>
                    <a:pt x="207" y="81"/>
                    <a:pt x="207" y="8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08" name="Icon"/>
            <p:cNvSpPr>
              <a:spLocks noEditPoints="1"/>
            </p:cNvSpPr>
            <p:nvPr/>
          </p:nvSpPr>
          <p:spPr bwMode="auto">
            <a:xfrm>
              <a:off x="5454929" y="7054487"/>
              <a:ext cx="434076" cy="436023"/>
            </a:xfrm>
            <a:custGeom>
              <a:avLst/>
              <a:gdLst>
                <a:gd name="T0" fmla="*/ 60 w 186"/>
                <a:gd name="T1" fmla="*/ 94 h 187"/>
                <a:gd name="T2" fmla="*/ 126 w 186"/>
                <a:gd name="T3" fmla="*/ 94 h 187"/>
                <a:gd name="T4" fmla="*/ 101 w 186"/>
                <a:gd name="T5" fmla="*/ 44 h 187"/>
                <a:gd name="T6" fmla="*/ 93 w 186"/>
                <a:gd name="T7" fmla="*/ 0 h 187"/>
                <a:gd name="T8" fmla="*/ 85 w 186"/>
                <a:gd name="T9" fmla="*/ 44 h 187"/>
                <a:gd name="T10" fmla="*/ 101 w 186"/>
                <a:gd name="T11" fmla="*/ 44 h 187"/>
                <a:gd name="T12" fmla="*/ 101 w 186"/>
                <a:gd name="T13" fmla="*/ 144 h 187"/>
                <a:gd name="T14" fmla="*/ 85 w 186"/>
                <a:gd name="T15" fmla="*/ 144 h 187"/>
                <a:gd name="T16" fmla="*/ 93 w 186"/>
                <a:gd name="T17" fmla="*/ 187 h 187"/>
                <a:gd name="T18" fmla="*/ 73 w 186"/>
                <a:gd name="T19" fmla="*/ 58 h 187"/>
                <a:gd name="T20" fmla="*/ 57 w 186"/>
                <a:gd name="T21" fmla="*/ 16 h 187"/>
                <a:gd name="T22" fmla="*/ 43 w 186"/>
                <a:gd name="T23" fmla="*/ 24 h 187"/>
                <a:gd name="T24" fmla="*/ 69 w 186"/>
                <a:gd name="T25" fmla="*/ 59 h 187"/>
                <a:gd name="T26" fmla="*/ 140 w 186"/>
                <a:gd name="T27" fmla="*/ 175 h 187"/>
                <a:gd name="T28" fmla="*/ 125 w 186"/>
                <a:gd name="T29" fmla="*/ 133 h 187"/>
                <a:gd name="T30" fmla="*/ 110 w 186"/>
                <a:gd name="T31" fmla="*/ 141 h 187"/>
                <a:gd name="T32" fmla="*/ 136 w 186"/>
                <a:gd name="T33" fmla="*/ 176 h 187"/>
                <a:gd name="T34" fmla="*/ 57 w 186"/>
                <a:gd name="T35" fmla="*/ 74 h 187"/>
                <a:gd name="T36" fmla="*/ 24 w 186"/>
                <a:gd name="T37" fmla="*/ 44 h 187"/>
                <a:gd name="T38" fmla="*/ 15 w 186"/>
                <a:gd name="T39" fmla="*/ 58 h 187"/>
                <a:gd name="T40" fmla="*/ 50 w 186"/>
                <a:gd name="T41" fmla="*/ 78 h 187"/>
                <a:gd name="T42" fmla="*/ 174 w 186"/>
                <a:gd name="T43" fmla="*/ 141 h 187"/>
                <a:gd name="T44" fmla="*/ 141 w 186"/>
                <a:gd name="T45" fmla="*/ 111 h 187"/>
                <a:gd name="T46" fmla="*/ 132 w 186"/>
                <a:gd name="T47" fmla="*/ 125 h 187"/>
                <a:gd name="T48" fmla="*/ 167 w 186"/>
                <a:gd name="T49" fmla="*/ 145 h 187"/>
                <a:gd name="T50" fmla="*/ 51 w 186"/>
                <a:gd name="T51" fmla="*/ 94 h 187"/>
                <a:gd name="T52" fmla="*/ 8 w 186"/>
                <a:gd name="T53" fmla="*/ 85 h 187"/>
                <a:gd name="T54" fmla="*/ 8 w 186"/>
                <a:gd name="T55" fmla="*/ 102 h 187"/>
                <a:gd name="T56" fmla="*/ 51 w 186"/>
                <a:gd name="T57" fmla="*/ 94 h 187"/>
                <a:gd name="T58" fmla="*/ 178 w 186"/>
                <a:gd name="T59" fmla="*/ 85 h 187"/>
                <a:gd name="T60" fmla="*/ 135 w 186"/>
                <a:gd name="T61" fmla="*/ 94 h 187"/>
                <a:gd name="T62" fmla="*/ 178 w 186"/>
                <a:gd name="T63" fmla="*/ 102 h 187"/>
                <a:gd name="T64" fmla="*/ 125 w 186"/>
                <a:gd name="T65" fmla="*/ 55 h 187"/>
                <a:gd name="T66" fmla="*/ 140 w 186"/>
                <a:gd name="T67" fmla="*/ 13 h 187"/>
                <a:gd name="T68" fmla="*/ 110 w 186"/>
                <a:gd name="T69" fmla="*/ 46 h 187"/>
                <a:gd name="T70" fmla="*/ 118 w 186"/>
                <a:gd name="T71" fmla="*/ 59 h 187"/>
                <a:gd name="T72" fmla="*/ 57 w 186"/>
                <a:gd name="T73" fmla="*/ 172 h 187"/>
                <a:gd name="T74" fmla="*/ 73 w 186"/>
                <a:gd name="T75" fmla="*/ 130 h 187"/>
                <a:gd name="T76" fmla="*/ 43 w 186"/>
                <a:gd name="T77" fmla="*/ 163 h 187"/>
                <a:gd name="T78" fmla="*/ 50 w 186"/>
                <a:gd name="T79" fmla="*/ 176 h 187"/>
                <a:gd name="T80" fmla="*/ 141 w 186"/>
                <a:gd name="T81" fmla="*/ 76 h 187"/>
                <a:gd name="T82" fmla="*/ 174 w 186"/>
                <a:gd name="T83" fmla="*/ 46 h 187"/>
                <a:gd name="T84" fmla="*/ 132 w 186"/>
                <a:gd name="T85" fmla="*/ 62 h 187"/>
                <a:gd name="T86" fmla="*/ 136 w 186"/>
                <a:gd name="T87" fmla="*/ 78 h 187"/>
                <a:gd name="T88" fmla="*/ 24 w 186"/>
                <a:gd name="T89" fmla="*/ 144 h 187"/>
                <a:gd name="T90" fmla="*/ 57 w 186"/>
                <a:gd name="T91" fmla="*/ 114 h 187"/>
                <a:gd name="T92" fmla="*/ 15 w 186"/>
                <a:gd name="T93" fmla="*/ 130 h 187"/>
                <a:gd name="T94" fmla="*/ 19 w 186"/>
                <a:gd name="T95" fmla="*/ 145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6" h="187">
                  <a:moveTo>
                    <a:pt x="93" y="127"/>
                  </a:moveTo>
                  <a:cubicBezTo>
                    <a:pt x="75" y="127"/>
                    <a:pt x="60" y="112"/>
                    <a:pt x="60" y="94"/>
                  </a:cubicBezTo>
                  <a:cubicBezTo>
                    <a:pt x="60" y="75"/>
                    <a:pt x="75" y="60"/>
                    <a:pt x="93" y="60"/>
                  </a:cubicBezTo>
                  <a:cubicBezTo>
                    <a:pt x="111" y="60"/>
                    <a:pt x="126" y="75"/>
                    <a:pt x="126" y="94"/>
                  </a:cubicBezTo>
                  <a:cubicBezTo>
                    <a:pt x="126" y="112"/>
                    <a:pt x="111" y="127"/>
                    <a:pt x="93" y="127"/>
                  </a:cubicBezTo>
                  <a:moveTo>
                    <a:pt x="101" y="44"/>
                  </a:moveTo>
                  <a:cubicBezTo>
                    <a:pt x="101" y="9"/>
                    <a:pt x="101" y="9"/>
                    <a:pt x="101" y="9"/>
                  </a:cubicBezTo>
                  <a:cubicBezTo>
                    <a:pt x="101" y="4"/>
                    <a:pt x="98" y="0"/>
                    <a:pt x="93" y="0"/>
                  </a:cubicBezTo>
                  <a:cubicBezTo>
                    <a:pt x="88" y="0"/>
                    <a:pt x="85" y="4"/>
                    <a:pt x="85" y="9"/>
                  </a:cubicBezTo>
                  <a:cubicBezTo>
                    <a:pt x="85" y="44"/>
                    <a:pt x="85" y="44"/>
                    <a:pt x="85" y="44"/>
                  </a:cubicBezTo>
                  <a:cubicBezTo>
                    <a:pt x="85" y="48"/>
                    <a:pt x="88" y="52"/>
                    <a:pt x="93" y="52"/>
                  </a:cubicBezTo>
                  <a:cubicBezTo>
                    <a:pt x="98" y="52"/>
                    <a:pt x="101" y="48"/>
                    <a:pt x="101" y="44"/>
                  </a:cubicBezTo>
                  <a:close/>
                  <a:moveTo>
                    <a:pt x="101" y="179"/>
                  </a:moveTo>
                  <a:cubicBezTo>
                    <a:pt x="101" y="144"/>
                    <a:pt x="101" y="144"/>
                    <a:pt x="101" y="144"/>
                  </a:cubicBezTo>
                  <a:cubicBezTo>
                    <a:pt x="101" y="139"/>
                    <a:pt x="98" y="136"/>
                    <a:pt x="93" y="136"/>
                  </a:cubicBezTo>
                  <a:cubicBezTo>
                    <a:pt x="88" y="136"/>
                    <a:pt x="85" y="139"/>
                    <a:pt x="85" y="144"/>
                  </a:cubicBezTo>
                  <a:cubicBezTo>
                    <a:pt x="85" y="179"/>
                    <a:pt x="85" y="179"/>
                    <a:pt x="85" y="179"/>
                  </a:cubicBezTo>
                  <a:cubicBezTo>
                    <a:pt x="85" y="183"/>
                    <a:pt x="88" y="187"/>
                    <a:pt x="93" y="187"/>
                  </a:cubicBezTo>
                  <a:cubicBezTo>
                    <a:pt x="98" y="187"/>
                    <a:pt x="101" y="183"/>
                    <a:pt x="101" y="179"/>
                  </a:cubicBezTo>
                  <a:close/>
                  <a:moveTo>
                    <a:pt x="73" y="58"/>
                  </a:moveTo>
                  <a:cubicBezTo>
                    <a:pt x="77" y="55"/>
                    <a:pt x="78" y="50"/>
                    <a:pt x="76" y="46"/>
                  </a:cubicBezTo>
                  <a:cubicBezTo>
                    <a:pt x="57" y="16"/>
                    <a:pt x="57" y="16"/>
                    <a:pt x="57" y="16"/>
                  </a:cubicBezTo>
                  <a:cubicBezTo>
                    <a:pt x="55" y="12"/>
                    <a:pt x="50" y="10"/>
                    <a:pt x="46" y="13"/>
                  </a:cubicBezTo>
                  <a:cubicBezTo>
                    <a:pt x="42" y="15"/>
                    <a:pt x="40" y="20"/>
                    <a:pt x="43" y="24"/>
                  </a:cubicBezTo>
                  <a:cubicBezTo>
                    <a:pt x="61" y="55"/>
                    <a:pt x="61" y="55"/>
                    <a:pt x="61" y="55"/>
                  </a:cubicBezTo>
                  <a:cubicBezTo>
                    <a:pt x="63" y="57"/>
                    <a:pt x="66" y="59"/>
                    <a:pt x="69" y="59"/>
                  </a:cubicBezTo>
                  <a:cubicBezTo>
                    <a:pt x="70" y="59"/>
                    <a:pt x="72" y="58"/>
                    <a:pt x="73" y="58"/>
                  </a:cubicBezTo>
                  <a:close/>
                  <a:moveTo>
                    <a:pt x="140" y="175"/>
                  </a:moveTo>
                  <a:cubicBezTo>
                    <a:pt x="144" y="172"/>
                    <a:pt x="146" y="167"/>
                    <a:pt x="143" y="163"/>
                  </a:cubicBezTo>
                  <a:cubicBezTo>
                    <a:pt x="125" y="133"/>
                    <a:pt x="125" y="133"/>
                    <a:pt x="125" y="133"/>
                  </a:cubicBezTo>
                  <a:cubicBezTo>
                    <a:pt x="122" y="129"/>
                    <a:pt x="117" y="127"/>
                    <a:pt x="113" y="130"/>
                  </a:cubicBezTo>
                  <a:cubicBezTo>
                    <a:pt x="109" y="132"/>
                    <a:pt x="108" y="137"/>
                    <a:pt x="110" y="141"/>
                  </a:cubicBezTo>
                  <a:cubicBezTo>
                    <a:pt x="129" y="172"/>
                    <a:pt x="129" y="172"/>
                    <a:pt x="129" y="172"/>
                  </a:cubicBezTo>
                  <a:cubicBezTo>
                    <a:pt x="130" y="174"/>
                    <a:pt x="133" y="176"/>
                    <a:pt x="136" y="176"/>
                  </a:cubicBezTo>
                  <a:cubicBezTo>
                    <a:pt x="138" y="176"/>
                    <a:pt x="139" y="175"/>
                    <a:pt x="140" y="175"/>
                  </a:cubicBezTo>
                  <a:close/>
                  <a:moveTo>
                    <a:pt x="57" y="74"/>
                  </a:moveTo>
                  <a:cubicBezTo>
                    <a:pt x="59" y="70"/>
                    <a:pt x="58" y="64"/>
                    <a:pt x="54" y="62"/>
                  </a:cubicBezTo>
                  <a:cubicBezTo>
                    <a:pt x="24" y="44"/>
                    <a:pt x="24" y="44"/>
                    <a:pt x="24" y="44"/>
                  </a:cubicBezTo>
                  <a:cubicBezTo>
                    <a:pt x="20" y="41"/>
                    <a:pt x="15" y="42"/>
                    <a:pt x="12" y="46"/>
                  </a:cubicBezTo>
                  <a:cubicBezTo>
                    <a:pt x="10" y="50"/>
                    <a:pt x="11" y="55"/>
                    <a:pt x="15" y="58"/>
                  </a:cubicBezTo>
                  <a:cubicBezTo>
                    <a:pt x="45" y="76"/>
                    <a:pt x="45" y="76"/>
                    <a:pt x="45" y="76"/>
                  </a:cubicBezTo>
                  <a:cubicBezTo>
                    <a:pt x="47" y="77"/>
                    <a:pt x="48" y="78"/>
                    <a:pt x="50" y="78"/>
                  </a:cubicBezTo>
                  <a:cubicBezTo>
                    <a:pt x="53" y="78"/>
                    <a:pt x="55" y="76"/>
                    <a:pt x="57" y="74"/>
                  </a:cubicBezTo>
                  <a:close/>
                  <a:moveTo>
                    <a:pt x="174" y="141"/>
                  </a:moveTo>
                  <a:cubicBezTo>
                    <a:pt x="176" y="137"/>
                    <a:pt x="175" y="132"/>
                    <a:pt x="171" y="130"/>
                  </a:cubicBezTo>
                  <a:cubicBezTo>
                    <a:pt x="141" y="111"/>
                    <a:pt x="141" y="111"/>
                    <a:pt x="141" y="111"/>
                  </a:cubicBezTo>
                  <a:cubicBezTo>
                    <a:pt x="137" y="109"/>
                    <a:pt x="132" y="110"/>
                    <a:pt x="129" y="114"/>
                  </a:cubicBezTo>
                  <a:cubicBezTo>
                    <a:pt x="127" y="118"/>
                    <a:pt x="128" y="123"/>
                    <a:pt x="132" y="125"/>
                  </a:cubicBezTo>
                  <a:cubicBezTo>
                    <a:pt x="162" y="144"/>
                    <a:pt x="162" y="144"/>
                    <a:pt x="162" y="144"/>
                  </a:cubicBezTo>
                  <a:cubicBezTo>
                    <a:pt x="164" y="145"/>
                    <a:pt x="165" y="145"/>
                    <a:pt x="167" y="145"/>
                  </a:cubicBezTo>
                  <a:cubicBezTo>
                    <a:pt x="170" y="145"/>
                    <a:pt x="172" y="144"/>
                    <a:pt x="174" y="141"/>
                  </a:cubicBezTo>
                  <a:close/>
                  <a:moveTo>
                    <a:pt x="51" y="94"/>
                  </a:moveTo>
                  <a:cubicBezTo>
                    <a:pt x="51" y="89"/>
                    <a:pt x="47" y="85"/>
                    <a:pt x="43" y="85"/>
                  </a:cubicBezTo>
                  <a:cubicBezTo>
                    <a:pt x="8" y="85"/>
                    <a:pt x="8" y="85"/>
                    <a:pt x="8" y="85"/>
                  </a:cubicBezTo>
                  <a:cubicBezTo>
                    <a:pt x="4" y="85"/>
                    <a:pt x="0" y="89"/>
                    <a:pt x="0" y="94"/>
                  </a:cubicBezTo>
                  <a:cubicBezTo>
                    <a:pt x="0" y="98"/>
                    <a:pt x="4" y="102"/>
                    <a:pt x="8" y="102"/>
                  </a:cubicBezTo>
                  <a:cubicBezTo>
                    <a:pt x="43" y="102"/>
                    <a:pt x="43" y="102"/>
                    <a:pt x="43" y="102"/>
                  </a:cubicBezTo>
                  <a:cubicBezTo>
                    <a:pt x="47" y="102"/>
                    <a:pt x="51" y="98"/>
                    <a:pt x="51" y="94"/>
                  </a:cubicBezTo>
                  <a:close/>
                  <a:moveTo>
                    <a:pt x="186" y="94"/>
                  </a:moveTo>
                  <a:cubicBezTo>
                    <a:pt x="186" y="89"/>
                    <a:pt x="183" y="85"/>
                    <a:pt x="178" y="85"/>
                  </a:cubicBezTo>
                  <a:cubicBezTo>
                    <a:pt x="143" y="85"/>
                    <a:pt x="143" y="85"/>
                    <a:pt x="143" y="85"/>
                  </a:cubicBezTo>
                  <a:cubicBezTo>
                    <a:pt x="139" y="85"/>
                    <a:pt x="135" y="89"/>
                    <a:pt x="135" y="94"/>
                  </a:cubicBezTo>
                  <a:cubicBezTo>
                    <a:pt x="135" y="98"/>
                    <a:pt x="139" y="102"/>
                    <a:pt x="143" y="102"/>
                  </a:cubicBezTo>
                  <a:cubicBezTo>
                    <a:pt x="178" y="102"/>
                    <a:pt x="178" y="102"/>
                    <a:pt x="178" y="102"/>
                  </a:cubicBezTo>
                  <a:cubicBezTo>
                    <a:pt x="183" y="102"/>
                    <a:pt x="186" y="98"/>
                    <a:pt x="186" y="94"/>
                  </a:cubicBezTo>
                  <a:close/>
                  <a:moveTo>
                    <a:pt x="125" y="55"/>
                  </a:moveTo>
                  <a:cubicBezTo>
                    <a:pt x="143" y="24"/>
                    <a:pt x="143" y="24"/>
                    <a:pt x="143" y="24"/>
                  </a:cubicBezTo>
                  <a:cubicBezTo>
                    <a:pt x="146" y="20"/>
                    <a:pt x="144" y="15"/>
                    <a:pt x="140" y="13"/>
                  </a:cubicBezTo>
                  <a:cubicBezTo>
                    <a:pt x="136" y="10"/>
                    <a:pt x="131" y="12"/>
                    <a:pt x="129" y="16"/>
                  </a:cubicBezTo>
                  <a:cubicBezTo>
                    <a:pt x="110" y="46"/>
                    <a:pt x="110" y="46"/>
                    <a:pt x="110" y="46"/>
                  </a:cubicBezTo>
                  <a:cubicBezTo>
                    <a:pt x="108" y="50"/>
                    <a:pt x="109" y="55"/>
                    <a:pt x="113" y="58"/>
                  </a:cubicBezTo>
                  <a:cubicBezTo>
                    <a:pt x="115" y="58"/>
                    <a:pt x="116" y="59"/>
                    <a:pt x="118" y="59"/>
                  </a:cubicBezTo>
                  <a:cubicBezTo>
                    <a:pt x="120" y="59"/>
                    <a:pt x="123" y="57"/>
                    <a:pt x="125" y="55"/>
                  </a:cubicBezTo>
                  <a:close/>
                  <a:moveTo>
                    <a:pt x="57" y="172"/>
                  </a:moveTo>
                  <a:cubicBezTo>
                    <a:pt x="76" y="141"/>
                    <a:pt x="76" y="141"/>
                    <a:pt x="76" y="141"/>
                  </a:cubicBezTo>
                  <a:cubicBezTo>
                    <a:pt x="78" y="137"/>
                    <a:pt x="77" y="132"/>
                    <a:pt x="73" y="130"/>
                  </a:cubicBezTo>
                  <a:cubicBezTo>
                    <a:pt x="69" y="127"/>
                    <a:pt x="64" y="129"/>
                    <a:pt x="61" y="133"/>
                  </a:cubicBezTo>
                  <a:cubicBezTo>
                    <a:pt x="43" y="163"/>
                    <a:pt x="43" y="163"/>
                    <a:pt x="43" y="163"/>
                  </a:cubicBezTo>
                  <a:cubicBezTo>
                    <a:pt x="40" y="167"/>
                    <a:pt x="42" y="172"/>
                    <a:pt x="46" y="175"/>
                  </a:cubicBezTo>
                  <a:cubicBezTo>
                    <a:pt x="47" y="175"/>
                    <a:pt x="49" y="176"/>
                    <a:pt x="50" y="176"/>
                  </a:cubicBezTo>
                  <a:cubicBezTo>
                    <a:pt x="53" y="176"/>
                    <a:pt x="56" y="174"/>
                    <a:pt x="57" y="172"/>
                  </a:cubicBezTo>
                  <a:close/>
                  <a:moveTo>
                    <a:pt x="141" y="76"/>
                  </a:moveTo>
                  <a:cubicBezTo>
                    <a:pt x="171" y="58"/>
                    <a:pt x="171" y="58"/>
                    <a:pt x="171" y="58"/>
                  </a:cubicBezTo>
                  <a:cubicBezTo>
                    <a:pt x="175" y="55"/>
                    <a:pt x="176" y="50"/>
                    <a:pt x="174" y="46"/>
                  </a:cubicBezTo>
                  <a:cubicBezTo>
                    <a:pt x="172" y="42"/>
                    <a:pt x="166" y="41"/>
                    <a:pt x="162" y="44"/>
                  </a:cubicBezTo>
                  <a:cubicBezTo>
                    <a:pt x="132" y="62"/>
                    <a:pt x="132" y="62"/>
                    <a:pt x="132" y="62"/>
                  </a:cubicBezTo>
                  <a:cubicBezTo>
                    <a:pt x="128" y="64"/>
                    <a:pt x="127" y="70"/>
                    <a:pt x="129" y="74"/>
                  </a:cubicBezTo>
                  <a:cubicBezTo>
                    <a:pt x="131" y="76"/>
                    <a:pt x="134" y="78"/>
                    <a:pt x="136" y="78"/>
                  </a:cubicBezTo>
                  <a:cubicBezTo>
                    <a:pt x="138" y="78"/>
                    <a:pt x="139" y="77"/>
                    <a:pt x="141" y="76"/>
                  </a:cubicBezTo>
                  <a:close/>
                  <a:moveTo>
                    <a:pt x="24" y="144"/>
                  </a:moveTo>
                  <a:cubicBezTo>
                    <a:pt x="54" y="125"/>
                    <a:pt x="54" y="125"/>
                    <a:pt x="54" y="125"/>
                  </a:cubicBezTo>
                  <a:cubicBezTo>
                    <a:pt x="58" y="123"/>
                    <a:pt x="59" y="118"/>
                    <a:pt x="57" y="114"/>
                  </a:cubicBezTo>
                  <a:cubicBezTo>
                    <a:pt x="54" y="110"/>
                    <a:pt x="49" y="109"/>
                    <a:pt x="45" y="111"/>
                  </a:cubicBezTo>
                  <a:cubicBezTo>
                    <a:pt x="15" y="130"/>
                    <a:pt x="15" y="130"/>
                    <a:pt x="15" y="130"/>
                  </a:cubicBezTo>
                  <a:cubicBezTo>
                    <a:pt x="11" y="132"/>
                    <a:pt x="10" y="137"/>
                    <a:pt x="12" y="141"/>
                  </a:cubicBezTo>
                  <a:cubicBezTo>
                    <a:pt x="14" y="144"/>
                    <a:pt x="17" y="145"/>
                    <a:pt x="19" y="145"/>
                  </a:cubicBezTo>
                  <a:cubicBezTo>
                    <a:pt x="21" y="145"/>
                    <a:pt x="22" y="145"/>
                    <a:pt x="24" y="14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09" name="Icon"/>
            <p:cNvSpPr>
              <a:spLocks noEditPoints="1"/>
            </p:cNvSpPr>
            <p:nvPr/>
          </p:nvSpPr>
          <p:spPr bwMode="auto">
            <a:xfrm>
              <a:off x="1193827" y="6476905"/>
              <a:ext cx="259493" cy="393350"/>
            </a:xfrm>
            <a:custGeom>
              <a:avLst/>
              <a:gdLst>
                <a:gd name="T0" fmla="*/ 94 w 184"/>
                <a:gd name="T1" fmla="*/ 9 h 280"/>
                <a:gd name="T2" fmla="*/ 85 w 184"/>
                <a:gd name="T3" fmla="*/ 0 h 280"/>
                <a:gd name="T4" fmla="*/ 76 w 184"/>
                <a:gd name="T5" fmla="*/ 9 h 280"/>
                <a:gd name="T6" fmla="*/ 85 w 184"/>
                <a:gd name="T7" fmla="*/ 18 h 280"/>
                <a:gd name="T8" fmla="*/ 94 w 184"/>
                <a:gd name="T9" fmla="*/ 9 h 280"/>
                <a:gd name="T10" fmla="*/ 119 w 184"/>
                <a:gd name="T11" fmla="*/ 10 h 280"/>
                <a:gd name="T12" fmla="*/ 111 w 184"/>
                <a:gd name="T13" fmla="*/ 1 h 280"/>
                <a:gd name="T14" fmla="*/ 102 w 184"/>
                <a:gd name="T15" fmla="*/ 10 h 280"/>
                <a:gd name="T16" fmla="*/ 110 w 184"/>
                <a:gd name="T17" fmla="*/ 19 h 280"/>
                <a:gd name="T18" fmla="*/ 119 w 184"/>
                <a:gd name="T19" fmla="*/ 10 h 280"/>
                <a:gd name="T20" fmla="*/ 155 w 184"/>
                <a:gd name="T21" fmla="*/ 105 h 280"/>
                <a:gd name="T22" fmla="*/ 142 w 184"/>
                <a:gd name="T23" fmla="*/ 118 h 280"/>
                <a:gd name="T24" fmla="*/ 49 w 184"/>
                <a:gd name="T25" fmla="*/ 116 h 280"/>
                <a:gd name="T26" fmla="*/ 36 w 184"/>
                <a:gd name="T27" fmla="*/ 103 h 280"/>
                <a:gd name="T28" fmla="*/ 37 w 184"/>
                <a:gd name="T29" fmla="*/ 71 h 280"/>
                <a:gd name="T30" fmla="*/ 51 w 184"/>
                <a:gd name="T31" fmla="*/ 58 h 280"/>
                <a:gd name="T32" fmla="*/ 143 w 184"/>
                <a:gd name="T33" fmla="*/ 60 h 280"/>
                <a:gd name="T34" fmla="*/ 156 w 184"/>
                <a:gd name="T35" fmla="*/ 73 h 280"/>
                <a:gd name="T36" fmla="*/ 155 w 184"/>
                <a:gd name="T37" fmla="*/ 105 h 280"/>
                <a:gd name="T38" fmla="*/ 120 w 184"/>
                <a:gd name="T39" fmla="*/ 48 h 280"/>
                <a:gd name="T40" fmla="*/ 114 w 184"/>
                <a:gd name="T41" fmla="*/ 53 h 280"/>
                <a:gd name="T42" fmla="*/ 80 w 184"/>
                <a:gd name="T43" fmla="*/ 52 h 280"/>
                <a:gd name="T44" fmla="*/ 75 w 184"/>
                <a:gd name="T45" fmla="*/ 47 h 280"/>
                <a:gd name="T46" fmla="*/ 75 w 184"/>
                <a:gd name="T47" fmla="*/ 36 h 280"/>
                <a:gd name="T48" fmla="*/ 80 w 184"/>
                <a:gd name="T49" fmla="*/ 31 h 280"/>
                <a:gd name="T50" fmla="*/ 115 w 184"/>
                <a:gd name="T51" fmla="*/ 31 h 280"/>
                <a:gd name="T52" fmla="*/ 120 w 184"/>
                <a:gd name="T53" fmla="*/ 37 h 280"/>
                <a:gd name="T54" fmla="*/ 120 w 184"/>
                <a:gd name="T55" fmla="*/ 48 h 280"/>
                <a:gd name="T56" fmla="*/ 35 w 184"/>
                <a:gd name="T57" fmla="*/ 182 h 280"/>
                <a:gd name="T58" fmla="*/ 51 w 184"/>
                <a:gd name="T59" fmla="*/ 167 h 280"/>
                <a:gd name="T60" fmla="*/ 65 w 184"/>
                <a:gd name="T61" fmla="*/ 183 h 280"/>
                <a:gd name="T62" fmla="*/ 50 w 184"/>
                <a:gd name="T63" fmla="*/ 198 h 280"/>
                <a:gd name="T64" fmla="*/ 35 w 184"/>
                <a:gd name="T65" fmla="*/ 182 h 280"/>
                <a:gd name="T66" fmla="*/ 123 w 184"/>
                <a:gd name="T67" fmla="*/ 184 h 280"/>
                <a:gd name="T68" fmla="*/ 139 w 184"/>
                <a:gd name="T69" fmla="*/ 169 h 280"/>
                <a:gd name="T70" fmla="*/ 153 w 184"/>
                <a:gd name="T71" fmla="*/ 185 h 280"/>
                <a:gd name="T72" fmla="*/ 138 w 184"/>
                <a:gd name="T73" fmla="*/ 199 h 280"/>
                <a:gd name="T74" fmla="*/ 123 w 184"/>
                <a:gd name="T75" fmla="*/ 184 h 280"/>
                <a:gd name="T76" fmla="*/ 173 w 184"/>
                <a:gd name="T77" fmla="*/ 193 h 280"/>
                <a:gd name="T78" fmla="*/ 176 w 184"/>
                <a:gd name="T79" fmla="*/ 52 h 280"/>
                <a:gd name="T80" fmla="*/ 150 w 184"/>
                <a:gd name="T81" fmla="*/ 25 h 280"/>
                <a:gd name="T82" fmla="*/ 45 w 184"/>
                <a:gd name="T83" fmla="*/ 23 h 280"/>
                <a:gd name="T84" fmla="*/ 18 w 184"/>
                <a:gd name="T85" fmla="*/ 49 h 280"/>
                <a:gd name="T86" fmla="*/ 15 w 184"/>
                <a:gd name="T87" fmla="*/ 189 h 280"/>
                <a:gd name="T88" fmla="*/ 41 w 184"/>
                <a:gd name="T89" fmla="*/ 216 h 280"/>
                <a:gd name="T90" fmla="*/ 42 w 184"/>
                <a:gd name="T91" fmla="*/ 216 h 280"/>
                <a:gd name="T92" fmla="*/ 0 w 184"/>
                <a:gd name="T93" fmla="*/ 276 h 280"/>
                <a:gd name="T94" fmla="*/ 23 w 184"/>
                <a:gd name="T95" fmla="*/ 276 h 280"/>
                <a:gd name="T96" fmla="*/ 53 w 184"/>
                <a:gd name="T97" fmla="*/ 233 h 280"/>
                <a:gd name="T98" fmla="*/ 84 w 184"/>
                <a:gd name="T99" fmla="*/ 234 h 280"/>
                <a:gd name="T100" fmla="*/ 102 w 184"/>
                <a:gd name="T101" fmla="*/ 234 h 280"/>
                <a:gd name="T102" fmla="*/ 133 w 184"/>
                <a:gd name="T103" fmla="*/ 235 h 280"/>
                <a:gd name="T104" fmla="*/ 161 w 184"/>
                <a:gd name="T105" fmla="*/ 279 h 280"/>
                <a:gd name="T106" fmla="*/ 184 w 184"/>
                <a:gd name="T107" fmla="*/ 280 h 280"/>
                <a:gd name="T108" fmla="*/ 145 w 184"/>
                <a:gd name="T109" fmla="*/ 218 h 280"/>
                <a:gd name="T110" fmla="*/ 146 w 184"/>
                <a:gd name="T111" fmla="*/ 218 h 280"/>
                <a:gd name="T112" fmla="*/ 173 w 184"/>
                <a:gd name="T113" fmla="*/ 193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84" h="280">
                  <a:moveTo>
                    <a:pt x="94" y="9"/>
                  </a:moveTo>
                  <a:cubicBezTo>
                    <a:pt x="94" y="5"/>
                    <a:pt x="90" y="1"/>
                    <a:pt x="85" y="0"/>
                  </a:cubicBezTo>
                  <a:cubicBezTo>
                    <a:pt x="81" y="0"/>
                    <a:pt x="77" y="4"/>
                    <a:pt x="76" y="9"/>
                  </a:cubicBezTo>
                  <a:cubicBezTo>
                    <a:pt x="76" y="14"/>
                    <a:pt x="80" y="18"/>
                    <a:pt x="85" y="18"/>
                  </a:cubicBezTo>
                  <a:cubicBezTo>
                    <a:pt x="90" y="18"/>
                    <a:pt x="94" y="14"/>
                    <a:pt x="94" y="9"/>
                  </a:cubicBezTo>
                  <a:moveTo>
                    <a:pt x="119" y="10"/>
                  </a:moveTo>
                  <a:cubicBezTo>
                    <a:pt x="120" y="5"/>
                    <a:pt x="116" y="1"/>
                    <a:pt x="111" y="1"/>
                  </a:cubicBezTo>
                  <a:cubicBezTo>
                    <a:pt x="106" y="1"/>
                    <a:pt x="102" y="5"/>
                    <a:pt x="102" y="10"/>
                  </a:cubicBezTo>
                  <a:cubicBezTo>
                    <a:pt x="102" y="14"/>
                    <a:pt x="106" y="18"/>
                    <a:pt x="110" y="19"/>
                  </a:cubicBezTo>
                  <a:cubicBezTo>
                    <a:pt x="115" y="19"/>
                    <a:pt x="119" y="15"/>
                    <a:pt x="119" y="10"/>
                  </a:cubicBezTo>
                  <a:moveTo>
                    <a:pt x="155" y="105"/>
                  </a:moveTo>
                  <a:cubicBezTo>
                    <a:pt x="155" y="118"/>
                    <a:pt x="142" y="118"/>
                    <a:pt x="142" y="118"/>
                  </a:cubicBezTo>
                  <a:cubicBezTo>
                    <a:pt x="49" y="116"/>
                    <a:pt x="49" y="116"/>
                    <a:pt x="49" y="116"/>
                  </a:cubicBezTo>
                  <a:cubicBezTo>
                    <a:pt x="36" y="116"/>
                    <a:pt x="36" y="103"/>
                    <a:pt x="36" y="103"/>
                  </a:cubicBezTo>
                  <a:cubicBezTo>
                    <a:pt x="37" y="71"/>
                    <a:pt x="37" y="71"/>
                    <a:pt x="37" y="71"/>
                  </a:cubicBezTo>
                  <a:cubicBezTo>
                    <a:pt x="37" y="58"/>
                    <a:pt x="51" y="58"/>
                    <a:pt x="51" y="58"/>
                  </a:cubicBezTo>
                  <a:cubicBezTo>
                    <a:pt x="143" y="60"/>
                    <a:pt x="143" y="60"/>
                    <a:pt x="143" y="60"/>
                  </a:cubicBezTo>
                  <a:cubicBezTo>
                    <a:pt x="156" y="60"/>
                    <a:pt x="156" y="73"/>
                    <a:pt x="156" y="73"/>
                  </a:cubicBezTo>
                  <a:lnTo>
                    <a:pt x="155" y="105"/>
                  </a:lnTo>
                  <a:close/>
                  <a:moveTo>
                    <a:pt x="120" y="48"/>
                  </a:moveTo>
                  <a:cubicBezTo>
                    <a:pt x="120" y="53"/>
                    <a:pt x="114" y="53"/>
                    <a:pt x="114" y="53"/>
                  </a:cubicBezTo>
                  <a:cubicBezTo>
                    <a:pt x="80" y="52"/>
                    <a:pt x="80" y="52"/>
                    <a:pt x="80" y="52"/>
                  </a:cubicBezTo>
                  <a:cubicBezTo>
                    <a:pt x="75" y="52"/>
                    <a:pt x="75" y="47"/>
                    <a:pt x="75" y="47"/>
                  </a:cubicBezTo>
                  <a:cubicBezTo>
                    <a:pt x="75" y="36"/>
                    <a:pt x="75" y="36"/>
                    <a:pt x="75" y="36"/>
                  </a:cubicBezTo>
                  <a:cubicBezTo>
                    <a:pt x="75" y="30"/>
                    <a:pt x="80" y="31"/>
                    <a:pt x="80" y="31"/>
                  </a:cubicBezTo>
                  <a:cubicBezTo>
                    <a:pt x="115" y="31"/>
                    <a:pt x="115" y="31"/>
                    <a:pt x="115" y="31"/>
                  </a:cubicBezTo>
                  <a:cubicBezTo>
                    <a:pt x="120" y="31"/>
                    <a:pt x="120" y="37"/>
                    <a:pt x="120" y="37"/>
                  </a:cubicBezTo>
                  <a:lnTo>
                    <a:pt x="120" y="48"/>
                  </a:lnTo>
                  <a:close/>
                  <a:moveTo>
                    <a:pt x="35" y="182"/>
                  </a:moveTo>
                  <a:cubicBezTo>
                    <a:pt x="35" y="174"/>
                    <a:pt x="42" y="167"/>
                    <a:pt x="51" y="167"/>
                  </a:cubicBezTo>
                  <a:cubicBezTo>
                    <a:pt x="59" y="167"/>
                    <a:pt x="66" y="174"/>
                    <a:pt x="65" y="183"/>
                  </a:cubicBezTo>
                  <a:cubicBezTo>
                    <a:pt x="65" y="191"/>
                    <a:pt x="58" y="198"/>
                    <a:pt x="50" y="198"/>
                  </a:cubicBezTo>
                  <a:cubicBezTo>
                    <a:pt x="41" y="197"/>
                    <a:pt x="35" y="190"/>
                    <a:pt x="35" y="182"/>
                  </a:cubicBezTo>
                  <a:moveTo>
                    <a:pt x="123" y="184"/>
                  </a:moveTo>
                  <a:cubicBezTo>
                    <a:pt x="123" y="175"/>
                    <a:pt x="130" y="169"/>
                    <a:pt x="139" y="169"/>
                  </a:cubicBezTo>
                  <a:cubicBezTo>
                    <a:pt x="147" y="169"/>
                    <a:pt x="154" y="176"/>
                    <a:pt x="153" y="185"/>
                  </a:cubicBezTo>
                  <a:cubicBezTo>
                    <a:pt x="153" y="193"/>
                    <a:pt x="146" y="200"/>
                    <a:pt x="138" y="199"/>
                  </a:cubicBezTo>
                  <a:cubicBezTo>
                    <a:pt x="129" y="199"/>
                    <a:pt x="123" y="192"/>
                    <a:pt x="123" y="184"/>
                  </a:cubicBezTo>
                  <a:moveTo>
                    <a:pt x="173" y="193"/>
                  </a:moveTo>
                  <a:cubicBezTo>
                    <a:pt x="176" y="52"/>
                    <a:pt x="176" y="52"/>
                    <a:pt x="176" y="52"/>
                  </a:cubicBezTo>
                  <a:cubicBezTo>
                    <a:pt x="176" y="52"/>
                    <a:pt x="177" y="25"/>
                    <a:pt x="150" y="25"/>
                  </a:cubicBezTo>
                  <a:cubicBezTo>
                    <a:pt x="45" y="23"/>
                    <a:pt x="45" y="23"/>
                    <a:pt x="45" y="23"/>
                  </a:cubicBezTo>
                  <a:cubicBezTo>
                    <a:pt x="45" y="23"/>
                    <a:pt x="19" y="22"/>
                    <a:pt x="18" y="49"/>
                  </a:cubicBezTo>
                  <a:cubicBezTo>
                    <a:pt x="15" y="189"/>
                    <a:pt x="15" y="189"/>
                    <a:pt x="15" y="189"/>
                  </a:cubicBezTo>
                  <a:cubicBezTo>
                    <a:pt x="15" y="189"/>
                    <a:pt x="15" y="216"/>
                    <a:pt x="41" y="216"/>
                  </a:cubicBezTo>
                  <a:cubicBezTo>
                    <a:pt x="42" y="216"/>
                    <a:pt x="42" y="216"/>
                    <a:pt x="42" y="216"/>
                  </a:cubicBezTo>
                  <a:cubicBezTo>
                    <a:pt x="0" y="276"/>
                    <a:pt x="0" y="276"/>
                    <a:pt x="0" y="276"/>
                  </a:cubicBezTo>
                  <a:cubicBezTo>
                    <a:pt x="23" y="276"/>
                    <a:pt x="23" y="276"/>
                    <a:pt x="23" y="276"/>
                  </a:cubicBezTo>
                  <a:cubicBezTo>
                    <a:pt x="53" y="233"/>
                    <a:pt x="53" y="233"/>
                    <a:pt x="53" y="233"/>
                  </a:cubicBezTo>
                  <a:cubicBezTo>
                    <a:pt x="84" y="234"/>
                    <a:pt x="84" y="234"/>
                    <a:pt x="84" y="234"/>
                  </a:cubicBezTo>
                  <a:cubicBezTo>
                    <a:pt x="102" y="234"/>
                    <a:pt x="102" y="234"/>
                    <a:pt x="102" y="234"/>
                  </a:cubicBezTo>
                  <a:cubicBezTo>
                    <a:pt x="133" y="235"/>
                    <a:pt x="133" y="235"/>
                    <a:pt x="133" y="235"/>
                  </a:cubicBezTo>
                  <a:cubicBezTo>
                    <a:pt x="161" y="279"/>
                    <a:pt x="161" y="279"/>
                    <a:pt x="161" y="279"/>
                  </a:cubicBezTo>
                  <a:cubicBezTo>
                    <a:pt x="184" y="280"/>
                    <a:pt x="184" y="280"/>
                    <a:pt x="184" y="280"/>
                  </a:cubicBezTo>
                  <a:cubicBezTo>
                    <a:pt x="145" y="218"/>
                    <a:pt x="145" y="218"/>
                    <a:pt x="145" y="218"/>
                  </a:cubicBezTo>
                  <a:cubicBezTo>
                    <a:pt x="146" y="218"/>
                    <a:pt x="146" y="218"/>
                    <a:pt x="146" y="218"/>
                  </a:cubicBezTo>
                  <a:cubicBezTo>
                    <a:pt x="146" y="218"/>
                    <a:pt x="172" y="219"/>
                    <a:pt x="173" y="19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10" name="Icon"/>
            <p:cNvSpPr>
              <a:spLocks noEditPoints="1"/>
            </p:cNvSpPr>
            <p:nvPr/>
          </p:nvSpPr>
          <p:spPr bwMode="auto">
            <a:xfrm>
              <a:off x="1987235" y="7060897"/>
              <a:ext cx="340306" cy="423202"/>
            </a:xfrm>
            <a:custGeom>
              <a:avLst/>
              <a:gdLst>
                <a:gd name="T0" fmla="*/ 260 w 360"/>
                <a:gd name="T1" fmla="*/ 337 h 449"/>
                <a:gd name="T2" fmla="*/ 281 w 360"/>
                <a:gd name="T3" fmla="*/ 449 h 449"/>
                <a:gd name="T4" fmla="*/ 205 w 360"/>
                <a:gd name="T5" fmla="*/ 449 h 449"/>
                <a:gd name="T6" fmla="*/ 228 w 360"/>
                <a:gd name="T7" fmla="*/ 350 h 449"/>
                <a:gd name="T8" fmla="*/ 260 w 360"/>
                <a:gd name="T9" fmla="*/ 337 h 449"/>
                <a:gd name="T10" fmla="*/ 101 w 360"/>
                <a:gd name="T11" fmla="*/ 209 h 449"/>
                <a:gd name="T12" fmla="*/ 109 w 360"/>
                <a:gd name="T13" fmla="*/ 198 h 449"/>
                <a:gd name="T14" fmla="*/ 147 w 360"/>
                <a:gd name="T15" fmla="*/ 125 h 449"/>
                <a:gd name="T16" fmla="*/ 225 w 360"/>
                <a:gd name="T17" fmla="*/ 141 h 449"/>
                <a:gd name="T18" fmla="*/ 239 w 360"/>
                <a:gd name="T19" fmla="*/ 142 h 449"/>
                <a:gd name="T20" fmla="*/ 240 w 360"/>
                <a:gd name="T21" fmla="*/ 128 h 449"/>
                <a:gd name="T22" fmla="*/ 138 w 360"/>
                <a:gd name="T23" fmla="*/ 107 h 449"/>
                <a:gd name="T24" fmla="*/ 89 w 360"/>
                <a:gd name="T25" fmla="*/ 201 h 449"/>
                <a:gd name="T26" fmla="*/ 99 w 360"/>
                <a:gd name="T27" fmla="*/ 209 h 449"/>
                <a:gd name="T28" fmla="*/ 101 w 360"/>
                <a:gd name="T29" fmla="*/ 209 h 449"/>
                <a:gd name="T30" fmla="*/ 58 w 360"/>
                <a:gd name="T31" fmla="*/ 206 h 449"/>
                <a:gd name="T32" fmla="*/ 67 w 360"/>
                <a:gd name="T33" fmla="*/ 195 h 449"/>
                <a:gd name="T34" fmla="*/ 129 w 360"/>
                <a:gd name="T35" fmla="*/ 87 h 449"/>
                <a:gd name="T36" fmla="*/ 251 w 360"/>
                <a:gd name="T37" fmla="*/ 108 h 449"/>
                <a:gd name="T38" fmla="*/ 265 w 360"/>
                <a:gd name="T39" fmla="*/ 108 h 449"/>
                <a:gd name="T40" fmla="*/ 265 w 360"/>
                <a:gd name="T41" fmla="*/ 93 h 449"/>
                <a:gd name="T42" fmla="*/ 121 w 360"/>
                <a:gd name="T43" fmla="*/ 69 h 449"/>
                <a:gd name="T44" fmla="*/ 47 w 360"/>
                <a:gd name="T45" fmla="*/ 196 h 449"/>
                <a:gd name="T46" fmla="*/ 57 w 360"/>
                <a:gd name="T47" fmla="*/ 206 h 449"/>
                <a:gd name="T48" fmla="*/ 58 w 360"/>
                <a:gd name="T49" fmla="*/ 206 h 449"/>
                <a:gd name="T50" fmla="*/ 13 w 360"/>
                <a:gd name="T51" fmla="*/ 203 h 449"/>
                <a:gd name="T52" fmla="*/ 23 w 360"/>
                <a:gd name="T53" fmla="*/ 193 h 449"/>
                <a:gd name="T54" fmla="*/ 111 w 360"/>
                <a:gd name="T55" fmla="*/ 48 h 449"/>
                <a:gd name="T56" fmla="*/ 278 w 360"/>
                <a:gd name="T57" fmla="*/ 73 h 449"/>
                <a:gd name="T58" fmla="*/ 292 w 360"/>
                <a:gd name="T59" fmla="*/ 72 h 449"/>
                <a:gd name="T60" fmla="*/ 291 w 360"/>
                <a:gd name="T61" fmla="*/ 58 h 449"/>
                <a:gd name="T62" fmla="*/ 102 w 360"/>
                <a:gd name="T63" fmla="*/ 30 h 449"/>
                <a:gd name="T64" fmla="*/ 3 w 360"/>
                <a:gd name="T65" fmla="*/ 193 h 449"/>
                <a:gd name="T66" fmla="*/ 13 w 360"/>
                <a:gd name="T67" fmla="*/ 203 h 449"/>
                <a:gd name="T68" fmla="*/ 13 w 360"/>
                <a:gd name="T69" fmla="*/ 203 h 449"/>
                <a:gd name="T70" fmla="*/ 172 w 360"/>
                <a:gd name="T71" fmla="*/ 177 h 449"/>
                <a:gd name="T72" fmla="*/ 173 w 360"/>
                <a:gd name="T73" fmla="*/ 177 h 449"/>
                <a:gd name="T74" fmla="*/ 171 w 360"/>
                <a:gd name="T75" fmla="*/ 177 h 449"/>
                <a:gd name="T76" fmla="*/ 172 w 360"/>
                <a:gd name="T77" fmla="*/ 177 h 449"/>
                <a:gd name="T78" fmla="*/ 360 w 360"/>
                <a:gd name="T79" fmla="*/ 136 h 449"/>
                <a:gd name="T80" fmla="*/ 150 w 360"/>
                <a:gd name="T81" fmla="*/ 346 h 449"/>
                <a:gd name="T82" fmla="*/ 16 w 360"/>
                <a:gd name="T83" fmla="*/ 299 h 449"/>
                <a:gd name="T84" fmla="*/ 177 w 360"/>
                <a:gd name="T85" fmla="*/ 213 h 449"/>
                <a:gd name="T86" fmla="*/ 171 w 360"/>
                <a:gd name="T87" fmla="*/ 191 h 449"/>
                <a:gd name="T88" fmla="*/ 149 w 360"/>
                <a:gd name="T89" fmla="*/ 179 h 449"/>
                <a:gd name="T90" fmla="*/ 160 w 360"/>
                <a:gd name="T91" fmla="*/ 151 h 449"/>
                <a:gd name="T92" fmla="*/ 188 w 360"/>
                <a:gd name="T93" fmla="*/ 161 h 449"/>
                <a:gd name="T94" fmla="*/ 183 w 360"/>
                <a:gd name="T95" fmla="*/ 185 h 449"/>
                <a:gd name="T96" fmla="*/ 195 w 360"/>
                <a:gd name="T97" fmla="*/ 203 h 449"/>
                <a:gd name="T98" fmla="*/ 359 w 360"/>
                <a:gd name="T99" fmla="*/ 115 h 449"/>
                <a:gd name="T100" fmla="*/ 360 w 360"/>
                <a:gd name="T101" fmla="*/ 136 h 449"/>
                <a:gd name="T102" fmla="*/ 173 w 360"/>
                <a:gd name="T103" fmla="*/ 177 h 449"/>
                <a:gd name="T104" fmla="*/ 171 w 360"/>
                <a:gd name="T105" fmla="*/ 177 h 449"/>
                <a:gd name="T106" fmla="*/ 172 w 360"/>
                <a:gd name="T107" fmla="*/ 177 h 449"/>
                <a:gd name="T108" fmla="*/ 173 w 360"/>
                <a:gd name="T109" fmla="*/ 177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60" h="449">
                  <a:moveTo>
                    <a:pt x="260" y="337"/>
                  </a:moveTo>
                  <a:cubicBezTo>
                    <a:pt x="281" y="449"/>
                    <a:pt x="281" y="449"/>
                    <a:pt x="281" y="449"/>
                  </a:cubicBezTo>
                  <a:cubicBezTo>
                    <a:pt x="205" y="449"/>
                    <a:pt x="205" y="449"/>
                    <a:pt x="205" y="449"/>
                  </a:cubicBezTo>
                  <a:cubicBezTo>
                    <a:pt x="228" y="350"/>
                    <a:pt x="228" y="350"/>
                    <a:pt x="228" y="350"/>
                  </a:cubicBezTo>
                  <a:cubicBezTo>
                    <a:pt x="260" y="337"/>
                    <a:pt x="260" y="337"/>
                    <a:pt x="260" y="337"/>
                  </a:cubicBezTo>
                  <a:close/>
                  <a:moveTo>
                    <a:pt x="101" y="209"/>
                  </a:moveTo>
                  <a:cubicBezTo>
                    <a:pt x="106" y="208"/>
                    <a:pt x="110" y="203"/>
                    <a:pt x="109" y="198"/>
                  </a:cubicBezTo>
                  <a:cubicBezTo>
                    <a:pt x="104" y="168"/>
                    <a:pt x="119" y="138"/>
                    <a:pt x="147" y="125"/>
                  </a:cubicBezTo>
                  <a:cubicBezTo>
                    <a:pt x="173" y="112"/>
                    <a:pt x="206" y="119"/>
                    <a:pt x="225" y="141"/>
                  </a:cubicBezTo>
                  <a:cubicBezTo>
                    <a:pt x="229" y="145"/>
                    <a:pt x="235" y="146"/>
                    <a:pt x="239" y="142"/>
                  </a:cubicBezTo>
                  <a:cubicBezTo>
                    <a:pt x="244" y="138"/>
                    <a:pt x="244" y="132"/>
                    <a:pt x="240" y="128"/>
                  </a:cubicBezTo>
                  <a:cubicBezTo>
                    <a:pt x="215" y="99"/>
                    <a:pt x="173" y="90"/>
                    <a:pt x="138" y="107"/>
                  </a:cubicBezTo>
                  <a:cubicBezTo>
                    <a:pt x="102" y="123"/>
                    <a:pt x="82" y="162"/>
                    <a:pt x="89" y="201"/>
                  </a:cubicBezTo>
                  <a:cubicBezTo>
                    <a:pt x="90" y="206"/>
                    <a:pt x="94" y="209"/>
                    <a:pt x="99" y="209"/>
                  </a:cubicBezTo>
                  <a:cubicBezTo>
                    <a:pt x="100" y="209"/>
                    <a:pt x="100" y="209"/>
                    <a:pt x="101" y="209"/>
                  </a:cubicBezTo>
                  <a:close/>
                  <a:moveTo>
                    <a:pt x="58" y="206"/>
                  </a:moveTo>
                  <a:cubicBezTo>
                    <a:pt x="63" y="205"/>
                    <a:pt x="68" y="200"/>
                    <a:pt x="67" y="195"/>
                  </a:cubicBezTo>
                  <a:cubicBezTo>
                    <a:pt x="63" y="150"/>
                    <a:pt x="88" y="107"/>
                    <a:pt x="129" y="87"/>
                  </a:cubicBezTo>
                  <a:cubicBezTo>
                    <a:pt x="170" y="69"/>
                    <a:pt x="219" y="77"/>
                    <a:pt x="251" y="108"/>
                  </a:cubicBezTo>
                  <a:cubicBezTo>
                    <a:pt x="255" y="112"/>
                    <a:pt x="261" y="112"/>
                    <a:pt x="265" y="108"/>
                  </a:cubicBezTo>
                  <a:cubicBezTo>
                    <a:pt x="269" y="104"/>
                    <a:pt x="268" y="97"/>
                    <a:pt x="265" y="93"/>
                  </a:cubicBezTo>
                  <a:cubicBezTo>
                    <a:pt x="227" y="57"/>
                    <a:pt x="169" y="47"/>
                    <a:pt x="121" y="69"/>
                  </a:cubicBezTo>
                  <a:cubicBezTo>
                    <a:pt x="72" y="92"/>
                    <a:pt x="43" y="143"/>
                    <a:pt x="47" y="196"/>
                  </a:cubicBezTo>
                  <a:cubicBezTo>
                    <a:pt x="48" y="202"/>
                    <a:pt x="52" y="206"/>
                    <a:pt x="57" y="206"/>
                  </a:cubicBezTo>
                  <a:cubicBezTo>
                    <a:pt x="57" y="206"/>
                    <a:pt x="58" y="206"/>
                    <a:pt x="58" y="206"/>
                  </a:cubicBezTo>
                  <a:close/>
                  <a:moveTo>
                    <a:pt x="13" y="203"/>
                  </a:moveTo>
                  <a:cubicBezTo>
                    <a:pt x="19" y="203"/>
                    <a:pt x="23" y="198"/>
                    <a:pt x="23" y="193"/>
                  </a:cubicBezTo>
                  <a:cubicBezTo>
                    <a:pt x="20" y="131"/>
                    <a:pt x="55" y="74"/>
                    <a:pt x="111" y="48"/>
                  </a:cubicBezTo>
                  <a:cubicBezTo>
                    <a:pt x="167" y="22"/>
                    <a:pt x="232" y="32"/>
                    <a:pt x="278" y="73"/>
                  </a:cubicBezTo>
                  <a:cubicBezTo>
                    <a:pt x="282" y="77"/>
                    <a:pt x="288" y="76"/>
                    <a:pt x="292" y="72"/>
                  </a:cubicBezTo>
                  <a:cubicBezTo>
                    <a:pt x="295" y="68"/>
                    <a:pt x="295" y="62"/>
                    <a:pt x="291" y="58"/>
                  </a:cubicBezTo>
                  <a:cubicBezTo>
                    <a:pt x="239" y="11"/>
                    <a:pt x="165" y="0"/>
                    <a:pt x="102" y="30"/>
                  </a:cubicBezTo>
                  <a:cubicBezTo>
                    <a:pt x="39" y="59"/>
                    <a:pt x="0" y="123"/>
                    <a:pt x="3" y="193"/>
                  </a:cubicBezTo>
                  <a:cubicBezTo>
                    <a:pt x="3" y="199"/>
                    <a:pt x="8" y="203"/>
                    <a:pt x="13" y="203"/>
                  </a:cubicBezTo>
                  <a:cubicBezTo>
                    <a:pt x="13" y="203"/>
                    <a:pt x="13" y="203"/>
                    <a:pt x="13" y="203"/>
                  </a:cubicBezTo>
                  <a:close/>
                  <a:moveTo>
                    <a:pt x="172" y="177"/>
                  </a:moveTo>
                  <a:cubicBezTo>
                    <a:pt x="173" y="177"/>
                    <a:pt x="173" y="177"/>
                    <a:pt x="173" y="177"/>
                  </a:cubicBezTo>
                  <a:cubicBezTo>
                    <a:pt x="171" y="177"/>
                    <a:pt x="171" y="177"/>
                    <a:pt x="171" y="177"/>
                  </a:cubicBezTo>
                  <a:lnTo>
                    <a:pt x="172" y="177"/>
                  </a:lnTo>
                  <a:close/>
                  <a:moveTo>
                    <a:pt x="360" y="136"/>
                  </a:moveTo>
                  <a:cubicBezTo>
                    <a:pt x="360" y="252"/>
                    <a:pt x="266" y="346"/>
                    <a:pt x="150" y="346"/>
                  </a:cubicBezTo>
                  <a:cubicBezTo>
                    <a:pt x="99" y="346"/>
                    <a:pt x="52" y="328"/>
                    <a:pt x="16" y="299"/>
                  </a:cubicBezTo>
                  <a:cubicBezTo>
                    <a:pt x="177" y="213"/>
                    <a:pt x="177" y="213"/>
                    <a:pt x="177" y="213"/>
                  </a:cubicBezTo>
                  <a:cubicBezTo>
                    <a:pt x="171" y="191"/>
                    <a:pt x="171" y="191"/>
                    <a:pt x="171" y="191"/>
                  </a:cubicBezTo>
                  <a:cubicBezTo>
                    <a:pt x="162" y="192"/>
                    <a:pt x="153" y="187"/>
                    <a:pt x="149" y="179"/>
                  </a:cubicBezTo>
                  <a:cubicBezTo>
                    <a:pt x="145" y="168"/>
                    <a:pt x="149" y="156"/>
                    <a:pt x="160" y="151"/>
                  </a:cubicBezTo>
                  <a:cubicBezTo>
                    <a:pt x="170" y="146"/>
                    <a:pt x="183" y="150"/>
                    <a:pt x="188" y="161"/>
                  </a:cubicBezTo>
                  <a:cubicBezTo>
                    <a:pt x="192" y="169"/>
                    <a:pt x="190" y="179"/>
                    <a:pt x="183" y="185"/>
                  </a:cubicBezTo>
                  <a:cubicBezTo>
                    <a:pt x="195" y="203"/>
                    <a:pt x="195" y="203"/>
                    <a:pt x="195" y="203"/>
                  </a:cubicBezTo>
                  <a:cubicBezTo>
                    <a:pt x="359" y="115"/>
                    <a:pt x="359" y="115"/>
                    <a:pt x="359" y="115"/>
                  </a:cubicBezTo>
                  <a:cubicBezTo>
                    <a:pt x="360" y="122"/>
                    <a:pt x="360" y="129"/>
                    <a:pt x="360" y="136"/>
                  </a:cubicBezTo>
                  <a:close/>
                  <a:moveTo>
                    <a:pt x="173" y="177"/>
                  </a:moveTo>
                  <a:cubicBezTo>
                    <a:pt x="171" y="177"/>
                    <a:pt x="171" y="177"/>
                    <a:pt x="171" y="177"/>
                  </a:cubicBezTo>
                  <a:cubicBezTo>
                    <a:pt x="172" y="177"/>
                    <a:pt x="172" y="177"/>
                    <a:pt x="172" y="177"/>
                  </a:cubicBezTo>
                  <a:lnTo>
                    <a:pt x="173" y="17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11" name="Icon"/>
            <p:cNvSpPr>
              <a:spLocks noEditPoints="1"/>
            </p:cNvSpPr>
            <p:nvPr/>
          </p:nvSpPr>
          <p:spPr bwMode="auto">
            <a:xfrm>
              <a:off x="4864186" y="7132437"/>
              <a:ext cx="422397" cy="280122"/>
            </a:xfrm>
            <a:custGeom>
              <a:avLst/>
              <a:gdLst>
                <a:gd name="T0" fmla="*/ 300 w 320"/>
                <a:gd name="T1" fmla="*/ 34 h 211"/>
                <a:gd name="T2" fmla="*/ 285 w 320"/>
                <a:gd name="T3" fmla="*/ 48 h 211"/>
                <a:gd name="T4" fmla="*/ 270 w 320"/>
                <a:gd name="T5" fmla="*/ 34 h 211"/>
                <a:gd name="T6" fmla="*/ 285 w 320"/>
                <a:gd name="T7" fmla="*/ 19 h 211"/>
                <a:gd name="T8" fmla="*/ 300 w 320"/>
                <a:gd name="T9" fmla="*/ 34 h 211"/>
                <a:gd name="T10" fmla="*/ 257 w 320"/>
                <a:gd name="T11" fmla="*/ 142 h 211"/>
                <a:gd name="T12" fmla="*/ 204 w 320"/>
                <a:gd name="T13" fmla="*/ 195 h 211"/>
                <a:gd name="T14" fmla="*/ 69 w 320"/>
                <a:gd name="T15" fmla="*/ 195 h 211"/>
                <a:gd name="T16" fmla="*/ 16 w 320"/>
                <a:gd name="T17" fmla="*/ 142 h 211"/>
                <a:gd name="T18" fmla="*/ 16 w 320"/>
                <a:gd name="T19" fmla="*/ 68 h 211"/>
                <a:gd name="T20" fmla="*/ 69 w 320"/>
                <a:gd name="T21" fmla="*/ 15 h 211"/>
                <a:gd name="T22" fmla="*/ 204 w 320"/>
                <a:gd name="T23" fmla="*/ 15 h 211"/>
                <a:gd name="T24" fmla="*/ 257 w 320"/>
                <a:gd name="T25" fmla="*/ 68 h 211"/>
                <a:gd name="T26" fmla="*/ 257 w 320"/>
                <a:gd name="T27" fmla="*/ 142 h 211"/>
                <a:gd name="T28" fmla="*/ 277 w 320"/>
                <a:gd name="T29" fmla="*/ 75 h 211"/>
                <a:gd name="T30" fmla="*/ 284 w 320"/>
                <a:gd name="T31" fmla="*/ 67 h 211"/>
                <a:gd name="T32" fmla="*/ 292 w 320"/>
                <a:gd name="T33" fmla="*/ 75 h 211"/>
                <a:gd name="T34" fmla="*/ 284 w 320"/>
                <a:gd name="T35" fmla="*/ 82 h 211"/>
                <a:gd name="T36" fmla="*/ 277 w 320"/>
                <a:gd name="T37" fmla="*/ 75 h 211"/>
                <a:gd name="T38" fmla="*/ 277 w 320"/>
                <a:gd name="T39" fmla="*/ 95 h 211"/>
                <a:gd name="T40" fmla="*/ 284 w 320"/>
                <a:gd name="T41" fmla="*/ 88 h 211"/>
                <a:gd name="T42" fmla="*/ 292 w 320"/>
                <a:gd name="T43" fmla="*/ 95 h 211"/>
                <a:gd name="T44" fmla="*/ 284 w 320"/>
                <a:gd name="T45" fmla="*/ 103 h 211"/>
                <a:gd name="T46" fmla="*/ 277 w 320"/>
                <a:gd name="T47" fmla="*/ 95 h 211"/>
                <a:gd name="T48" fmla="*/ 277 w 320"/>
                <a:gd name="T49" fmla="*/ 116 h 211"/>
                <a:gd name="T50" fmla="*/ 284 w 320"/>
                <a:gd name="T51" fmla="*/ 108 h 211"/>
                <a:gd name="T52" fmla="*/ 292 w 320"/>
                <a:gd name="T53" fmla="*/ 116 h 211"/>
                <a:gd name="T54" fmla="*/ 284 w 320"/>
                <a:gd name="T55" fmla="*/ 124 h 211"/>
                <a:gd name="T56" fmla="*/ 277 w 320"/>
                <a:gd name="T57" fmla="*/ 116 h 211"/>
                <a:gd name="T58" fmla="*/ 320 w 320"/>
                <a:gd name="T59" fmla="*/ 184 h 211"/>
                <a:gd name="T60" fmla="*/ 320 w 320"/>
                <a:gd name="T61" fmla="*/ 27 h 211"/>
                <a:gd name="T62" fmla="*/ 293 w 320"/>
                <a:gd name="T63" fmla="*/ 0 h 211"/>
                <a:gd name="T64" fmla="*/ 26 w 320"/>
                <a:gd name="T65" fmla="*/ 0 h 211"/>
                <a:gd name="T66" fmla="*/ 0 w 320"/>
                <a:gd name="T67" fmla="*/ 27 h 211"/>
                <a:gd name="T68" fmla="*/ 0 w 320"/>
                <a:gd name="T69" fmla="*/ 184 h 211"/>
                <a:gd name="T70" fmla="*/ 26 w 320"/>
                <a:gd name="T71" fmla="*/ 211 h 211"/>
                <a:gd name="T72" fmla="*/ 293 w 320"/>
                <a:gd name="T73" fmla="*/ 210 h 211"/>
                <a:gd name="T74" fmla="*/ 320 w 320"/>
                <a:gd name="T75" fmla="*/ 184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0" h="211">
                  <a:moveTo>
                    <a:pt x="300" y="34"/>
                  </a:moveTo>
                  <a:cubicBezTo>
                    <a:pt x="300" y="42"/>
                    <a:pt x="293" y="48"/>
                    <a:pt x="285" y="48"/>
                  </a:cubicBezTo>
                  <a:cubicBezTo>
                    <a:pt x="277" y="48"/>
                    <a:pt x="270" y="42"/>
                    <a:pt x="270" y="34"/>
                  </a:cubicBezTo>
                  <a:cubicBezTo>
                    <a:pt x="270" y="25"/>
                    <a:pt x="277" y="19"/>
                    <a:pt x="285" y="19"/>
                  </a:cubicBezTo>
                  <a:cubicBezTo>
                    <a:pt x="293" y="19"/>
                    <a:pt x="300" y="25"/>
                    <a:pt x="300" y="34"/>
                  </a:cubicBezTo>
                  <a:moveTo>
                    <a:pt x="257" y="142"/>
                  </a:moveTo>
                  <a:cubicBezTo>
                    <a:pt x="257" y="195"/>
                    <a:pt x="204" y="195"/>
                    <a:pt x="204" y="195"/>
                  </a:cubicBezTo>
                  <a:cubicBezTo>
                    <a:pt x="69" y="195"/>
                    <a:pt x="69" y="195"/>
                    <a:pt x="69" y="195"/>
                  </a:cubicBezTo>
                  <a:cubicBezTo>
                    <a:pt x="16" y="195"/>
                    <a:pt x="16" y="142"/>
                    <a:pt x="16" y="142"/>
                  </a:cubicBezTo>
                  <a:cubicBezTo>
                    <a:pt x="16" y="68"/>
                    <a:pt x="16" y="68"/>
                    <a:pt x="16" y="68"/>
                  </a:cubicBezTo>
                  <a:cubicBezTo>
                    <a:pt x="16" y="15"/>
                    <a:pt x="69" y="15"/>
                    <a:pt x="69" y="15"/>
                  </a:cubicBezTo>
                  <a:cubicBezTo>
                    <a:pt x="204" y="15"/>
                    <a:pt x="204" y="15"/>
                    <a:pt x="204" y="15"/>
                  </a:cubicBezTo>
                  <a:cubicBezTo>
                    <a:pt x="257" y="15"/>
                    <a:pt x="257" y="68"/>
                    <a:pt x="257" y="68"/>
                  </a:cubicBezTo>
                  <a:lnTo>
                    <a:pt x="257" y="142"/>
                  </a:lnTo>
                  <a:close/>
                  <a:moveTo>
                    <a:pt x="277" y="75"/>
                  </a:moveTo>
                  <a:cubicBezTo>
                    <a:pt x="277" y="70"/>
                    <a:pt x="280" y="67"/>
                    <a:pt x="284" y="67"/>
                  </a:cubicBezTo>
                  <a:cubicBezTo>
                    <a:pt x="289" y="67"/>
                    <a:pt x="292" y="70"/>
                    <a:pt x="292" y="75"/>
                  </a:cubicBezTo>
                  <a:cubicBezTo>
                    <a:pt x="292" y="79"/>
                    <a:pt x="289" y="82"/>
                    <a:pt x="284" y="82"/>
                  </a:cubicBezTo>
                  <a:cubicBezTo>
                    <a:pt x="280" y="82"/>
                    <a:pt x="277" y="79"/>
                    <a:pt x="277" y="75"/>
                  </a:cubicBezTo>
                  <a:moveTo>
                    <a:pt x="277" y="95"/>
                  </a:moveTo>
                  <a:cubicBezTo>
                    <a:pt x="277" y="91"/>
                    <a:pt x="280" y="88"/>
                    <a:pt x="284" y="88"/>
                  </a:cubicBezTo>
                  <a:cubicBezTo>
                    <a:pt x="289" y="88"/>
                    <a:pt x="292" y="91"/>
                    <a:pt x="292" y="95"/>
                  </a:cubicBezTo>
                  <a:cubicBezTo>
                    <a:pt x="292" y="100"/>
                    <a:pt x="289" y="103"/>
                    <a:pt x="284" y="103"/>
                  </a:cubicBezTo>
                  <a:cubicBezTo>
                    <a:pt x="280" y="103"/>
                    <a:pt x="277" y="100"/>
                    <a:pt x="277" y="95"/>
                  </a:cubicBezTo>
                  <a:moveTo>
                    <a:pt x="277" y="116"/>
                  </a:moveTo>
                  <a:cubicBezTo>
                    <a:pt x="277" y="112"/>
                    <a:pt x="280" y="108"/>
                    <a:pt x="284" y="108"/>
                  </a:cubicBezTo>
                  <a:cubicBezTo>
                    <a:pt x="289" y="108"/>
                    <a:pt x="292" y="112"/>
                    <a:pt x="292" y="116"/>
                  </a:cubicBezTo>
                  <a:cubicBezTo>
                    <a:pt x="292" y="120"/>
                    <a:pt x="289" y="124"/>
                    <a:pt x="284" y="124"/>
                  </a:cubicBezTo>
                  <a:cubicBezTo>
                    <a:pt x="280" y="124"/>
                    <a:pt x="277" y="120"/>
                    <a:pt x="277" y="116"/>
                  </a:cubicBezTo>
                  <a:moveTo>
                    <a:pt x="320" y="184"/>
                  </a:moveTo>
                  <a:cubicBezTo>
                    <a:pt x="320" y="27"/>
                    <a:pt x="320" y="27"/>
                    <a:pt x="320" y="27"/>
                  </a:cubicBezTo>
                  <a:cubicBezTo>
                    <a:pt x="320" y="27"/>
                    <a:pt x="320" y="0"/>
                    <a:pt x="293" y="0"/>
                  </a:cubicBezTo>
                  <a:cubicBezTo>
                    <a:pt x="26" y="0"/>
                    <a:pt x="26" y="0"/>
                    <a:pt x="26" y="0"/>
                  </a:cubicBezTo>
                  <a:cubicBezTo>
                    <a:pt x="26" y="0"/>
                    <a:pt x="0" y="0"/>
                    <a:pt x="0" y="27"/>
                  </a:cubicBezTo>
                  <a:cubicBezTo>
                    <a:pt x="0" y="184"/>
                    <a:pt x="0" y="184"/>
                    <a:pt x="0" y="184"/>
                  </a:cubicBezTo>
                  <a:cubicBezTo>
                    <a:pt x="0" y="184"/>
                    <a:pt x="0" y="211"/>
                    <a:pt x="26" y="211"/>
                  </a:cubicBezTo>
                  <a:cubicBezTo>
                    <a:pt x="293" y="210"/>
                    <a:pt x="293" y="210"/>
                    <a:pt x="293" y="210"/>
                  </a:cubicBezTo>
                  <a:cubicBezTo>
                    <a:pt x="293" y="210"/>
                    <a:pt x="320" y="210"/>
                    <a:pt x="320" y="18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12" name="Icon"/>
            <p:cNvSpPr>
              <a:spLocks noEditPoints="1"/>
            </p:cNvSpPr>
            <p:nvPr/>
          </p:nvSpPr>
          <p:spPr bwMode="auto">
            <a:xfrm>
              <a:off x="6134242" y="6446193"/>
              <a:ext cx="268813" cy="454774"/>
            </a:xfrm>
            <a:custGeom>
              <a:avLst/>
              <a:gdLst>
                <a:gd name="T0" fmla="*/ 37 w 59"/>
                <a:gd name="T1" fmla="*/ 65 h 102"/>
                <a:gd name="T2" fmla="*/ 43 w 59"/>
                <a:gd name="T3" fmla="*/ 51 h 102"/>
                <a:gd name="T4" fmla="*/ 49 w 59"/>
                <a:gd name="T5" fmla="*/ 65 h 102"/>
                <a:gd name="T6" fmla="*/ 37 w 59"/>
                <a:gd name="T7" fmla="*/ 65 h 102"/>
                <a:gd name="T8" fmla="*/ 43 w 59"/>
                <a:gd name="T9" fmla="*/ 20 h 102"/>
                <a:gd name="T10" fmla="*/ 27 w 59"/>
                <a:gd name="T11" fmla="*/ 58 h 102"/>
                <a:gd name="T12" fmla="*/ 59 w 59"/>
                <a:gd name="T13" fmla="*/ 58 h 102"/>
                <a:gd name="T14" fmla="*/ 43 w 59"/>
                <a:gd name="T15" fmla="*/ 20 h 102"/>
                <a:gd name="T16" fmla="*/ 43 w 59"/>
                <a:gd name="T17" fmla="*/ 83 h 102"/>
                <a:gd name="T18" fmla="*/ 26 w 59"/>
                <a:gd name="T19" fmla="*/ 76 h 102"/>
                <a:gd name="T20" fmla="*/ 18 w 59"/>
                <a:gd name="T21" fmla="*/ 58 h 102"/>
                <a:gd name="T22" fmla="*/ 27 w 59"/>
                <a:gd name="T23" fmla="*/ 31 h 102"/>
                <a:gd name="T24" fmla="*/ 35 w 59"/>
                <a:gd name="T25" fmla="*/ 16 h 102"/>
                <a:gd name="T26" fmla="*/ 38 w 59"/>
                <a:gd name="T27" fmla="*/ 12 h 102"/>
                <a:gd name="T28" fmla="*/ 29 w 59"/>
                <a:gd name="T29" fmla="*/ 0 h 102"/>
                <a:gd name="T30" fmla="*/ 0 w 59"/>
                <a:gd name="T31" fmla="*/ 61 h 102"/>
                <a:gd name="T32" fmla="*/ 53 w 59"/>
                <a:gd name="T33" fmla="*/ 81 h 102"/>
                <a:gd name="T34" fmla="*/ 43 w 59"/>
                <a:gd name="T35" fmla="*/ 83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 h="102">
                  <a:moveTo>
                    <a:pt x="37" y="65"/>
                  </a:moveTo>
                  <a:cubicBezTo>
                    <a:pt x="37" y="60"/>
                    <a:pt x="43" y="51"/>
                    <a:pt x="43" y="51"/>
                  </a:cubicBezTo>
                  <a:cubicBezTo>
                    <a:pt x="43" y="51"/>
                    <a:pt x="49" y="60"/>
                    <a:pt x="49" y="65"/>
                  </a:cubicBezTo>
                  <a:cubicBezTo>
                    <a:pt x="49" y="74"/>
                    <a:pt x="37" y="74"/>
                    <a:pt x="37" y="65"/>
                  </a:cubicBezTo>
                  <a:moveTo>
                    <a:pt x="43" y="20"/>
                  </a:moveTo>
                  <a:cubicBezTo>
                    <a:pt x="43" y="20"/>
                    <a:pt x="27" y="46"/>
                    <a:pt x="27" y="58"/>
                  </a:cubicBezTo>
                  <a:cubicBezTo>
                    <a:pt x="27" y="81"/>
                    <a:pt x="59" y="81"/>
                    <a:pt x="59" y="58"/>
                  </a:cubicBezTo>
                  <a:cubicBezTo>
                    <a:pt x="59" y="46"/>
                    <a:pt x="43" y="20"/>
                    <a:pt x="43" y="20"/>
                  </a:cubicBezTo>
                  <a:moveTo>
                    <a:pt x="43" y="83"/>
                  </a:moveTo>
                  <a:cubicBezTo>
                    <a:pt x="36" y="83"/>
                    <a:pt x="30" y="81"/>
                    <a:pt x="26" y="76"/>
                  </a:cubicBezTo>
                  <a:cubicBezTo>
                    <a:pt x="22" y="73"/>
                    <a:pt x="18" y="67"/>
                    <a:pt x="18" y="58"/>
                  </a:cubicBezTo>
                  <a:cubicBezTo>
                    <a:pt x="18" y="52"/>
                    <a:pt x="21" y="43"/>
                    <a:pt x="27" y="31"/>
                  </a:cubicBezTo>
                  <a:cubicBezTo>
                    <a:pt x="31" y="23"/>
                    <a:pt x="35" y="16"/>
                    <a:pt x="35" y="16"/>
                  </a:cubicBezTo>
                  <a:cubicBezTo>
                    <a:pt x="38" y="12"/>
                    <a:pt x="38" y="12"/>
                    <a:pt x="38" y="12"/>
                  </a:cubicBezTo>
                  <a:cubicBezTo>
                    <a:pt x="33" y="5"/>
                    <a:pt x="29" y="0"/>
                    <a:pt x="29" y="0"/>
                  </a:cubicBezTo>
                  <a:cubicBezTo>
                    <a:pt x="29" y="0"/>
                    <a:pt x="0" y="37"/>
                    <a:pt x="0" y="61"/>
                  </a:cubicBezTo>
                  <a:cubicBezTo>
                    <a:pt x="0" y="96"/>
                    <a:pt x="38" y="102"/>
                    <a:pt x="53" y="81"/>
                  </a:cubicBezTo>
                  <a:cubicBezTo>
                    <a:pt x="50" y="82"/>
                    <a:pt x="46" y="83"/>
                    <a:pt x="43" y="8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13" name="Icon"/>
            <p:cNvSpPr>
              <a:spLocks noEditPoints="1"/>
            </p:cNvSpPr>
            <p:nvPr/>
          </p:nvSpPr>
          <p:spPr bwMode="auto">
            <a:xfrm>
              <a:off x="2495888" y="7074764"/>
              <a:ext cx="530341" cy="395469"/>
            </a:xfrm>
            <a:custGeom>
              <a:avLst/>
              <a:gdLst>
                <a:gd name="T0" fmla="*/ 353 w 488"/>
                <a:gd name="T1" fmla="*/ 250 h 363"/>
                <a:gd name="T2" fmla="*/ 340 w 488"/>
                <a:gd name="T3" fmla="*/ 244 h 363"/>
                <a:gd name="T4" fmla="*/ 244 w 488"/>
                <a:gd name="T5" fmla="*/ 198 h 363"/>
                <a:gd name="T6" fmla="*/ 148 w 488"/>
                <a:gd name="T7" fmla="*/ 243 h 363"/>
                <a:gd name="T8" fmla="*/ 126 w 488"/>
                <a:gd name="T9" fmla="*/ 246 h 363"/>
                <a:gd name="T10" fmla="*/ 123 w 488"/>
                <a:gd name="T11" fmla="*/ 224 h 363"/>
                <a:gd name="T12" fmla="*/ 244 w 488"/>
                <a:gd name="T13" fmla="*/ 167 h 363"/>
                <a:gd name="T14" fmla="*/ 365 w 488"/>
                <a:gd name="T15" fmla="*/ 224 h 363"/>
                <a:gd name="T16" fmla="*/ 362 w 488"/>
                <a:gd name="T17" fmla="*/ 246 h 363"/>
                <a:gd name="T18" fmla="*/ 353 w 488"/>
                <a:gd name="T19" fmla="*/ 250 h 363"/>
                <a:gd name="T20" fmla="*/ 412 w 488"/>
                <a:gd name="T21" fmla="*/ 187 h 363"/>
                <a:gd name="T22" fmla="*/ 401 w 488"/>
                <a:gd name="T23" fmla="*/ 182 h 363"/>
                <a:gd name="T24" fmla="*/ 243 w 488"/>
                <a:gd name="T25" fmla="*/ 118 h 363"/>
                <a:gd name="T26" fmla="*/ 87 w 488"/>
                <a:gd name="T27" fmla="*/ 181 h 363"/>
                <a:gd name="T28" fmla="*/ 65 w 488"/>
                <a:gd name="T29" fmla="*/ 181 h 363"/>
                <a:gd name="T30" fmla="*/ 65 w 488"/>
                <a:gd name="T31" fmla="*/ 159 h 363"/>
                <a:gd name="T32" fmla="*/ 243 w 488"/>
                <a:gd name="T33" fmla="*/ 86 h 363"/>
                <a:gd name="T34" fmla="*/ 423 w 488"/>
                <a:gd name="T35" fmla="*/ 160 h 363"/>
                <a:gd name="T36" fmla="*/ 423 w 488"/>
                <a:gd name="T37" fmla="*/ 183 h 363"/>
                <a:gd name="T38" fmla="*/ 412 w 488"/>
                <a:gd name="T39" fmla="*/ 187 h 363"/>
                <a:gd name="T40" fmla="*/ 471 w 488"/>
                <a:gd name="T41" fmla="*/ 124 h 363"/>
                <a:gd name="T42" fmla="*/ 460 w 488"/>
                <a:gd name="T43" fmla="*/ 119 h 363"/>
                <a:gd name="T44" fmla="*/ 244 w 488"/>
                <a:gd name="T45" fmla="*/ 32 h 363"/>
                <a:gd name="T46" fmla="*/ 29 w 488"/>
                <a:gd name="T47" fmla="*/ 119 h 363"/>
                <a:gd name="T48" fmla="*/ 6 w 488"/>
                <a:gd name="T49" fmla="*/ 119 h 363"/>
                <a:gd name="T50" fmla="*/ 6 w 488"/>
                <a:gd name="T51" fmla="*/ 96 h 363"/>
                <a:gd name="T52" fmla="*/ 244 w 488"/>
                <a:gd name="T53" fmla="*/ 0 h 363"/>
                <a:gd name="T54" fmla="*/ 482 w 488"/>
                <a:gd name="T55" fmla="*/ 97 h 363"/>
                <a:gd name="T56" fmla="*/ 482 w 488"/>
                <a:gd name="T57" fmla="*/ 119 h 363"/>
                <a:gd name="T58" fmla="*/ 471 w 488"/>
                <a:gd name="T59" fmla="*/ 124 h 363"/>
                <a:gd name="T60" fmla="*/ 244 w 488"/>
                <a:gd name="T61" fmla="*/ 363 h 363"/>
                <a:gd name="T62" fmla="*/ 298 w 488"/>
                <a:gd name="T63" fmla="*/ 310 h 363"/>
                <a:gd name="T64" fmla="*/ 244 w 488"/>
                <a:gd name="T65" fmla="*/ 257 h 363"/>
                <a:gd name="T66" fmla="*/ 190 w 488"/>
                <a:gd name="T67" fmla="*/ 310 h 363"/>
                <a:gd name="T68" fmla="*/ 244 w 488"/>
                <a:gd name="T69" fmla="*/ 363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88" h="363">
                  <a:moveTo>
                    <a:pt x="353" y="250"/>
                  </a:moveTo>
                  <a:cubicBezTo>
                    <a:pt x="348" y="250"/>
                    <a:pt x="343" y="248"/>
                    <a:pt x="340" y="244"/>
                  </a:cubicBezTo>
                  <a:cubicBezTo>
                    <a:pt x="318" y="215"/>
                    <a:pt x="282" y="198"/>
                    <a:pt x="244" y="198"/>
                  </a:cubicBezTo>
                  <a:cubicBezTo>
                    <a:pt x="206" y="198"/>
                    <a:pt x="170" y="215"/>
                    <a:pt x="148" y="243"/>
                  </a:cubicBezTo>
                  <a:cubicBezTo>
                    <a:pt x="143" y="250"/>
                    <a:pt x="133" y="251"/>
                    <a:pt x="126" y="246"/>
                  </a:cubicBezTo>
                  <a:cubicBezTo>
                    <a:pt x="119" y="241"/>
                    <a:pt x="118" y="231"/>
                    <a:pt x="123" y="224"/>
                  </a:cubicBezTo>
                  <a:cubicBezTo>
                    <a:pt x="151" y="188"/>
                    <a:pt x="196" y="167"/>
                    <a:pt x="244" y="167"/>
                  </a:cubicBezTo>
                  <a:cubicBezTo>
                    <a:pt x="292" y="167"/>
                    <a:pt x="337" y="188"/>
                    <a:pt x="365" y="224"/>
                  </a:cubicBezTo>
                  <a:cubicBezTo>
                    <a:pt x="370" y="231"/>
                    <a:pt x="369" y="241"/>
                    <a:pt x="362" y="246"/>
                  </a:cubicBezTo>
                  <a:cubicBezTo>
                    <a:pt x="359" y="249"/>
                    <a:pt x="356" y="250"/>
                    <a:pt x="353" y="250"/>
                  </a:cubicBezTo>
                  <a:close/>
                  <a:moveTo>
                    <a:pt x="412" y="187"/>
                  </a:moveTo>
                  <a:cubicBezTo>
                    <a:pt x="408" y="187"/>
                    <a:pt x="404" y="185"/>
                    <a:pt x="401" y="182"/>
                  </a:cubicBezTo>
                  <a:cubicBezTo>
                    <a:pt x="361" y="141"/>
                    <a:pt x="304" y="118"/>
                    <a:pt x="243" y="118"/>
                  </a:cubicBezTo>
                  <a:cubicBezTo>
                    <a:pt x="184" y="118"/>
                    <a:pt x="127" y="141"/>
                    <a:pt x="87" y="181"/>
                  </a:cubicBezTo>
                  <a:cubicBezTo>
                    <a:pt x="81" y="187"/>
                    <a:pt x="71" y="187"/>
                    <a:pt x="65" y="181"/>
                  </a:cubicBezTo>
                  <a:cubicBezTo>
                    <a:pt x="59" y="175"/>
                    <a:pt x="59" y="165"/>
                    <a:pt x="65" y="159"/>
                  </a:cubicBezTo>
                  <a:cubicBezTo>
                    <a:pt x="111" y="113"/>
                    <a:pt x="176" y="86"/>
                    <a:pt x="243" y="86"/>
                  </a:cubicBezTo>
                  <a:cubicBezTo>
                    <a:pt x="312" y="86"/>
                    <a:pt x="378" y="113"/>
                    <a:pt x="423" y="160"/>
                  </a:cubicBezTo>
                  <a:cubicBezTo>
                    <a:pt x="429" y="167"/>
                    <a:pt x="429" y="177"/>
                    <a:pt x="423" y="183"/>
                  </a:cubicBezTo>
                  <a:cubicBezTo>
                    <a:pt x="420" y="186"/>
                    <a:pt x="416" y="187"/>
                    <a:pt x="412" y="187"/>
                  </a:cubicBezTo>
                  <a:close/>
                  <a:moveTo>
                    <a:pt x="471" y="124"/>
                  </a:moveTo>
                  <a:cubicBezTo>
                    <a:pt x="467" y="124"/>
                    <a:pt x="463" y="122"/>
                    <a:pt x="460" y="119"/>
                  </a:cubicBezTo>
                  <a:cubicBezTo>
                    <a:pt x="403" y="63"/>
                    <a:pt x="326" y="32"/>
                    <a:pt x="244" y="32"/>
                  </a:cubicBezTo>
                  <a:cubicBezTo>
                    <a:pt x="162" y="32"/>
                    <a:pt x="85" y="63"/>
                    <a:pt x="29" y="119"/>
                  </a:cubicBezTo>
                  <a:cubicBezTo>
                    <a:pt x="22" y="125"/>
                    <a:pt x="12" y="125"/>
                    <a:pt x="6" y="119"/>
                  </a:cubicBezTo>
                  <a:cubicBezTo>
                    <a:pt x="0" y="112"/>
                    <a:pt x="0" y="103"/>
                    <a:pt x="6" y="96"/>
                  </a:cubicBezTo>
                  <a:cubicBezTo>
                    <a:pt x="69" y="35"/>
                    <a:pt x="153" y="0"/>
                    <a:pt x="244" y="0"/>
                  </a:cubicBezTo>
                  <a:cubicBezTo>
                    <a:pt x="335" y="0"/>
                    <a:pt x="419" y="35"/>
                    <a:pt x="482" y="97"/>
                  </a:cubicBezTo>
                  <a:cubicBezTo>
                    <a:pt x="488" y="103"/>
                    <a:pt x="488" y="113"/>
                    <a:pt x="482" y="119"/>
                  </a:cubicBezTo>
                  <a:cubicBezTo>
                    <a:pt x="479" y="122"/>
                    <a:pt x="475" y="124"/>
                    <a:pt x="471" y="124"/>
                  </a:cubicBezTo>
                  <a:close/>
                  <a:moveTo>
                    <a:pt x="244" y="363"/>
                  </a:moveTo>
                  <a:cubicBezTo>
                    <a:pt x="274" y="363"/>
                    <a:pt x="298" y="339"/>
                    <a:pt x="298" y="310"/>
                  </a:cubicBezTo>
                  <a:cubicBezTo>
                    <a:pt x="298" y="280"/>
                    <a:pt x="274" y="257"/>
                    <a:pt x="244" y="257"/>
                  </a:cubicBezTo>
                  <a:cubicBezTo>
                    <a:pt x="214" y="257"/>
                    <a:pt x="190" y="280"/>
                    <a:pt x="190" y="310"/>
                  </a:cubicBezTo>
                  <a:cubicBezTo>
                    <a:pt x="190" y="339"/>
                    <a:pt x="214" y="363"/>
                    <a:pt x="244" y="36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14" name="Icon"/>
            <p:cNvSpPr>
              <a:spLocks noEditPoints="1"/>
            </p:cNvSpPr>
            <p:nvPr/>
          </p:nvSpPr>
          <p:spPr bwMode="auto">
            <a:xfrm>
              <a:off x="5623450" y="5872474"/>
              <a:ext cx="356821" cy="410638"/>
            </a:xfrm>
            <a:custGeom>
              <a:avLst/>
              <a:gdLst>
                <a:gd name="T0" fmla="*/ 21 w 202"/>
                <a:gd name="T1" fmla="*/ 167 h 233"/>
                <a:gd name="T2" fmla="*/ 1 w 202"/>
                <a:gd name="T3" fmla="*/ 214 h 233"/>
                <a:gd name="T4" fmla="*/ 7 w 202"/>
                <a:gd name="T5" fmla="*/ 219 h 233"/>
                <a:gd name="T6" fmla="*/ 70 w 202"/>
                <a:gd name="T7" fmla="*/ 131 h 233"/>
                <a:gd name="T8" fmla="*/ 60 w 202"/>
                <a:gd name="T9" fmla="*/ 120 h 233"/>
                <a:gd name="T10" fmla="*/ 43 w 202"/>
                <a:gd name="T11" fmla="*/ 126 h 233"/>
                <a:gd name="T12" fmla="*/ 21 w 202"/>
                <a:gd name="T13" fmla="*/ 167 h 233"/>
                <a:gd name="T14" fmla="*/ 81 w 202"/>
                <a:gd name="T15" fmla="*/ 101 h 233"/>
                <a:gd name="T16" fmla="*/ 84 w 202"/>
                <a:gd name="T17" fmla="*/ 84 h 233"/>
                <a:gd name="T18" fmla="*/ 59 w 202"/>
                <a:gd name="T19" fmla="*/ 46 h 233"/>
                <a:gd name="T20" fmla="*/ 28 w 202"/>
                <a:gd name="T21" fmla="*/ 4 h 233"/>
                <a:gd name="T22" fmla="*/ 21 w 202"/>
                <a:gd name="T23" fmla="*/ 7 h 233"/>
                <a:gd name="T24" fmla="*/ 66 w 202"/>
                <a:gd name="T25" fmla="*/ 104 h 233"/>
                <a:gd name="T26" fmla="*/ 75 w 202"/>
                <a:gd name="T27" fmla="*/ 100 h 233"/>
                <a:gd name="T28" fmla="*/ 81 w 202"/>
                <a:gd name="T29" fmla="*/ 101 h 233"/>
                <a:gd name="T30" fmla="*/ 198 w 202"/>
                <a:gd name="T31" fmla="*/ 124 h 233"/>
                <a:gd name="T32" fmla="*/ 91 w 202"/>
                <a:gd name="T33" fmla="*/ 114 h 233"/>
                <a:gd name="T34" fmla="*/ 91 w 202"/>
                <a:gd name="T35" fmla="*/ 116 h 233"/>
                <a:gd name="T36" fmla="*/ 86 w 202"/>
                <a:gd name="T37" fmla="*/ 128 h 233"/>
                <a:gd name="T38" fmla="*/ 99 w 202"/>
                <a:gd name="T39" fmla="*/ 140 h 233"/>
                <a:gd name="T40" fmla="*/ 145 w 202"/>
                <a:gd name="T41" fmla="*/ 138 h 233"/>
                <a:gd name="T42" fmla="*/ 197 w 202"/>
                <a:gd name="T43" fmla="*/ 132 h 233"/>
                <a:gd name="T44" fmla="*/ 198 w 202"/>
                <a:gd name="T45" fmla="*/ 124 h 233"/>
                <a:gd name="T46" fmla="*/ 75 w 202"/>
                <a:gd name="T47" fmla="*/ 125 h 233"/>
                <a:gd name="T48" fmla="*/ 67 w 202"/>
                <a:gd name="T49" fmla="*/ 116 h 233"/>
                <a:gd name="T50" fmla="*/ 75 w 202"/>
                <a:gd name="T51" fmla="*/ 107 h 233"/>
                <a:gd name="T52" fmla="*/ 84 w 202"/>
                <a:gd name="T53" fmla="*/ 116 h 233"/>
                <a:gd name="T54" fmla="*/ 75 w 202"/>
                <a:gd name="T55" fmla="*/ 125 h 233"/>
                <a:gd name="T56" fmla="*/ 68 w 202"/>
                <a:gd name="T57" fmla="*/ 141 h 233"/>
                <a:gd name="T58" fmla="*/ 79 w 202"/>
                <a:gd name="T59" fmla="*/ 128 h 233"/>
                <a:gd name="T60" fmla="*/ 84 w 202"/>
                <a:gd name="T61" fmla="*/ 134 h 233"/>
                <a:gd name="T62" fmla="*/ 93 w 202"/>
                <a:gd name="T63" fmla="*/ 233 h 233"/>
                <a:gd name="T64" fmla="*/ 61 w 202"/>
                <a:gd name="T65" fmla="*/ 233 h 233"/>
                <a:gd name="T66" fmla="*/ 68 w 202"/>
                <a:gd name="T67" fmla="*/ 141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2" h="233">
                  <a:moveTo>
                    <a:pt x="21" y="167"/>
                  </a:moveTo>
                  <a:cubicBezTo>
                    <a:pt x="12" y="188"/>
                    <a:pt x="2" y="211"/>
                    <a:pt x="1" y="214"/>
                  </a:cubicBezTo>
                  <a:cubicBezTo>
                    <a:pt x="0" y="219"/>
                    <a:pt x="5" y="222"/>
                    <a:pt x="7" y="219"/>
                  </a:cubicBezTo>
                  <a:cubicBezTo>
                    <a:pt x="9" y="216"/>
                    <a:pt x="55" y="151"/>
                    <a:pt x="70" y="131"/>
                  </a:cubicBezTo>
                  <a:cubicBezTo>
                    <a:pt x="65" y="129"/>
                    <a:pt x="62" y="125"/>
                    <a:pt x="60" y="120"/>
                  </a:cubicBezTo>
                  <a:cubicBezTo>
                    <a:pt x="54" y="121"/>
                    <a:pt x="48" y="123"/>
                    <a:pt x="43" y="126"/>
                  </a:cubicBezTo>
                  <a:cubicBezTo>
                    <a:pt x="37" y="130"/>
                    <a:pt x="30" y="147"/>
                    <a:pt x="21" y="167"/>
                  </a:cubicBezTo>
                  <a:moveTo>
                    <a:pt x="81" y="101"/>
                  </a:moveTo>
                  <a:cubicBezTo>
                    <a:pt x="83" y="96"/>
                    <a:pt x="84" y="90"/>
                    <a:pt x="84" y="84"/>
                  </a:cubicBezTo>
                  <a:cubicBezTo>
                    <a:pt x="83" y="78"/>
                    <a:pt x="72" y="63"/>
                    <a:pt x="59" y="46"/>
                  </a:cubicBezTo>
                  <a:cubicBezTo>
                    <a:pt x="46" y="26"/>
                    <a:pt x="31" y="6"/>
                    <a:pt x="28" y="4"/>
                  </a:cubicBezTo>
                  <a:cubicBezTo>
                    <a:pt x="25" y="0"/>
                    <a:pt x="20" y="4"/>
                    <a:pt x="21" y="7"/>
                  </a:cubicBezTo>
                  <a:cubicBezTo>
                    <a:pt x="22" y="10"/>
                    <a:pt x="54" y="79"/>
                    <a:pt x="66" y="104"/>
                  </a:cubicBezTo>
                  <a:cubicBezTo>
                    <a:pt x="68" y="102"/>
                    <a:pt x="72" y="100"/>
                    <a:pt x="75" y="100"/>
                  </a:cubicBezTo>
                  <a:cubicBezTo>
                    <a:pt x="77" y="100"/>
                    <a:pt x="79" y="101"/>
                    <a:pt x="81" y="101"/>
                  </a:cubicBezTo>
                  <a:moveTo>
                    <a:pt x="198" y="124"/>
                  </a:moveTo>
                  <a:cubicBezTo>
                    <a:pt x="194" y="124"/>
                    <a:pt x="117" y="117"/>
                    <a:pt x="91" y="114"/>
                  </a:cubicBezTo>
                  <a:cubicBezTo>
                    <a:pt x="91" y="115"/>
                    <a:pt x="91" y="115"/>
                    <a:pt x="91" y="116"/>
                  </a:cubicBezTo>
                  <a:cubicBezTo>
                    <a:pt x="91" y="121"/>
                    <a:pt x="89" y="125"/>
                    <a:pt x="86" y="128"/>
                  </a:cubicBezTo>
                  <a:cubicBezTo>
                    <a:pt x="89" y="133"/>
                    <a:pt x="94" y="137"/>
                    <a:pt x="99" y="140"/>
                  </a:cubicBezTo>
                  <a:cubicBezTo>
                    <a:pt x="105" y="143"/>
                    <a:pt x="124" y="140"/>
                    <a:pt x="145" y="138"/>
                  </a:cubicBezTo>
                  <a:cubicBezTo>
                    <a:pt x="169" y="136"/>
                    <a:pt x="194" y="133"/>
                    <a:pt x="197" y="132"/>
                  </a:cubicBezTo>
                  <a:cubicBezTo>
                    <a:pt x="202" y="131"/>
                    <a:pt x="202" y="125"/>
                    <a:pt x="198" y="124"/>
                  </a:cubicBezTo>
                  <a:moveTo>
                    <a:pt x="75" y="125"/>
                  </a:moveTo>
                  <a:cubicBezTo>
                    <a:pt x="70" y="125"/>
                    <a:pt x="67" y="121"/>
                    <a:pt x="67" y="116"/>
                  </a:cubicBezTo>
                  <a:cubicBezTo>
                    <a:pt x="67" y="111"/>
                    <a:pt x="70" y="107"/>
                    <a:pt x="75" y="107"/>
                  </a:cubicBezTo>
                  <a:cubicBezTo>
                    <a:pt x="80" y="107"/>
                    <a:pt x="84" y="111"/>
                    <a:pt x="84" y="116"/>
                  </a:cubicBezTo>
                  <a:cubicBezTo>
                    <a:pt x="84" y="121"/>
                    <a:pt x="80" y="125"/>
                    <a:pt x="75" y="125"/>
                  </a:cubicBezTo>
                  <a:moveTo>
                    <a:pt x="68" y="141"/>
                  </a:moveTo>
                  <a:cubicBezTo>
                    <a:pt x="79" y="128"/>
                    <a:pt x="79" y="128"/>
                    <a:pt x="79" y="128"/>
                  </a:cubicBezTo>
                  <a:cubicBezTo>
                    <a:pt x="84" y="134"/>
                    <a:pt x="84" y="134"/>
                    <a:pt x="84" y="134"/>
                  </a:cubicBezTo>
                  <a:cubicBezTo>
                    <a:pt x="93" y="233"/>
                    <a:pt x="93" y="233"/>
                    <a:pt x="93" y="233"/>
                  </a:cubicBezTo>
                  <a:cubicBezTo>
                    <a:pt x="61" y="233"/>
                    <a:pt x="61" y="233"/>
                    <a:pt x="61" y="233"/>
                  </a:cubicBezTo>
                  <a:lnTo>
                    <a:pt x="68" y="1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dirty="0"/>
            </a:p>
          </p:txBody>
        </p:sp>
        <p:sp>
          <p:nvSpPr>
            <p:cNvPr id="215" name="Icon"/>
            <p:cNvSpPr>
              <a:spLocks noChangeAspect="1" noEditPoints="1"/>
            </p:cNvSpPr>
            <p:nvPr/>
          </p:nvSpPr>
          <p:spPr bwMode="auto">
            <a:xfrm>
              <a:off x="5586621" y="6457628"/>
              <a:ext cx="368203" cy="431904"/>
            </a:xfrm>
            <a:custGeom>
              <a:avLst/>
              <a:gdLst>
                <a:gd name="T0" fmla="*/ 39 w 342"/>
                <a:gd name="T1" fmla="*/ 152 h 402"/>
                <a:gd name="T2" fmla="*/ 2 w 342"/>
                <a:gd name="T3" fmla="*/ 243 h 402"/>
                <a:gd name="T4" fmla="*/ 0 w 342"/>
                <a:gd name="T5" fmla="*/ 250 h 402"/>
                <a:gd name="T6" fmla="*/ 16 w 342"/>
                <a:gd name="T7" fmla="*/ 265 h 402"/>
                <a:gd name="T8" fmla="*/ 39 w 342"/>
                <a:gd name="T9" fmla="*/ 265 h 402"/>
                <a:gd name="T10" fmla="*/ 39 w 342"/>
                <a:gd name="T11" fmla="*/ 323 h 402"/>
                <a:gd name="T12" fmla="*/ 69 w 342"/>
                <a:gd name="T13" fmla="*/ 353 h 402"/>
                <a:gd name="T14" fmla="*/ 69 w 342"/>
                <a:gd name="T15" fmla="*/ 353 h 402"/>
                <a:gd name="T16" fmla="*/ 115 w 342"/>
                <a:gd name="T17" fmla="*/ 402 h 402"/>
                <a:gd name="T18" fmla="*/ 295 w 342"/>
                <a:gd name="T19" fmla="*/ 261 h 402"/>
                <a:gd name="T20" fmla="*/ 191 w 342"/>
                <a:gd name="T21" fmla="*/ 0 h 402"/>
                <a:gd name="T22" fmla="*/ 144 w 342"/>
                <a:gd name="T23" fmla="*/ 147 h 402"/>
                <a:gd name="T24" fmla="*/ 139 w 342"/>
                <a:gd name="T25" fmla="*/ 147 h 402"/>
                <a:gd name="T26" fmla="*/ 127 w 342"/>
                <a:gd name="T27" fmla="*/ 131 h 402"/>
                <a:gd name="T28" fmla="*/ 104 w 342"/>
                <a:gd name="T29" fmla="*/ 130 h 402"/>
                <a:gd name="T30" fmla="*/ 100 w 342"/>
                <a:gd name="T31" fmla="*/ 123 h 402"/>
                <a:gd name="T32" fmla="*/ 109 w 342"/>
                <a:gd name="T33" fmla="*/ 108 h 402"/>
                <a:gd name="T34" fmla="*/ 109 w 342"/>
                <a:gd name="T35" fmla="*/ 100 h 402"/>
                <a:gd name="T36" fmla="*/ 102 w 342"/>
                <a:gd name="T37" fmla="*/ 82 h 402"/>
                <a:gd name="T38" fmla="*/ 104 w 342"/>
                <a:gd name="T39" fmla="*/ 78 h 402"/>
                <a:gd name="T40" fmla="*/ 127 w 342"/>
                <a:gd name="T41" fmla="*/ 76 h 402"/>
                <a:gd name="T42" fmla="*/ 139 w 342"/>
                <a:gd name="T43" fmla="*/ 61 h 402"/>
                <a:gd name="T44" fmla="*/ 144 w 342"/>
                <a:gd name="T45" fmla="*/ 61 h 402"/>
                <a:gd name="T46" fmla="*/ 156 w 342"/>
                <a:gd name="T47" fmla="*/ 80 h 402"/>
                <a:gd name="T48" fmla="*/ 174 w 342"/>
                <a:gd name="T49" fmla="*/ 81 h 402"/>
                <a:gd name="T50" fmla="*/ 178 w 342"/>
                <a:gd name="T51" fmla="*/ 88 h 402"/>
                <a:gd name="T52" fmla="*/ 168 w 342"/>
                <a:gd name="T53" fmla="*/ 104 h 402"/>
                <a:gd name="T54" fmla="*/ 178 w 342"/>
                <a:gd name="T55" fmla="*/ 120 h 402"/>
                <a:gd name="T56" fmla="*/ 176 w 342"/>
                <a:gd name="T57" fmla="*/ 125 h 402"/>
                <a:gd name="T58" fmla="*/ 156 w 342"/>
                <a:gd name="T59" fmla="*/ 128 h 402"/>
                <a:gd name="T60" fmla="*/ 285 w 342"/>
                <a:gd name="T61" fmla="*/ 182 h 402"/>
                <a:gd name="T62" fmla="*/ 281 w 342"/>
                <a:gd name="T63" fmla="*/ 189 h 402"/>
                <a:gd name="T64" fmla="*/ 262 w 342"/>
                <a:gd name="T65" fmla="*/ 189 h 402"/>
                <a:gd name="T66" fmla="*/ 254 w 342"/>
                <a:gd name="T67" fmla="*/ 214 h 402"/>
                <a:gd name="T68" fmla="*/ 246 w 342"/>
                <a:gd name="T69" fmla="*/ 217 h 402"/>
                <a:gd name="T70" fmla="*/ 231 w 342"/>
                <a:gd name="T71" fmla="*/ 204 h 402"/>
                <a:gd name="T72" fmla="*/ 221 w 342"/>
                <a:gd name="T73" fmla="*/ 204 h 402"/>
                <a:gd name="T74" fmla="*/ 206 w 342"/>
                <a:gd name="T75" fmla="*/ 217 h 402"/>
                <a:gd name="T76" fmla="*/ 198 w 342"/>
                <a:gd name="T77" fmla="*/ 214 h 402"/>
                <a:gd name="T78" fmla="*/ 191 w 342"/>
                <a:gd name="T79" fmla="*/ 190 h 402"/>
                <a:gd name="T80" fmla="*/ 171 w 342"/>
                <a:gd name="T81" fmla="*/ 190 h 402"/>
                <a:gd name="T82" fmla="*/ 167 w 342"/>
                <a:gd name="T83" fmla="*/ 183 h 402"/>
                <a:gd name="T84" fmla="*/ 177 w 342"/>
                <a:gd name="T85" fmla="*/ 159 h 402"/>
                <a:gd name="T86" fmla="*/ 162 w 342"/>
                <a:gd name="T87" fmla="*/ 146 h 402"/>
                <a:gd name="T88" fmla="*/ 163 w 342"/>
                <a:gd name="T89" fmla="*/ 138 h 402"/>
                <a:gd name="T90" fmla="*/ 186 w 342"/>
                <a:gd name="T91" fmla="*/ 127 h 402"/>
                <a:gd name="T92" fmla="*/ 182 w 342"/>
                <a:gd name="T93" fmla="*/ 107 h 402"/>
                <a:gd name="T94" fmla="*/ 188 w 342"/>
                <a:gd name="T95" fmla="*/ 101 h 402"/>
                <a:gd name="T96" fmla="*/ 214 w 342"/>
                <a:gd name="T97" fmla="*/ 107 h 402"/>
                <a:gd name="T98" fmla="*/ 227 w 342"/>
                <a:gd name="T99" fmla="*/ 90 h 402"/>
                <a:gd name="T100" fmla="*/ 232 w 342"/>
                <a:gd name="T101" fmla="*/ 90 h 402"/>
                <a:gd name="T102" fmla="*/ 248 w 342"/>
                <a:gd name="T103" fmla="*/ 110 h 402"/>
                <a:gd name="T104" fmla="*/ 268 w 342"/>
                <a:gd name="T105" fmla="*/ 106 h 402"/>
                <a:gd name="T106" fmla="*/ 272 w 342"/>
                <a:gd name="T107" fmla="*/ 109 h 402"/>
                <a:gd name="T108" fmla="*/ 272 w 342"/>
                <a:gd name="T109" fmla="*/ 135 h 402"/>
                <a:gd name="T110" fmla="*/ 290 w 342"/>
                <a:gd name="T111" fmla="*/ 145 h 402"/>
                <a:gd name="T112" fmla="*/ 291 w 342"/>
                <a:gd name="T113" fmla="*/ 149 h 402"/>
                <a:gd name="T114" fmla="*/ 274 w 342"/>
                <a:gd name="T115" fmla="*/ 169 h 402"/>
                <a:gd name="T116" fmla="*/ 150 w 342"/>
                <a:gd name="T117" fmla="*/ 104 h 402"/>
                <a:gd name="T118" fmla="*/ 127 w 342"/>
                <a:gd name="T119" fmla="*/ 104 h 402"/>
                <a:gd name="T120" fmla="*/ 150 w 342"/>
                <a:gd name="T121" fmla="*/ 104 h 402"/>
                <a:gd name="T122" fmla="*/ 226 w 342"/>
                <a:gd name="T123" fmla="*/ 171 h 402"/>
                <a:gd name="T124" fmla="*/ 226 w 342"/>
                <a:gd name="T125" fmla="*/ 139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42" h="402">
                  <a:moveTo>
                    <a:pt x="191" y="0"/>
                  </a:moveTo>
                  <a:cubicBezTo>
                    <a:pt x="107" y="0"/>
                    <a:pt x="39" y="68"/>
                    <a:pt x="39" y="152"/>
                  </a:cubicBezTo>
                  <a:cubicBezTo>
                    <a:pt x="39" y="157"/>
                    <a:pt x="39" y="163"/>
                    <a:pt x="40" y="168"/>
                  </a:cubicBezTo>
                  <a:cubicBezTo>
                    <a:pt x="2" y="243"/>
                    <a:pt x="2" y="243"/>
                    <a:pt x="2" y="243"/>
                  </a:cubicBezTo>
                  <a:cubicBezTo>
                    <a:pt x="2" y="243"/>
                    <a:pt x="2" y="243"/>
                    <a:pt x="2" y="243"/>
                  </a:cubicBezTo>
                  <a:cubicBezTo>
                    <a:pt x="1" y="245"/>
                    <a:pt x="0" y="247"/>
                    <a:pt x="0" y="250"/>
                  </a:cubicBezTo>
                  <a:cubicBezTo>
                    <a:pt x="0" y="258"/>
                    <a:pt x="7" y="265"/>
                    <a:pt x="16" y="265"/>
                  </a:cubicBezTo>
                  <a:cubicBezTo>
                    <a:pt x="16" y="265"/>
                    <a:pt x="16" y="265"/>
                    <a:pt x="16" y="265"/>
                  </a:cubicBezTo>
                  <a:cubicBezTo>
                    <a:pt x="16" y="265"/>
                    <a:pt x="16" y="265"/>
                    <a:pt x="16" y="265"/>
                  </a:cubicBezTo>
                  <a:cubicBezTo>
                    <a:pt x="39" y="265"/>
                    <a:pt x="39" y="265"/>
                    <a:pt x="39" y="265"/>
                  </a:cubicBezTo>
                  <a:cubicBezTo>
                    <a:pt x="39" y="323"/>
                    <a:pt x="39" y="323"/>
                    <a:pt x="39" y="323"/>
                  </a:cubicBezTo>
                  <a:cubicBezTo>
                    <a:pt x="39" y="323"/>
                    <a:pt x="39" y="323"/>
                    <a:pt x="39" y="323"/>
                  </a:cubicBezTo>
                  <a:cubicBezTo>
                    <a:pt x="39" y="323"/>
                    <a:pt x="39" y="323"/>
                    <a:pt x="39" y="323"/>
                  </a:cubicBezTo>
                  <a:cubicBezTo>
                    <a:pt x="39" y="340"/>
                    <a:pt x="53" y="353"/>
                    <a:pt x="69" y="353"/>
                  </a:cubicBezTo>
                  <a:cubicBezTo>
                    <a:pt x="69" y="353"/>
                    <a:pt x="69" y="353"/>
                    <a:pt x="69" y="353"/>
                  </a:cubicBezTo>
                  <a:cubicBezTo>
                    <a:pt x="69" y="353"/>
                    <a:pt x="69" y="353"/>
                    <a:pt x="69" y="353"/>
                  </a:cubicBezTo>
                  <a:cubicBezTo>
                    <a:pt x="115" y="353"/>
                    <a:pt x="115" y="353"/>
                    <a:pt x="115" y="353"/>
                  </a:cubicBezTo>
                  <a:cubicBezTo>
                    <a:pt x="115" y="402"/>
                    <a:pt x="115" y="402"/>
                    <a:pt x="115" y="402"/>
                  </a:cubicBezTo>
                  <a:cubicBezTo>
                    <a:pt x="295" y="402"/>
                    <a:pt x="295" y="402"/>
                    <a:pt x="295" y="402"/>
                  </a:cubicBezTo>
                  <a:cubicBezTo>
                    <a:pt x="295" y="261"/>
                    <a:pt x="295" y="261"/>
                    <a:pt x="295" y="261"/>
                  </a:cubicBezTo>
                  <a:cubicBezTo>
                    <a:pt x="324" y="234"/>
                    <a:pt x="342" y="195"/>
                    <a:pt x="342" y="152"/>
                  </a:cubicBezTo>
                  <a:cubicBezTo>
                    <a:pt x="342" y="68"/>
                    <a:pt x="274" y="0"/>
                    <a:pt x="191" y="0"/>
                  </a:cubicBezTo>
                  <a:close/>
                  <a:moveTo>
                    <a:pt x="150" y="131"/>
                  </a:moveTo>
                  <a:cubicBezTo>
                    <a:pt x="144" y="147"/>
                    <a:pt x="144" y="147"/>
                    <a:pt x="144" y="147"/>
                  </a:cubicBezTo>
                  <a:cubicBezTo>
                    <a:pt x="141" y="147"/>
                    <a:pt x="141" y="147"/>
                    <a:pt x="141" y="147"/>
                  </a:cubicBezTo>
                  <a:cubicBezTo>
                    <a:pt x="139" y="147"/>
                    <a:pt x="139" y="147"/>
                    <a:pt x="139" y="147"/>
                  </a:cubicBezTo>
                  <a:cubicBezTo>
                    <a:pt x="133" y="147"/>
                    <a:pt x="133" y="147"/>
                    <a:pt x="133" y="147"/>
                  </a:cubicBezTo>
                  <a:cubicBezTo>
                    <a:pt x="127" y="131"/>
                    <a:pt x="127" y="131"/>
                    <a:pt x="127" y="131"/>
                  </a:cubicBezTo>
                  <a:cubicBezTo>
                    <a:pt x="124" y="130"/>
                    <a:pt x="122" y="129"/>
                    <a:pt x="120" y="128"/>
                  </a:cubicBezTo>
                  <a:cubicBezTo>
                    <a:pt x="104" y="130"/>
                    <a:pt x="104" y="130"/>
                    <a:pt x="104" y="130"/>
                  </a:cubicBezTo>
                  <a:cubicBezTo>
                    <a:pt x="101" y="125"/>
                    <a:pt x="101" y="125"/>
                    <a:pt x="101" y="125"/>
                  </a:cubicBezTo>
                  <a:cubicBezTo>
                    <a:pt x="100" y="123"/>
                    <a:pt x="100" y="123"/>
                    <a:pt x="100" y="123"/>
                  </a:cubicBezTo>
                  <a:cubicBezTo>
                    <a:pt x="98" y="120"/>
                    <a:pt x="98" y="120"/>
                    <a:pt x="98" y="120"/>
                  </a:cubicBezTo>
                  <a:cubicBezTo>
                    <a:pt x="109" y="108"/>
                    <a:pt x="109" y="108"/>
                    <a:pt x="109" y="108"/>
                  </a:cubicBezTo>
                  <a:cubicBezTo>
                    <a:pt x="109" y="106"/>
                    <a:pt x="108" y="105"/>
                    <a:pt x="108" y="104"/>
                  </a:cubicBezTo>
                  <a:cubicBezTo>
                    <a:pt x="108" y="103"/>
                    <a:pt x="109" y="102"/>
                    <a:pt x="109" y="100"/>
                  </a:cubicBezTo>
                  <a:cubicBezTo>
                    <a:pt x="98" y="88"/>
                    <a:pt x="98" y="88"/>
                    <a:pt x="98" y="88"/>
                  </a:cubicBezTo>
                  <a:cubicBezTo>
                    <a:pt x="102" y="82"/>
                    <a:pt x="102" y="82"/>
                    <a:pt x="102" y="82"/>
                  </a:cubicBezTo>
                  <a:cubicBezTo>
                    <a:pt x="102" y="81"/>
                    <a:pt x="102" y="81"/>
                    <a:pt x="102" y="81"/>
                  </a:cubicBezTo>
                  <a:cubicBezTo>
                    <a:pt x="104" y="78"/>
                    <a:pt x="104" y="78"/>
                    <a:pt x="104" y="78"/>
                  </a:cubicBezTo>
                  <a:cubicBezTo>
                    <a:pt x="120" y="80"/>
                    <a:pt x="120" y="80"/>
                    <a:pt x="120" y="80"/>
                  </a:cubicBezTo>
                  <a:cubicBezTo>
                    <a:pt x="122" y="79"/>
                    <a:pt x="124" y="77"/>
                    <a:pt x="127" y="76"/>
                  </a:cubicBezTo>
                  <a:cubicBezTo>
                    <a:pt x="133" y="61"/>
                    <a:pt x="133" y="61"/>
                    <a:pt x="133" y="61"/>
                  </a:cubicBezTo>
                  <a:cubicBezTo>
                    <a:pt x="139" y="61"/>
                    <a:pt x="139" y="61"/>
                    <a:pt x="139" y="61"/>
                  </a:cubicBezTo>
                  <a:cubicBezTo>
                    <a:pt x="141" y="61"/>
                    <a:pt x="141" y="61"/>
                    <a:pt x="141" y="61"/>
                  </a:cubicBezTo>
                  <a:cubicBezTo>
                    <a:pt x="144" y="61"/>
                    <a:pt x="144" y="61"/>
                    <a:pt x="144" y="61"/>
                  </a:cubicBezTo>
                  <a:cubicBezTo>
                    <a:pt x="150" y="76"/>
                    <a:pt x="150" y="76"/>
                    <a:pt x="150" y="76"/>
                  </a:cubicBezTo>
                  <a:cubicBezTo>
                    <a:pt x="152" y="77"/>
                    <a:pt x="154" y="79"/>
                    <a:pt x="156" y="80"/>
                  </a:cubicBezTo>
                  <a:cubicBezTo>
                    <a:pt x="173" y="78"/>
                    <a:pt x="173" y="78"/>
                    <a:pt x="173" y="78"/>
                  </a:cubicBezTo>
                  <a:cubicBezTo>
                    <a:pt x="174" y="81"/>
                    <a:pt x="174" y="81"/>
                    <a:pt x="174" y="81"/>
                  </a:cubicBezTo>
                  <a:cubicBezTo>
                    <a:pt x="175" y="82"/>
                    <a:pt x="175" y="82"/>
                    <a:pt x="175" y="82"/>
                  </a:cubicBezTo>
                  <a:cubicBezTo>
                    <a:pt x="178" y="88"/>
                    <a:pt x="178" y="88"/>
                    <a:pt x="178" y="88"/>
                  </a:cubicBezTo>
                  <a:cubicBezTo>
                    <a:pt x="168" y="100"/>
                    <a:pt x="168" y="100"/>
                    <a:pt x="168" y="100"/>
                  </a:cubicBezTo>
                  <a:cubicBezTo>
                    <a:pt x="168" y="102"/>
                    <a:pt x="168" y="103"/>
                    <a:pt x="168" y="104"/>
                  </a:cubicBezTo>
                  <a:cubicBezTo>
                    <a:pt x="168" y="105"/>
                    <a:pt x="168" y="106"/>
                    <a:pt x="168" y="108"/>
                  </a:cubicBezTo>
                  <a:cubicBezTo>
                    <a:pt x="178" y="120"/>
                    <a:pt x="178" y="120"/>
                    <a:pt x="178" y="120"/>
                  </a:cubicBezTo>
                  <a:cubicBezTo>
                    <a:pt x="177" y="123"/>
                    <a:pt x="177" y="123"/>
                    <a:pt x="177" y="123"/>
                  </a:cubicBezTo>
                  <a:cubicBezTo>
                    <a:pt x="176" y="125"/>
                    <a:pt x="176" y="125"/>
                    <a:pt x="176" y="125"/>
                  </a:cubicBezTo>
                  <a:cubicBezTo>
                    <a:pt x="173" y="130"/>
                    <a:pt x="173" y="130"/>
                    <a:pt x="173" y="130"/>
                  </a:cubicBezTo>
                  <a:cubicBezTo>
                    <a:pt x="156" y="128"/>
                    <a:pt x="156" y="128"/>
                    <a:pt x="156" y="128"/>
                  </a:cubicBezTo>
                  <a:cubicBezTo>
                    <a:pt x="154" y="129"/>
                    <a:pt x="152" y="130"/>
                    <a:pt x="150" y="131"/>
                  </a:cubicBezTo>
                  <a:close/>
                  <a:moveTo>
                    <a:pt x="285" y="182"/>
                  </a:moveTo>
                  <a:cubicBezTo>
                    <a:pt x="281" y="188"/>
                    <a:pt x="281" y="188"/>
                    <a:pt x="281" y="188"/>
                  </a:cubicBezTo>
                  <a:cubicBezTo>
                    <a:pt x="281" y="189"/>
                    <a:pt x="281" y="189"/>
                    <a:pt x="281" y="189"/>
                  </a:cubicBezTo>
                  <a:cubicBezTo>
                    <a:pt x="279" y="192"/>
                    <a:pt x="279" y="192"/>
                    <a:pt x="279" y="192"/>
                  </a:cubicBezTo>
                  <a:cubicBezTo>
                    <a:pt x="262" y="189"/>
                    <a:pt x="262" y="189"/>
                    <a:pt x="262" y="189"/>
                  </a:cubicBezTo>
                  <a:cubicBezTo>
                    <a:pt x="259" y="192"/>
                    <a:pt x="257" y="194"/>
                    <a:pt x="254" y="196"/>
                  </a:cubicBezTo>
                  <a:cubicBezTo>
                    <a:pt x="254" y="214"/>
                    <a:pt x="254" y="214"/>
                    <a:pt x="254" y="214"/>
                  </a:cubicBezTo>
                  <a:cubicBezTo>
                    <a:pt x="247" y="216"/>
                    <a:pt x="247" y="216"/>
                    <a:pt x="247" y="216"/>
                  </a:cubicBezTo>
                  <a:cubicBezTo>
                    <a:pt x="246" y="217"/>
                    <a:pt x="246" y="217"/>
                    <a:pt x="246" y="217"/>
                  </a:cubicBezTo>
                  <a:cubicBezTo>
                    <a:pt x="243" y="218"/>
                    <a:pt x="243" y="218"/>
                    <a:pt x="243" y="218"/>
                  </a:cubicBezTo>
                  <a:cubicBezTo>
                    <a:pt x="231" y="204"/>
                    <a:pt x="231" y="204"/>
                    <a:pt x="231" y="204"/>
                  </a:cubicBezTo>
                  <a:cubicBezTo>
                    <a:pt x="230" y="204"/>
                    <a:pt x="228" y="204"/>
                    <a:pt x="226" y="204"/>
                  </a:cubicBezTo>
                  <a:cubicBezTo>
                    <a:pt x="225" y="204"/>
                    <a:pt x="223" y="204"/>
                    <a:pt x="221" y="204"/>
                  </a:cubicBezTo>
                  <a:cubicBezTo>
                    <a:pt x="209" y="218"/>
                    <a:pt x="209" y="218"/>
                    <a:pt x="209" y="218"/>
                  </a:cubicBezTo>
                  <a:cubicBezTo>
                    <a:pt x="206" y="217"/>
                    <a:pt x="206" y="217"/>
                    <a:pt x="206" y="217"/>
                  </a:cubicBezTo>
                  <a:cubicBezTo>
                    <a:pt x="205" y="217"/>
                    <a:pt x="205" y="217"/>
                    <a:pt x="205" y="217"/>
                  </a:cubicBezTo>
                  <a:cubicBezTo>
                    <a:pt x="198" y="214"/>
                    <a:pt x="198" y="214"/>
                    <a:pt x="198" y="214"/>
                  </a:cubicBezTo>
                  <a:cubicBezTo>
                    <a:pt x="198" y="195"/>
                    <a:pt x="198" y="195"/>
                    <a:pt x="198" y="195"/>
                  </a:cubicBezTo>
                  <a:cubicBezTo>
                    <a:pt x="196" y="194"/>
                    <a:pt x="194" y="192"/>
                    <a:pt x="191" y="190"/>
                  </a:cubicBezTo>
                  <a:cubicBezTo>
                    <a:pt x="173" y="193"/>
                    <a:pt x="173" y="193"/>
                    <a:pt x="173" y="193"/>
                  </a:cubicBezTo>
                  <a:cubicBezTo>
                    <a:pt x="171" y="190"/>
                    <a:pt x="171" y="190"/>
                    <a:pt x="171" y="190"/>
                  </a:cubicBezTo>
                  <a:cubicBezTo>
                    <a:pt x="171" y="189"/>
                    <a:pt x="171" y="189"/>
                    <a:pt x="171" y="189"/>
                  </a:cubicBezTo>
                  <a:cubicBezTo>
                    <a:pt x="167" y="183"/>
                    <a:pt x="167" y="183"/>
                    <a:pt x="167" y="183"/>
                  </a:cubicBezTo>
                  <a:cubicBezTo>
                    <a:pt x="179" y="169"/>
                    <a:pt x="179" y="169"/>
                    <a:pt x="179" y="169"/>
                  </a:cubicBezTo>
                  <a:cubicBezTo>
                    <a:pt x="178" y="165"/>
                    <a:pt x="178" y="162"/>
                    <a:pt x="177" y="159"/>
                  </a:cubicBezTo>
                  <a:cubicBezTo>
                    <a:pt x="161" y="149"/>
                    <a:pt x="161" y="149"/>
                    <a:pt x="161" y="149"/>
                  </a:cubicBezTo>
                  <a:cubicBezTo>
                    <a:pt x="162" y="146"/>
                    <a:pt x="162" y="146"/>
                    <a:pt x="162" y="146"/>
                  </a:cubicBezTo>
                  <a:cubicBezTo>
                    <a:pt x="162" y="144"/>
                    <a:pt x="162" y="144"/>
                    <a:pt x="162" y="144"/>
                  </a:cubicBezTo>
                  <a:cubicBezTo>
                    <a:pt x="163" y="138"/>
                    <a:pt x="163" y="138"/>
                    <a:pt x="163" y="138"/>
                  </a:cubicBezTo>
                  <a:cubicBezTo>
                    <a:pt x="182" y="134"/>
                    <a:pt x="182" y="134"/>
                    <a:pt x="182" y="134"/>
                  </a:cubicBezTo>
                  <a:cubicBezTo>
                    <a:pt x="183" y="132"/>
                    <a:pt x="184" y="129"/>
                    <a:pt x="186" y="127"/>
                  </a:cubicBezTo>
                  <a:cubicBezTo>
                    <a:pt x="180" y="109"/>
                    <a:pt x="180" y="109"/>
                    <a:pt x="180" y="109"/>
                  </a:cubicBezTo>
                  <a:cubicBezTo>
                    <a:pt x="182" y="107"/>
                    <a:pt x="182" y="107"/>
                    <a:pt x="182" y="107"/>
                  </a:cubicBezTo>
                  <a:cubicBezTo>
                    <a:pt x="183" y="106"/>
                    <a:pt x="183" y="106"/>
                    <a:pt x="183" y="106"/>
                  </a:cubicBezTo>
                  <a:cubicBezTo>
                    <a:pt x="188" y="101"/>
                    <a:pt x="188" y="101"/>
                    <a:pt x="188" y="101"/>
                  </a:cubicBezTo>
                  <a:cubicBezTo>
                    <a:pt x="205" y="111"/>
                    <a:pt x="205" y="111"/>
                    <a:pt x="205" y="111"/>
                  </a:cubicBezTo>
                  <a:cubicBezTo>
                    <a:pt x="208" y="109"/>
                    <a:pt x="211" y="108"/>
                    <a:pt x="214" y="107"/>
                  </a:cubicBezTo>
                  <a:cubicBezTo>
                    <a:pt x="220" y="90"/>
                    <a:pt x="220" y="90"/>
                    <a:pt x="220" y="90"/>
                  </a:cubicBezTo>
                  <a:cubicBezTo>
                    <a:pt x="227" y="90"/>
                    <a:pt x="227" y="90"/>
                    <a:pt x="227" y="90"/>
                  </a:cubicBezTo>
                  <a:cubicBezTo>
                    <a:pt x="229" y="90"/>
                    <a:pt x="229" y="90"/>
                    <a:pt x="229" y="90"/>
                  </a:cubicBezTo>
                  <a:cubicBezTo>
                    <a:pt x="232" y="90"/>
                    <a:pt x="232" y="90"/>
                    <a:pt x="232" y="90"/>
                  </a:cubicBezTo>
                  <a:cubicBezTo>
                    <a:pt x="238" y="107"/>
                    <a:pt x="238" y="107"/>
                    <a:pt x="238" y="107"/>
                  </a:cubicBezTo>
                  <a:cubicBezTo>
                    <a:pt x="242" y="108"/>
                    <a:pt x="245" y="109"/>
                    <a:pt x="248" y="110"/>
                  </a:cubicBezTo>
                  <a:cubicBezTo>
                    <a:pt x="263" y="101"/>
                    <a:pt x="263" y="101"/>
                    <a:pt x="263" y="101"/>
                  </a:cubicBezTo>
                  <a:cubicBezTo>
                    <a:pt x="268" y="106"/>
                    <a:pt x="268" y="106"/>
                    <a:pt x="268" y="106"/>
                  </a:cubicBezTo>
                  <a:cubicBezTo>
                    <a:pt x="270" y="107"/>
                    <a:pt x="270" y="107"/>
                    <a:pt x="270" y="107"/>
                  </a:cubicBezTo>
                  <a:cubicBezTo>
                    <a:pt x="272" y="109"/>
                    <a:pt x="272" y="109"/>
                    <a:pt x="272" y="109"/>
                  </a:cubicBezTo>
                  <a:cubicBezTo>
                    <a:pt x="266" y="126"/>
                    <a:pt x="266" y="126"/>
                    <a:pt x="266" y="126"/>
                  </a:cubicBezTo>
                  <a:cubicBezTo>
                    <a:pt x="268" y="129"/>
                    <a:pt x="270" y="132"/>
                    <a:pt x="272" y="135"/>
                  </a:cubicBezTo>
                  <a:cubicBezTo>
                    <a:pt x="289" y="138"/>
                    <a:pt x="289" y="138"/>
                    <a:pt x="289" y="138"/>
                  </a:cubicBezTo>
                  <a:cubicBezTo>
                    <a:pt x="290" y="145"/>
                    <a:pt x="290" y="145"/>
                    <a:pt x="290" y="145"/>
                  </a:cubicBezTo>
                  <a:cubicBezTo>
                    <a:pt x="290" y="146"/>
                    <a:pt x="290" y="146"/>
                    <a:pt x="290" y="146"/>
                  </a:cubicBezTo>
                  <a:cubicBezTo>
                    <a:pt x="291" y="149"/>
                    <a:pt x="291" y="149"/>
                    <a:pt x="291" y="149"/>
                  </a:cubicBezTo>
                  <a:cubicBezTo>
                    <a:pt x="276" y="158"/>
                    <a:pt x="276" y="158"/>
                    <a:pt x="276" y="158"/>
                  </a:cubicBezTo>
                  <a:cubicBezTo>
                    <a:pt x="275" y="162"/>
                    <a:pt x="275" y="166"/>
                    <a:pt x="274" y="169"/>
                  </a:cubicBezTo>
                  <a:lnTo>
                    <a:pt x="285" y="182"/>
                  </a:lnTo>
                  <a:close/>
                  <a:moveTo>
                    <a:pt x="150" y="104"/>
                  </a:moveTo>
                  <a:cubicBezTo>
                    <a:pt x="150" y="110"/>
                    <a:pt x="145" y="116"/>
                    <a:pt x="138" y="116"/>
                  </a:cubicBezTo>
                  <a:cubicBezTo>
                    <a:pt x="132" y="116"/>
                    <a:pt x="127" y="110"/>
                    <a:pt x="127" y="104"/>
                  </a:cubicBezTo>
                  <a:cubicBezTo>
                    <a:pt x="127" y="98"/>
                    <a:pt x="132" y="92"/>
                    <a:pt x="138" y="92"/>
                  </a:cubicBezTo>
                  <a:cubicBezTo>
                    <a:pt x="145" y="92"/>
                    <a:pt x="150" y="98"/>
                    <a:pt x="150" y="104"/>
                  </a:cubicBezTo>
                  <a:close/>
                  <a:moveTo>
                    <a:pt x="242" y="155"/>
                  </a:moveTo>
                  <a:cubicBezTo>
                    <a:pt x="242" y="164"/>
                    <a:pt x="235" y="171"/>
                    <a:pt x="226" y="171"/>
                  </a:cubicBezTo>
                  <a:cubicBezTo>
                    <a:pt x="217" y="171"/>
                    <a:pt x="210" y="164"/>
                    <a:pt x="210" y="155"/>
                  </a:cubicBezTo>
                  <a:cubicBezTo>
                    <a:pt x="210" y="146"/>
                    <a:pt x="217" y="139"/>
                    <a:pt x="226" y="139"/>
                  </a:cubicBezTo>
                  <a:cubicBezTo>
                    <a:pt x="235" y="139"/>
                    <a:pt x="242" y="146"/>
                    <a:pt x="242" y="15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16" name="Icon"/>
            <p:cNvSpPr>
              <a:spLocks noChangeAspect="1" noEditPoints="1"/>
            </p:cNvSpPr>
            <p:nvPr/>
          </p:nvSpPr>
          <p:spPr bwMode="auto">
            <a:xfrm>
              <a:off x="6057352" y="7068671"/>
              <a:ext cx="368203" cy="407654"/>
            </a:xfrm>
            <a:custGeom>
              <a:avLst/>
              <a:gdLst>
                <a:gd name="T0" fmla="*/ 220 w 353"/>
                <a:gd name="T1" fmla="*/ 278 h 391"/>
                <a:gd name="T2" fmla="*/ 242 w 353"/>
                <a:gd name="T3" fmla="*/ 323 h 391"/>
                <a:gd name="T4" fmla="*/ 128 w 353"/>
                <a:gd name="T5" fmla="*/ 391 h 391"/>
                <a:gd name="T6" fmla="*/ 0 w 353"/>
                <a:gd name="T7" fmla="*/ 262 h 391"/>
                <a:gd name="T8" fmla="*/ 72 w 353"/>
                <a:gd name="T9" fmla="*/ 147 h 391"/>
                <a:gd name="T10" fmla="*/ 75 w 353"/>
                <a:gd name="T11" fmla="*/ 186 h 391"/>
                <a:gd name="T12" fmla="*/ 35 w 353"/>
                <a:gd name="T13" fmla="*/ 262 h 391"/>
                <a:gd name="T14" fmla="*/ 128 w 353"/>
                <a:gd name="T15" fmla="*/ 355 h 391"/>
                <a:gd name="T16" fmla="*/ 220 w 353"/>
                <a:gd name="T17" fmla="*/ 278 h 391"/>
                <a:gd name="T18" fmla="*/ 350 w 353"/>
                <a:gd name="T19" fmla="*/ 302 h 391"/>
                <a:gd name="T20" fmla="*/ 326 w 353"/>
                <a:gd name="T21" fmla="*/ 292 h 391"/>
                <a:gd name="T22" fmla="*/ 289 w 353"/>
                <a:gd name="T23" fmla="*/ 306 h 391"/>
                <a:gd name="T24" fmla="*/ 247 w 353"/>
                <a:gd name="T25" fmla="*/ 201 h 391"/>
                <a:gd name="T26" fmla="*/ 230 w 353"/>
                <a:gd name="T27" fmla="*/ 190 h 391"/>
                <a:gd name="T28" fmla="*/ 126 w 353"/>
                <a:gd name="T29" fmla="*/ 190 h 391"/>
                <a:gd name="T30" fmla="*/ 125 w 353"/>
                <a:gd name="T31" fmla="*/ 174 h 391"/>
                <a:gd name="T32" fmla="*/ 194 w 353"/>
                <a:gd name="T33" fmla="*/ 174 h 391"/>
                <a:gd name="T34" fmla="*/ 212 w 353"/>
                <a:gd name="T35" fmla="*/ 156 h 391"/>
                <a:gd name="T36" fmla="*/ 194 w 353"/>
                <a:gd name="T37" fmla="*/ 139 h 391"/>
                <a:gd name="T38" fmla="*/ 123 w 353"/>
                <a:gd name="T39" fmla="*/ 139 h 391"/>
                <a:gd name="T40" fmla="*/ 119 w 353"/>
                <a:gd name="T41" fmla="*/ 73 h 391"/>
                <a:gd name="T42" fmla="*/ 146 w 353"/>
                <a:gd name="T43" fmla="*/ 37 h 391"/>
                <a:gd name="T44" fmla="*/ 109 w 353"/>
                <a:gd name="T45" fmla="*/ 0 h 391"/>
                <a:gd name="T46" fmla="*/ 72 w 353"/>
                <a:gd name="T47" fmla="*/ 37 h 391"/>
                <a:gd name="T48" fmla="*/ 83 w 353"/>
                <a:gd name="T49" fmla="*/ 63 h 391"/>
                <a:gd name="T50" fmla="*/ 91 w 353"/>
                <a:gd name="T51" fmla="*/ 209 h 391"/>
                <a:gd name="T52" fmla="*/ 109 w 353"/>
                <a:gd name="T53" fmla="*/ 226 h 391"/>
                <a:gd name="T54" fmla="*/ 218 w 353"/>
                <a:gd name="T55" fmla="*/ 226 h 391"/>
                <a:gd name="T56" fmla="*/ 263 w 353"/>
                <a:gd name="T57" fmla="*/ 335 h 391"/>
                <a:gd name="T58" fmla="*/ 279 w 353"/>
                <a:gd name="T59" fmla="*/ 347 h 391"/>
                <a:gd name="T60" fmla="*/ 286 w 353"/>
                <a:gd name="T61" fmla="*/ 345 h 391"/>
                <a:gd name="T62" fmla="*/ 339 w 353"/>
                <a:gd name="T63" fmla="*/ 325 h 391"/>
                <a:gd name="T64" fmla="*/ 350 w 353"/>
                <a:gd name="T65" fmla="*/ 302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3" h="391">
                  <a:moveTo>
                    <a:pt x="220" y="278"/>
                  </a:moveTo>
                  <a:cubicBezTo>
                    <a:pt x="242" y="323"/>
                    <a:pt x="242" y="323"/>
                    <a:pt x="242" y="323"/>
                  </a:cubicBezTo>
                  <a:cubicBezTo>
                    <a:pt x="220" y="364"/>
                    <a:pt x="177" y="391"/>
                    <a:pt x="128" y="391"/>
                  </a:cubicBezTo>
                  <a:cubicBezTo>
                    <a:pt x="57" y="391"/>
                    <a:pt x="0" y="333"/>
                    <a:pt x="0" y="262"/>
                  </a:cubicBezTo>
                  <a:cubicBezTo>
                    <a:pt x="0" y="211"/>
                    <a:pt x="29" y="168"/>
                    <a:pt x="72" y="147"/>
                  </a:cubicBezTo>
                  <a:cubicBezTo>
                    <a:pt x="75" y="186"/>
                    <a:pt x="75" y="186"/>
                    <a:pt x="75" y="186"/>
                  </a:cubicBezTo>
                  <a:cubicBezTo>
                    <a:pt x="51" y="203"/>
                    <a:pt x="35" y="231"/>
                    <a:pt x="35" y="262"/>
                  </a:cubicBezTo>
                  <a:cubicBezTo>
                    <a:pt x="35" y="313"/>
                    <a:pt x="77" y="355"/>
                    <a:pt x="128" y="355"/>
                  </a:cubicBezTo>
                  <a:cubicBezTo>
                    <a:pt x="174" y="355"/>
                    <a:pt x="212" y="322"/>
                    <a:pt x="220" y="278"/>
                  </a:cubicBezTo>
                  <a:close/>
                  <a:moveTo>
                    <a:pt x="350" y="302"/>
                  </a:moveTo>
                  <a:cubicBezTo>
                    <a:pt x="346" y="293"/>
                    <a:pt x="336" y="288"/>
                    <a:pt x="326" y="292"/>
                  </a:cubicBezTo>
                  <a:cubicBezTo>
                    <a:pt x="289" y="306"/>
                    <a:pt x="289" y="306"/>
                    <a:pt x="289" y="306"/>
                  </a:cubicBezTo>
                  <a:cubicBezTo>
                    <a:pt x="247" y="201"/>
                    <a:pt x="247" y="201"/>
                    <a:pt x="247" y="201"/>
                  </a:cubicBezTo>
                  <a:cubicBezTo>
                    <a:pt x="244" y="195"/>
                    <a:pt x="237" y="190"/>
                    <a:pt x="230" y="190"/>
                  </a:cubicBezTo>
                  <a:cubicBezTo>
                    <a:pt x="126" y="190"/>
                    <a:pt x="126" y="190"/>
                    <a:pt x="126" y="190"/>
                  </a:cubicBezTo>
                  <a:cubicBezTo>
                    <a:pt x="125" y="174"/>
                    <a:pt x="125" y="174"/>
                    <a:pt x="125" y="174"/>
                  </a:cubicBezTo>
                  <a:cubicBezTo>
                    <a:pt x="194" y="174"/>
                    <a:pt x="194" y="174"/>
                    <a:pt x="194" y="174"/>
                  </a:cubicBezTo>
                  <a:cubicBezTo>
                    <a:pt x="204" y="174"/>
                    <a:pt x="212" y="166"/>
                    <a:pt x="212" y="156"/>
                  </a:cubicBezTo>
                  <a:cubicBezTo>
                    <a:pt x="212" y="146"/>
                    <a:pt x="204" y="139"/>
                    <a:pt x="194" y="139"/>
                  </a:cubicBezTo>
                  <a:cubicBezTo>
                    <a:pt x="123" y="139"/>
                    <a:pt x="123" y="139"/>
                    <a:pt x="123" y="139"/>
                  </a:cubicBezTo>
                  <a:cubicBezTo>
                    <a:pt x="119" y="73"/>
                    <a:pt x="119" y="73"/>
                    <a:pt x="119" y="73"/>
                  </a:cubicBezTo>
                  <a:cubicBezTo>
                    <a:pt x="135" y="68"/>
                    <a:pt x="146" y="54"/>
                    <a:pt x="146" y="37"/>
                  </a:cubicBezTo>
                  <a:cubicBezTo>
                    <a:pt x="146" y="16"/>
                    <a:pt x="130" y="0"/>
                    <a:pt x="109" y="0"/>
                  </a:cubicBezTo>
                  <a:cubicBezTo>
                    <a:pt x="89" y="0"/>
                    <a:pt x="72" y="16"/>
                    <a:pt x="72" y="37"/>
                  </a:cubicBezTo>
                  <a:cubicBezTo>
                    <a:pt x="72" y="47"/>
                    <a:pt x="76" y="57"/>
                    <a:pt x="83" y="63"/>
                  </a:cubicBezTo>
                  <a:cubicBezTo>
                    <a:pt x="91" y="209"/>
                    <a:pt x="91" y="209"/>
                    <a:pt x="91" y="209"/>
                  </a:cubicBezTo>
                  <a:cubicBezTo>
                    <a:pt x="91" y="219"/>
                    <a:pt x="99" y="226"/>
                    <a:pt x="109" y="226"/>
                  </a:cubicBezTo>
                  <a:cubicBezTo>
                    <a:pt x="218" y="226"/>
                    <a:pt x="218" y="226"/>
                    <a:pt x="218" y="226"/>
                  </a:cubicBezTo>
                  <a:cubicBezTo>
                    <a:pt x="263" y="335"/>
                    <a:pt x="263" y="335"/>
                    <a:pt x="263" y="335"/>
                  </a:cubicBezTo>
                  <a:cubicBezTo>
                    <a:pt x="266" y="342"/>
                    <a:pt x="272" y="347"/>
                    <a:pt x="279" y="347"/>
                  </a:cubicBezTo>
                  <a:cubicBezTo>
                    <a:pt x="282" y="347"/>
                    <a:pt x="284" y="346"/>
                    <a:pt x="286" y="345"/>
                  </a:cubicBezTo>
                  <a:cubicBezTo>
                    <a:pt x="339" y="325"/>
                    <a:pt x="339" y="325"/>
                    <a:pt x="339" y="325"/>
                  </a:cubicBezTo>
                  <a:cubicBezTo>
                    <a:pt x="348" y="322"/>
                    <a:pt x="353" y="311"/>
                    <a:pt x="350" y="30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17" name="Icon"/>
            <p:cNvSpPr>
              <a:spLocks noEditPoints="1"/>
            </p:cNvSpPr>
            <p:nvPr/>
          </p:nvSpPr>
          <p:spPr bwMode="auto">
            <a:xfrm>
              <a:off x="7819535" y="5863656"/>
              <a:ext cx="539310" cy="428275"/>
            </a:xfrm>
            <a:custGeom>
              <a:avLst/>
              <a:gdLst>
                <a:gd name="T0" fmla="*/ 1088 w 1088"/>
                <a:gd name="T1" fmla="*/ 472 h 864"/>
                <a:gd name="T2" fmla="*/ 667 w 1088"/>
                <a:gd name="T3" fmla="*/ 181 h 864"/>
                <a:gd name="T4" fmla="*/ 375 w 1088"/>
                <a:gd name="T5" fmla="*/ 181 h 864"/>
                <a:gd name="T6" fmla="*/ 0 w 1088"/>
                <a:gd name="T7" fmla="*/ 472 h 864"/>
                <a:gd name="T8" fmla="*/ 851 w 1088"/>
                <a:gd name="T9" fmla="*/ 864 h 864"/>
                <a:gd name="T10" fmla="*/ 960 w 1088"/>
                <a:gd name="T11" fmla="*/ 681 h 864"/>
                <a:gd name="T12" fmla="*/ 1088 w 1088"/>
                <a:gd name="T13" fmla="*/ 864 h 864"/>
                <a:gd name="T14" fmla="*/ 166 w 1088"/>
                <a:gd name="T15" fmla="*/ 574 h 864"/>
                <a:gd name="T16" fmla="*/ 47 w 1088"/>
                <a:gd name="T17" fmla="*/ 536 h 864"/>
                <a:gd name="T18" fmla="*/ 166 w 1088"/>
                <a:gd name="T19" fmla="*/ 574 h 864"/>
                <a:gd name="T20" fmla="*/ 166 w 1088"/>
                <a:gd name="T21" fmla="*/ 636 h 864"/>
                <a:gd name="T22" fmla="*/ 47 w 1088"/>
                <a:gd name="T23" fmla="*/ 598 h 864"/>
                <a:gd name="T24" fmla="*/ 166 w 1088"/>
                <a:gd name="T25" fmla="*/ 636 h 864"/>
                <a:gd name="T26" fmla="*/ 313 w 1088"/>
                <a:gd name="T27" fmla="*/ 574 h 864"/>
                <a:gd name="T28" fmla="*/ 194 w 1088"/>
                <a:gd name="T29" fmla="*/ 536 h 864"/>
                <a:gd name="T30" fmla="*/ 313 w 1088"/>
                <a:gd name="T31" fmla="*/ 574 h 864"/>
                <a:gd name="T32" fmla="*/ 313 w 1088"/>
                <a:gd name="T33" fmla="*/ 636 h 864"/>
                <a:gd name="T34" fmla="*/ 194 w 1088"/>
                <a:gd name="T35" fmla="*/ 598 h 864"/>
                <a:gd name="T36" fmla="*/ 313 w 1088"/>
                <a:gd name="T37" fmla="*/ 636 h 864"/>
                <a:gd name="T38" fmla="*/ 461 w 1088"/>
                <a:gd name="T39" fmla="*/ 574 h 864"/>
                <a:gd name="T40" fmla="*/ 342 w 1088"/>
                <a:gd name="T41" fmla="*/ 536 h 864"/>
                <a:gd name="T42" fmla="*/ 461 w 1088"/>
                <a:gd name="T43" fmla="*/ 574 h 864"/>
                <a:gd name="T44" fmla="*/ 461 w 1088"/>
                <a:gd name="T45" fmla="*/ 636 h 864"/>
                <a:gd name="T46" fmla="*/ 342 w 1088"/>
                <a:gd name="T47" fmla="*/ 598 h 864"/>
                <a:gd name="T48" fmla="*/ 461 w 1088"/>
                <a:gd name="T49" fmla="*/ 636 h 864"/>
                <a:gd name="T50" fmla="*/ 221 w 1088"/>
                <a:gd name="T51" fmla="*/ 457 h 864"/>
                <a:gd name="T52" fmla="*/ 335 w 1088"/>
                <a:gd name="T53" fmla="*/ 67 h 864"/>
                <a:gd name="T54" fmla="*/ 268 w 1088"/>
                <a:gd name="T55" fmla="*/ 67 h 864"/>
                <a:gd name="T56" fmla="*/ 221 w 1088"/>
                <a:gd name="T57" fmla="*/ 457 h 864"/>
                <a:gd name="T58" fmla="*/ 71 w 1088"/>
                <a:gd name="T59" fmla="*/ 457 h 864"/>
                <a:gd name="T60" fmla="*/ 187 w 1088"/>
                <a:gd name="T61" fmla="*/ 0 h 864"/>
                <a:gd name="T62" fmla="*/ 118 w 1088"/>
                <a:gd name="T63" fmla="*/ 0 h 864"/>
                <a:gd name="T64" fmla="*/ 71 w 1088"/>
                <a:gd name="T65" fmla="*/ 45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88" h="864">
                  <a:moveTo>
                    <a:pt x="1088" y="864"/>
                  </a:moveTo>
                  <a:lnTo>
                    <a:pt x="1088" y="472"/>
                  </a:lnTo>
                  <a:lnTo>
                    <a:pt x="1086" y="472"/>
                  </a:lnTo>
                  <a:lnTo>
                    <a:pt x="667" y="181"/>
                  </a:lnTo>
                  <a:lnTo>
                    <a:pt x="667" y="386"/>
                  </a:lnTo>
                  <a:lnTo>
                    <a:pt x="375" y="181"/>
                  </a:lnTo>
                  <a:lnTo>
                    <a:pt x="375" y="472"/>
                  </a:lnTo>
                  <a:lnTo>
                    <a:pt x="0" y="472"/>
                  </a:lnTo>
                  <a:lnTo>
                    <a:pt x="0" y="864"/>
                  </a:lnTo>
                  <a:lnTo>
                    <a:pt x="851" y="864"/>
                  </a:lnTo>
                  <a:lnTo>
                    <a:pt x="851" y="681"/>
                  </a:lnTo>
                  <a:lnTo>
                    <a:pt x="960" y="681"/>
                  </a:lnTo>
                  <a:lnTo>
                    <a:pt x="960" y="864"/>
                  </a:lnTo>
                  <a:lnTo>
                    <a:pt x="1088" y="864"/>
                  </a:lnTo>
                  <a:lnTo>
                    <a:pt x="1088" y="864"/>
                  </a:lnTo>
                  <a:close/>
                  <a:moveTo>
                    <a:pt x="166" y="574"/>
                  </a:moveTo>
                  <a:lnTo>
                    <a:pt x="47" y="574"/>
                  </a:lnTo>
                  <a:lnTo>
                    <a:pt x="47" y="536"/>
                  </a:lnTo>
                  <a:lnTo>
                    <a:pt x="166" y="536"/>
                  </a:lnTo>
                  <a:lnTo>
                    <a:pt x="166" y="574"/>
                  </a:lnTo>
                  <a:lnTo>
                    <a:pt x="166" y="574"/>
                  </a:lnTo>
                  <a:close/>
                  <a:moveTo>
                    <a:pt x="166" y="636"/>
                  </a:moveTo>
                  <a:lnTo>
                    <a:pt x="47" y="636"/>
                  </a:lnTo>
                  <a:lnTo>
                    <a:pt x="47" y="598"/>
                  </a:lnTo>
                  <a:lnTo>
                    <a:pt x="166" y="598"/>
                  </a:lnTo>
                  <a:lnTo>
                    <a:pt x="166" y="636"/>
                  </a:lnTo>
                  <a:lnTo>
                    <a:pt x="166" y="636"/>
                  </a:lnTo>
                  <a:close/>
                  <a:moveTo>
                    <a:pt x="313" y="574"/>
                  </a:moveTo>
                  <a:lnTo>
                    <a:pt x="194" y="574"/>
                  </a:lnTo>
                  <a:lnTo>
                    <a:pt x="194" y="536"/>
                  </a:lnTo>
                  <a:lnTo>
                    <a:pt x="313" y="536"/>
                  </a:lnTo>
                  <a:lnTo>
                    <a:pt x="313" y="574"/>
                  </a:lnTo>
                  <a:lnTo>
                    <a:pt x="313" y="574"/>
                  </a:lnTo>
                  <a:close/>
                  <a:moveTo>
                    <a:pt x="313" y="636"/>
                  </a:moveTo>
                  <a:lnTo>
                    <a:pt x="194" y="636"/>
                  </a:lnTo>
                  <a:lnTo>
                    <a:pt x="194" y="598"/>
                  </a:lnTo>
                  <a:lnTo>
                    <a:pt x="313" y="598"/>
                  </a:lnTo>
                  <a:lnTo>
                    <a:pt x="313" y="636"/>
                  </a:lnTo>
                  <a:lnTo>
                    <a:pt x="313" y="636"/>
                  </a:lnTo>
                  <a:close/>
                  <a:moveTo>
                    <a:pt x="461" y="574"/>
                  </a:moveTo>
                  <a:lnTo>
                    <a:pt x="342" y="574"/>
                  </a:lnTo>
                  <a:lnTo>
                    <a:pt x="342" y="536"/>
                  </a:lnTo>
                  <a:lnTo>
                    <a:pt x="461" y="536"/>
                  </a:lnTo>
                  <a:lnTo>
                    <a:pt x="461" y="574"/>
                  </a:lnTo>
                  <a:lnTo>
                    <a:pt x="461" y="574"/>
                  </a:lnTo>
                  <a:close/>
                  <a:moveTo>
                    <a:pt x="461" y="636"/>
                  </a:moveTo>
                  <a:lnTo>
                    <a:pt x="342" y="636"/>
                  </a:lnTo>
                  <a:lnTo>
                    <a:pt x="342" y="598"/>
                  </a:lnTo>
                  <a:lnTo>
                    <a:pt x="461" y="598"/>
                  </a:lnTo>
                  <a:lnTo>
                    <a:pt x="461" y="636"/>
                  </a:lnTo>
                  <a:lnTo>
                    <a:pt x="461" y="636"/>
                  </a:lnTo>
                  <a:close/>
                  <a:moveTo>
                    <a:pt x="221" y="457"/>
                  </a:moveTo>
                  <a:lnTo>
                    <a:pt x="344" y="457"/>
                  </a:lnTo>
                  <a:lnTo>
                    <a:pt x="335" y="67"/>
                  </a:lnTo>
                  <a:lnTo>
                    <a:pt x="297" y="67"/>
                  </a:lnTo>
                  <a:lnTo>
                    <a:pt x="268" y="67"/>
                  </a:lnTo>
                  <a:lnTo>
                    <a:pt x="228" y="67"/>
                  </a:lnTo>
                  <a:lnTo>
                    <a:pt x="221" y="457"/>
                  </a:lnTo>
                  <a:lnTo>
                    <a:pt x="221" y="457"/>
                  </a:lnTo>
                  <a:close/>
                  <a:moveTo>
                    <a:pt x="71" y="457"/>
                  </a:moveTo>
                  <a:lnTo>
                    <a:pt x="197" y="457"/>
                  </a:lnTo>
                  <a:lnTo>
                    <a:pt x="187" y="0"/>
                  </a:lnTo>
                  <a:lnTo>
                    <a:pt x="149" y="0"/>
                  </a:lnTo>
                  <a:lnTo>
                    <a:pt x="118" y="0"/>
                  </a:lnTo>
                  <a:lnTo>
                    <a:pt x="80" y="0"/>
                  </a:lnTo>
                  <a:lnTo>
                    <a:pt x="71" y="457"/>
                  </a:lnTo>
                  <a:lnTo>
                    <a:pt x="71" y="45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18" name="Icon"/>
            <p:cNvSpPr>
              <a:spLocks noEditPoints="1"/>
            </p:cNvSpPr>
            <p:nvPr/>
          </p:nvSpPr>
          <p:spPr bwMode="auto">
            <a:xfrm>
              <a:off x="9734534" y="5901146"/>
              <a:ext cx="320204" cy="353295"/>
            </a:xfrm>
            <a:custGeom>
              <a:avLst/>
              <a:gdLst>
                <a:gd name="T0" fmla="*/ 39 w 136"/>
                <a:gd name="T1" fmla="*/ 139 h 151"/>
                <a:gd name="T2" fmla="*/ 35 w 136"/>
                <a:gd name="T3" fmla="*/ 151 h 151"/>
                <a:gd name="T4" fmla="*/ 32 w 136"/>
                <a:gd name="T5" fmla="*/ 151 h 151"/>
                <a:gd name="T6" fmla="*/ 0 w 136"/>
                <a:gd name="T7" fmla="*/ 119 h 151"/>
                <a:gd name="T8" fmla="*/ 32 w 136"/>
                <a:gd name="T9" fmla="*/ 86 h 151"/>
                <a:gd name="T10" fmla="*/ 35 w 136"/>
                <a:gd name="T11" fmla="*/ 86 h 151"/>
                <a:gd name="T12" fmla="*/ 39 w 136"/>
                <a:gd name="T13" fmla="*/ 99 h 151"/>
                <a:gd name="T14" fmla="*/ 39 w 136"/>
                <a:gd name="T15" fmla="*/ 139 h 151"/>
                <a:gd name="T16" fmla="*/ 104 w 136"/>
                <a:gd name="T17" fmla="*/ 86 h 151"/>
                <a:gd name="T18" fmla="*/ 101 w 136"/>
                <a:gd name="T19" fmla="*/ 86 h 151"/>
                <a:gd name="T20" fmla="*/ 97 w 136"/>
                <a:gd name="T21" fmla="*/ 99 h 151"/>
                <a:gd name="T22" fmla="*/ 97 w 136"/>
                <a:gd name="T23" fmla="*/ 139 h 151"/>
                <a:gd name="T24" fmla="*/ 101 w 136"/>
                <a:gd name="T25" fmla="*/ 151 h 151"/>
                <a:gd name="T26" fmla="*/ 104 w 136"/>
                <a:gd name="T27" fmla="*/ 151 h 151"/>
                <a:gd name="T28" fmla="*/ 136 w 136"/>
                <a:gd name="T29" fmla="*/ 119 h 151"/>
                <a:gd name="T30" fmla="*/ 104 w 136"/>
                <a:gd name="T31" fmla="*/ 86 h 151"/>
                <a:gd name="T32" fmla="*/ 21 w 136"/>
                <a:gd name="T33" fmla="*/ 84 h 151"/>
                <a:gd name="T34" fmla="*/ 18 w 136"/>
                <a:gd name="T35" fmla="*/ 61 h 151"/>
                <a:gd name="T36" fmla="*/ 68 w 136"/>
                <a:gd name="T37" fmla="*/ 15 h 151"/>
                <a:gd name="T38" fmla="*/ 118 w 136"/>
                <a:gd name="T39" fmla="*/ 61 h 151"/>
                <a:gd name="T40" fmla="*/ 115 w 136"/>
                <a:gd name="T41" fmla="*/ 84 h 151"/>
                <a:gd name="T42" fmla="*/ 127 w 136"/>
                <a:gd name="T43" fmla="*/ 91 h 151"/>
                <a:gd name="T44" fmla="*/ 133 w 136"/>
                <a:gd name="T45" fmla="*/ 61 h 151"/>
                <a:gd name="T46" fmla="*/ 68 w 136"/>
                <a:gd name="T47" fmla="*/ 0 h 151"/>
                <a:gd name="T48" fmla="*/ 3 w 136"/>
                <a:gd name="T49" fmla="*/ 61 h 151"/>
                <a:gd name="T50" fmla="*/ 9 w 136"/>
                <a:gd name="T51" fmla="*/ 91 h 151"/>
                <a:gd name="T52" fmla="*/ 21 w 136"/>
                <a:gd name="T53" fmla="*/ 8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6" h="151">
                  <a:moveTo>
                    <a:pt x="39" y="139"/>
                  </a:moveTo>
                  <a:cubicBezTo>
                    <a:pt x="39" y="146"/>
                    <a:pt x="37" y="150"/>
                    <a:pt x="35" y="151"/>
                  </a:cubicBezTo>
                  <a:cubicBezTo>
                    <a:pt x="32" y="151"/>
                    <a:pt x="32" y="151"/>
                    <a:pt x="32" y="151"/>
                  </a:cubicBezTo>
                  <a:cubicBezTo>
                    <a:pt x="14" y="151"/>
                    <a:pt x="0" y="136"/>
                    <a:pt x="0" y="119"/>
                  </a:cubicBezTo>
                  <a:cubicBezTo>
                    <a:pt x="0" y="101"/>
                    <a:pt x="14" y="86"/>
                    <a:pt x="32" y="86"/>
                  </a:cubicBezTo>
                  <a:cubicBezTo>
                    <a:pt x="35" y="86"/>
                    <a:pt x="35" y="86"/>
                    <a:pt x="35" y="86"/>
                  </a:cubicBezTo>
                  <a:cubicBezTo>
                    <a:pt x="37" y="87"/>
                    <a:pt x="39" y="92"/>
                    <a:pt x="39" y="99"/>
                  </a:cubicBezTo>
                  <a:cubicBezTo>
                    <a:pt x="39" y="139"/>
                    <a:pt x="39" y="139"/>
                    <a:pt x="39" y="139"/>
                  </a:cubicBezTo>
                  <a:moveTo>
                    <a:pt x="104" y="86"/>
                  </a:moveTo>
                  <a:cubicBezTo>
                    <a:pt x="101" y="86"/>
                    <a:pt x="101" y="86"/>
                    <a:pt x="101" y="86"/>
                  </a:cubicBezTo>
                  <a:cubicBezTo>
                    <a:pt x="99" y="87"/>
                    <a:pt x="97" y="92"/>
                    <a:pt x="97" y="99"/>
                  </a:cubicBezTo>
                  <a:cubicBezTo>
                    <a:pt x="97" y="139"/>
                    <a:pt x="97" y="139"/>
                    <a:pt x="97" y="139"/>
                  </a:cubicBezTo>
                  <a:cubicBezTo>
                    <a:pt x="97" y="146"/>
                    <a:pt x="99" y="150"/>
                    <a:pt x="101" y="151"/>
                  </a:cubicBezTo>
                  <a:cubicBezTo>
                    <a:pt x="104" y="151"/>
                    <a:pt x="104" y="151"/>
                    <a:pt x="104" y="151"/>
                  </a:cubicBezTo>
                  <a:cubicBezTo>
                    <a:pt x="122" y="151"/>
                    <a:pt x="136" y="136"/>
                    <a:pt x="136" y="119"/>
                  </a:cubicBezTo>
                  <a:cubicBezTo>
                    <a:pt x="136" y="101"/>
                    <a:pt x="122" y="86"/>
                    <a:pt x="104" y="86"/>
                  </a:cubicBezTo>
                  <a:moveTo>
                    <a:pt x="21" y="84"/>
                  </a:moveTo>
                  <a:cubicBezTo>
                    <a:pt x="19" y="77"/>
                    <a:pt x="18" y="69"/>
                    <a:pt x="18" y="61"/>
                  </a:cubicBezTo>
                  <a:cubicBezTo>
                    <a:pt x="18" y="29"/>
                    <a:pt x="40" y="15"/>
                    <a:pt x="68" y="15"/>
                  </a:cubicBezTo>
                  <a:cubicBezTo>
                    <a:pt x="96" y="15"/>
                    <a:pt x="118" y="29"/>
                    <a:pt x="118" y="61"/>
                  </a:cubicBezTo>
                  <a:cubicBezTo>
                    <a:pt x="118" y="69"/>
                    <a:pt x="117" y="77"/>
                    <a:pt x="115" y="84"/>
                  </a:cubicBezTo>
                  <a:cubicBezTo>
                    <a:pt x="119" y="86"/>
                    <a:pt x="124" y="88"/>
                    <a:pt x="127" y="91"/>
                  </a:cubicBezTo>
                  <a:cubicBezTo>
                    <a:pt x="131" y="82"/>
                    <a:pt x="133" y="71"/>
                    <a:pt x="133" y="61"/>
                  </a:cubicBezTo>
                  <a:cubicBezTo>
                    <a:pt x="133" y="19"/>
                    <a:pt x="100" y="0"/>
                    <a:pt x="68" y="0"/>
                  </a:cubicBezTo>
                  <a:cubicBezTo>
                    <a:pt x="36" y="0"/>
                    <a:pt x="3" y="19"/>
                    <a:pt x="3" y="61"/>
                  </a:cubicBezTo>
                  <a:cubicBezTo>
                    <a:pt x="3" y="71"/>
                    <a:pt x="5" y="82"/>
                    <a:pt x="9" y="91"/>
                  </a:cubicBezTo>
                  <a:cubicBezTo>
                    <a:pt x="12" y="88"/>
                    <a:pt x="17" y="86"/>
                    <a:pt x="21" y="8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19" name="Icon"/>
            <p:cNvSpPr>
              <a:spLocks noEditPoints="1"/>
            </p:cNvSpPr>
            <p:nvPr/>
          </p:nvSpPr>
          <p:spPr bwMode="auto">
            <a:xfrm>
              <a:off x="10223085" y="5873269"/>
              <a:ext cx="409048" cy="409048"/>
            </a:xfrm>
            <a:custGeom>
              <a:avLst/>
              <a:gdLst>
                <a:gd name="T0" fmla="*/ 218 w 436"/>
                <a:gd name="T1" fmla="*/ 247 h 436"/>
                <a:gd name="T2" fmla="*/ 189 w 436"/>
                <a:gd name="T3" fmla="*/ 218 h 436"/>
                <a:gd name="T4" fmla="*/ 218 w 436"/>
                <a:gd name="T5" fmla="*/ 189 h 436"/>
                <a:gd name="T6" fmla="*/ 247 w 436"/>
                <a:gd name="T7" fmla="*/ 218 h 436"/>
                <a:gd name="T8" fmla="*/ 218 w 436"/>
                <a:gd name="T9" fmla="*/ 247 h 436"/>
                <a:gd name="T10" fmla="*/ 436 w 436"/>
                <a:gd name="T11" fmla="*/ 218 h 436"/>
                <a:gd name="T12" fmla="*/ 218 w 436"/>
                <a:gd name="T13" fmla="*/ 436 h 436"/>
                <a:gd name="T14" fmla="*/ 0 w 436"/>
                <a:gd name="T15" fmla="*/ 218 h 436"/>
                <a:gd name="T16" fmla="*/ 218 w 436"/>
                <a:gd name="T17" fmla="*/ 0 h 436"/>
                <a:gd name="T18" fmla="*/ 436 w 436"/>
                <a:gd name="T19" fmla="*/ 218 h 436"/>
                <a:gd name="T20" fmla="*/ 400 w 436"/>
                <a:gd name="T21" fmla="*/ 218 h 436"/>
                <a:gd name="T22" fmla="*/ 218 w 436"/>
                <a:gd name="T23" fmla="*/ 35 h 436"/>
                <a:gd name="T24" fmla="*/ 35 w 436"/>
                <a:gd name="T25" fmla="*/ 218 h 436"/>
                <a:gd name="T26" fmla="*/ 218 w 436"/>
                <a:gd name="T27" fmla="*/ 400 h 436"/>
                <a:gd name="T28" fmla="*/ 400 w 436"/>
                <a:gd name="T29" fmla="*/ 218 h 436"/>
                <a:gd name="T30" fmla="*/ 378 w 436"/>
                <a:gd name="T31" fmla="*/ 218 h 436"/>
                <a:gd name="T32" fmla="*/ 298 w 436"/>
                <a:gd name="T33" fmla="*/ 80 h 436"/>
                <a:gd name="T34" fmla="*/ 242 w 436"/>
                <a:gd name="T35" fmla="*/ 176 h 436"/>
                <a:gd name="T36" fmla="*/ 267 w 436"/>
                <a:gd name="T37" fmla="*/ 218 h 436"/>
                <a:gd name="T38" fmla="*/ 378 w 436"/>
                <a:gd name="T39" fmla="*/ 218 h 436"/>
                <a:gd name="T40" fmla="*/ 378 w 436"/>
                <a:gd name="T41" fmla="*/ 218 h 436"/>
                <a:gd name="T42" fmla="*/ 242 w 436"/>
                <a:gd name="T43" fmla="*/ 261 h 436"/>
                <a:gd name="T44" fmla="*/ 218 w 436"/>
                <a:gd name="T45" fmla="*/ 267 h 436"/>
                <a:gd name="T46" fmla="*/ 193 w 436"/>
                <a:gd name="T47" fmla="*/ 260 h 436"/>
                <a:gd name="T48" fmla="*/ 138 w 436"/>
                <a:gd name="T49" fmla="*/ 357 h 436"/>
                <a:gd name="T50" fmla="*/ 218 w 436"/>
                <a:gd name="T51" fmla="*/ 378 h 436"/>
                <a:gd name="T52" fmla="*/ 298 w 436"/>
                <a:gd name="T53" fmla="*/ 357 h 436"/>
                <a:gd name="T54" fmla="*/ 242 w 436"/>
                <a:gd name="T55" fmla="*/ 261 h 436"/>
                <a:gd name="T56" fmla="*/ 169 w 436"/>
                <a:gd name="T57" fmla="*/ 218 h 436"/>
                <a:gd name="T58" fmla="*/ 193 w 436"/>
                <a:gd name="T59" fmla="*/ 176 h 436"/>
                <a:gd name="T60" fmla="*/ 137 w 436"/>
                <a:gd name="T61" fmla="*/ 80 h 436"/>
                <a:gd name="T62" fmla="*/ 58 w 436"/>
                <a:gd name="T63" fmla="*/ 218 h 436"/>
                <a:gd name="T64" fmla="*/ 58 w 436"/>
                <a:gd name="T65" fmla="*/ 218 h 436"/>
                <a:gd name="T66" fmla="*/ 169 w 436"/>
                <a:gd name="T67" fmla="*/ 218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6" h="436">
                  <a:moveTo>
                    <a:pt x="218" y="247"/>
                  </a:moveTo>
                  <a:cubicBezTo>
                    <a:pt x="202" y="247"/>
                    <a:pt x="189" y="234"/>
                    <a:pt x="189" y="218"/>
                  </a:cubicBezTo>
                  <a:cubicBezTo>
                    <a:pt x="189" y="202"/>
                    <a:pt x="202" y="189"/>
                    <a:pt x="218" y="189"/>
                  </a:cubicBezTo>
                  <a:cubicBezTo>
                    <a:pt x="234" y="189"/>
                    <a:pt x="247" y="202"/>
                    <a:pt x="247" y="218"/>
                  </a:cubicBezTo>
                  <a:cubicBezTo>
                    <a:pt x="247" y="234"/>
                    <a:pt x="234" y="247"/>
                    <a:pt x="218" y="247"/>
                  </a:cubicBezTo>
                  <a:close/>
                  <a:moveTo>
                    <a:pt x="436" y="218"/>
                  </a:moveTo>
                  <a:cubicBezTo>
                    <a:pt x="436" y="338"/>
                    <a:pt x="338" y="436"/>
                    <a:pt x="218" y="436"/>
                  </a:cubicBezTo>
                  <a:cubicBezTo>
                    <a:pt x="97" y="436"/>
                    <a:pt x="0" y="338"/>
                    <a:pt x="0" y="218"/>
                  </a:cubicBezTo>
                  <a:cubicBezTo>
                    <a:pt x="0" y="97"/>
                    <a:pt x="97" y="0"/>
                    <a:pt x="218" y="0"/>
                  </a:cubicBezTo>
                  <a:cubicBezTo>
                    <a:pt x="338" y="0"/>
                    <a:pt x="436" y="97"/>
                    <a:pt x="436" y="218"/>
                  </a:cubicBezTo>
                  <a:close/>
                  <a:moveTo>
                    <a:pt x="400" y="218"/>
                  </a:moveTo>
                  <a:cubicBezTo>
                    <a:pt x="400" y="117"/>
                    <a:pt x="318" y="35"/>
                    <a:pt x="218" y="35"/>
                  </a:cubicBezTo>
                  <a:cubicBezTo>
                    <a:pt x="117" y="35"/>
                    <a:pt x="35" y="117"/>
                    <a:pt x="35" y="218"/>
                  </a:cubicBezTo>
                  <a:cubicBezTo>
                    <a:pt x="35" y="318"/>
                    <a:pt x="117" y="400"/>
                    <a:pt x="218" y="400"/>
                  </a:cubicBezTo>
                  <a:cubicBezTo>
                    <a:pt x="318" y="400"/>
                    <a:pt x="400" y="318"/>
                    <a:pt x="400" y="218"/>
                  </a:cubicBezTo>
                  <a:close/>
                  <a:moveTo>
                    <a:pt x="378" y="218"/>
                  </a:moveTo>
                  <a:cubicBezTo>
                    <a:pt x="378" y="159"/>
                    <a:pt x="346" y="107"/>
                    <a:pt x="298" y="80"/>
                  </a:cubicBezTo>
                  <a:cubicBezTo>
                    <a:pt x="242" y="176"/>
                    <a:pt x="242" y="176"/>
                    <a:pt x="242" y="176"/>
                  </a:cubicBezTo>
                  <a:cubicBezTo>
                    <a:pt x="257" y="184"/>
                    <a:pt x="267" y="200"/>
                    <a:pt x="267" y="218"/>
                  </a:cubicBezTo>
                  <a:cubicBezTo>
                    <a:pt x="378" y="218"/>
                    <a:pt x="378" y="218"/>
                    <a:pt x="378" y="218"/>
                  </a:cubicBezTo>
                  <a:cubicBezTo>
                    <a:pt x="378" y="218"/>
                    <a:pt x="378" y="218"/>
                    <a:pt x="378" y="218"/>
                  </a:cubicBezTo>
                  <a:close/>
                  <a:moveTo>
                    <a:pt x="242" y="261"/>
                  </a:moveTo>
                  <a:cubicBezTo>
                    <a:pt x="235" y="265"/>
                    <a:pt x="227" y="267"/>
                    <a:pt x="218" y="267"/>
                  </a:cubicBezTo>
                  <a:cubicBezTo>
                    <a:pt x="209" y="267"/>
                    <a:pt x="200" y="265"/>
                    <a:pt x="193" y="260"/>
                  </a:cubicBezTo>
                  <a:cubicBezTo>
                    <a:pt x="138" y="357"/>
                    <a:pt x="138" y="357"/>
                    <a:pt x="138" y="357"/>
                  </a:cubicBezTo>
                  <a:cubicBezTo>
                    <a:pt x="161" y="371"/>
                    <a:pt x="189" y="378"/>
                    <a:pt x="218" y="378"/>
                  </a:cubicBezTo>
                  <a:cubicBezTo>
                    <a:pt x="247" y="378"/>
                    <a:pt x="274" y="371"/>
                    <a:pt x="298" y="357"/>
                  </a:cubicBezTo>
                  <a:cubicBezTo>
                    <a:pt x="242" y="261"/>
                    <a:pt x="242" y="261"/>
                    <a:pt x="242" y="261"/>
                  </a:cubicBezTo>
                  <a:close/>
                  <a:moveTo>
                    <a:pt x="169" y="218"/>
                  </a:moveTo>
                  <a:cubicBezTo>
                    <a:pt x="169" y="200"/>
                    <a:pt x="179" y="185"/>
                    <a:pt x="193" y="176"/>
                  </a:cubicBezTo>
                  <a:cubicBezTo>
                    <a:pt x="137" y="80"/>
                    <a:pt x="137" y="80"/>
                    <a:pt x="137" y="80"/>
                  </a:cubicBezTo>
                  <a:cubicBezTo>
                    <a:pt x="90" y="107"/>
                    <a:pt x="58" y="159"/>
                    <a:pt x="58" y="218"/>
                  </a:cubicBezTo>
                  <a:cubicBezTo>
                    <a:pt x="58" y="218"/>
                    <a:pt x="58" y="218"/>
                    <a:pt x="58" y="218"/>
                  </a:cubicBezTo>
                  <a:cubicBezTo>
                    <a:pt x="169" y="218"/>
                    <a:pt x="169" y="218"/>
                    <a:pt x="169" y="21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20" name="Icon"/>
            <p:cNvSpPr>
              <a:spLocks/>
            </p:cNvSpPr>
            <p:nvPr/>
          </p:nvSpPr>
          <p:spPr bwMode="auto">
            <a:xfrm>
              <a:off x="10800481" y="5866595"/>
              <a:ext cx="435315" cy="422397"/>
            </a:xfrm>
            <a:custGeom>
              <a:avLst/>
              <a:gdLst>
                <a:gd name="T0" fmla="*/ 106 w 282"/>
                <a:gd name="T1" fmla="*/ 274 h 274"/>
                <a:gd name="T2" fmla="*/ 177 w 282"/>
                <a:gd name="T3" fmla="*/ 155 h 274"/>
                <a:gd name="T4" fmla="*/ 265 w 282"/>
                <a:gd name="T5" fmla="*/ 156 h 274"/>
                <a:gd name="T6" fmla="*/ 265 w 282"/>
                <a:gd name="T7" fmla="*/ 156 h 274"/>
                <a:gd name="T8" fmla="*/ 282 w 282"/>
                <a:gd name="T9" fmla="*/ 140 h 274"/>
                <a:gd name="T10" fmla="*/ 266 w 282"/>
                <a:gd name="T11" fmla="*/ 123 h 274"/>
                <a:gd name="T12" fmla="*/ 266 w 282"/>
                <a:gd name="T13" fmla="*/ 123 h 274"/>
                <a:gd name="T14" fmla="*/ 177 w 282"/>
                <a:gd name="T15" fmla="*/ 122 h 274"/>
                <a:gd name="T16" fmla="*/ 111 w 282"/>
                <a:gd name="T17" fmla="*/ 1 h 274"/>
                <a:gd name="T18" fmla="*/ 78 w 282"/>
                <a:gd name="T19" fmla="*/ 0 h 274"/>
                <a:gd name="T20" fmla="*/ 113 w 282"/>
                <a:gd name="T21" fmla="*/ 122 h 274"/>
                <a:gd name="T22" fmla="*/ 50 w 282"/>
                <a:gd name="T23" fmla="*/ 121 h 274"/>
                <a:gd name="T24" fmla="*/ 27 w 282"/>
                <a:gd name="T25" fmla="*/ 92 h 274"/>
                <a:gd name="T26" fmla="*/ 2 w 282"/>
                <a:gd name="T27" fmla="*/ 92 h 274"/>
                <a:gd name="T28" fmla="*/ 15 w 282"/>
                <a:gd name="T29" fmla="*/ 135 h 274"/>
                <a:gd name="T30" fmla="*/ 0 w 282"/>
                <a:gd name="T31" fmla="*/ 178 h 274"/>
                <a:gd name="T32" fmla="*/ 26 w 282"/>
                <a:gd name="T33" fmla="*/ 179 h 274"/>
                <a:gd name="T34" fmla="*/ 49 w 282"/>
                <a:gd name="T35" fmla="*/ 151 h 274"/>
                <a:gd name="T36" fmla="*/ 112 w 282"/>
                <a:gd name="T37" fmla="*/ 153 h 274"/>
                <a:gd name="T38" fmla="*/ 73 w 282"/>
                <a:gd name="T39" fmla="*/ 273 h 274"/>
                <a:gd name="T40" fmla="*/ 106 w 282"/>
                <a:gd name="T41"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2" h="274">
                  <a:moveTo>
                    <a:pt x="106" y="274"/>
                  </a:moveTo>
                  <a:cubicBezTo>
                    <a:pt x="177" y="155"/>
                    <a:pt x="177" y="155"/>
                    <a:pt x="177" y="155"/>
                  </a:cubicBezTo>
                  <a:cubicBezTo>
                    <a:pt x="265" y="156"/>
                    <a:pt x="265" y="156"/>
                    <a:pt x="265" y="156"/>
                  </a:cubicBezTo>
                  <a:cubicBezTo>
                    <a:pt x="265" y="156"/>
                    <a:pt x="265" y="156"/>
                    <a:pt x="265" y="156"/>
                  </a:cubicBezTo>
                  <a:cubicBezTo>
                    <a:pt x="274" y="156"/>
                    <a:pt x="281" y="149"/>
                    <a:pt x="282" y="140"/>
                  </a:cubicBezTo>
                  <a:cubicBezTo>
                    <a:pt x="282" y="131"/>
                    <a:pt x="275" y="124"/>
                    <a:pt x="266" y="123"/>
                  </a:cubicBezTo>
                  <a:cubicBezTo>
                    <a:pt x="266" y="123"/>
                    <a:pt x="266" y="123"/>
                    <a:pt x="266" y="123"/>
                  </a:cubicBezTo>
                  <a:cubicBezTo>
                    <a:pt x="177" y="122"/>
                    <a:pt x="177" y="122"/>
                    <a:pt x="177" y="122"/>
                  </a:cubicBezTo>
                  <a:cubicBezTo>
                    <a:pt x="111" y="1"/>
                    <a:pt x="111" y="1"/>
                    <a:pt x="111" y="1"/>
                  </a:cubicBezTo>
                  <a:cubicBezTo>
                    <a:pt x="78" y="0"/>
                    <a:pt x="78" y="0"/>
                    <a:pt x="78" y="0"/>
                  </a:cubicBezTo>
                  <a:cubicBezTo>
                    <a:pt x="113" y="122"/>
                    <a:pt x="113" y="122"/>
                    <a:pt x="113" y="122"/>
                  </a:cubicBezTo>
                  <a:cubicBezTo>
                    <a:pt x="50" y="121"/>
                    <a:pt x="50" y="121"/>
                    <a:pt x="50" y="121"/>
                  </a:cubicBezTo>
                  <a:cubicBezTo>
                    <a:pt x="27" y="92"/>
                    <a:pt x="27" y="92"/>
                    <a:pt x="27" y="92"/>
                  </a:cubicBezTo>
                  <a:cubicBezTo>
                    <a:pt x="2" y="92"/>
                    <a:pt x="2" y="92"/>
                    <a:pt x="2" y="92"/>
                  </a:cubicBezTo>
                  <a:cubicBezTo>
                    <a:pt x="15" y="135"/>
                    <a:pt x="15" y="135"/>
                    <a:pt x="15" y="135"/>
                  </a:cubicBezTo>
                  <a:cubicBezTo>
                    <a:pt x="0" y="178"/>
                    <a:pt x="0" y="178"/>
                    <a:pt x="0" y="178"/>
                  </a:cubicBezTo>
                  <a:cubicBezTo>
                    <a:pt x="26" y="179"/>
                    <a:pt x="26" y="179"/>
                    <a:pt x="26" y="179"/>
                  </a:cubicBezTo>
                  <a:cubicBezTo>
                    <a:pt x="49" y="151"/>
                    <a:pt x="49" y="151"/>
                    <a:pt x="49" y="151"/>
                  </a:cubicBezTo>
                  <a:cubicBezTo>
                    <a:pt x="112" y="153"/>
                    <a:pt x="112" y="153"/>
                    <a:pt x="112" y="153"/>
                  </a:cubicBezTo>
                  <a:cubicBezTo>
                    <a:pt x="73" y="273"/>
                    <a:pt x="73" y="273"/>
                    <a:pt x="73" y="273"/>
                  </a:cubicBezTo>
                  <a:lnTo>
                    <a:pt x="106" y="27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21" name="Icon"/>
            <p:cNvSpPr>
              <a:spLocks noEditPoints="1"/>
            </p:cNvSpPr>
            <p:nvPr/>
          </p:nvSpPr>
          <p:spPr bwMode="auto">
            <a:xfrm>
              <a:off x="6600297" y="5871630"/>
              <a:ext cx="473375" cy="412327"/>
            </a:xfrm>
            <a:custGeom>
              <a:avLst/>
              <a:gdLst>
                <a:gd name="T0" fmla="*/ 427 w 585"/>
                <a:gd name="T1" fmla="*/ 104 h 509"/>
                <a:gd name="T2" fmla="*/ 437 w 585"/>
                <a:gd name="T3" fmla="*/ 283 h 509"/>
                <a:gd name="T4" fmla="*/ 416 w 585"/>
                <a:gd name="T5" fmla="*/ 227 h 509"/>
                <a:gd name="T6" fmla="*/ 437 w 585"/>
                <a:gd name="T7" fmla="*/ 283 h 509"/>
                <a:gd name="T8" fmla="*/ 427 w 585"/>
                <a:gd name="T9" fmla="*/ 15 h 509"/>
                <a:gd name="T10" fmla="*/ 427 w 585"/>
                <a:gd name="T11" fmla="*/ 92 h 509"/>
                <a:gd name="T12" fmla="*/ 401 w 585"/>
                <a:gd name="T13" fmla="*/ 223 h 509"/>
                <a:gd name="T14" fmla="*/ 352 w 585"/>
                <a:gd name="T15" fmla="*/ 260 h 509"/>
                <a:gd name="T16" fmla="*/ 370 w 585"/>
                <a:gd name="T17" fmla="*/ 272 h 509"/>
                <a:gd name="T18" fmla="*/ 498 w 585"/>
                <a:gd name="T19" fmla="*/ 33 h 509"/>
                <a:gd name="T20" fmla="*/ 456 w 585"/>
                <a:gd name="T21" fmla="*/ 100 h 509"/>
                <a:gd name="T22" fmla="*/ 321 w 585"/>
                <a:gd name="T23" fmla="*/ 229 h 509"/>
                <a:gd name="T24" fmla="*/ 358 w 585"/>
                <a:gd name="T25" fmla="*/ 180 h 509"/>
                <a:gd name="T26" fmla="*/ 315 w 585"/>
                <a:gd name="T27" fmla="*/ 231 h 509"/>
                <a:gd name="T28" fmla="*/ 544 w 585"/>
                <a:gd name="T29" fmla="*/ 97 h 509"/>
                <a:gd name="T30" fmla="*/ 484 w 585"/>
                <a:gd name="T31" fmla="*/ 110 h 509"/>
                <a:gd name="T32" fmla="*/ 495 w 585"/>
                <a:gd name="T33" fmla="*/ 128 h 509"/>
                <a:gd name="T34" fmla="*/ 500 w 585"/>
                <a:gd name="T35" fmla="*/ 143 h 509"/>
                <a:gd name="T36" fmla="*/ 555 w 585"/>
                <a:gd name="T37" fmla="*/ 165 h 509"/>
                <a:gd name="T38" fmla="*/ 353 w 585"/>
                <a:gd name="T39" fmla="*/ 143 h 509"/>
                <a:gd name="T40" fmla="*/ 298 w 585"/>
                <a:gd name="T41" fmla="*/ 165 h 509"/>
                <a:gd name="T42" fmla="*/ 498 w 585"/>
                <a:gd name="T43" fmla="*/ 275 h 509"/>
                <a:gd name="T44" fmla="*/ 456 w 585"/>
                <a:gd name="T45" fmla="*/ 208 h 509"/>
                <a:gd name="T46" fmla="*/ 492 w 585"/>
                <a:gd name="T47" fmla="*/ 277 h 509"/>
                <a:gd name="T48" fmla="*/ 401 w 585"/>
                <a:gd name="T49" fmla="*/ 85 h 509"/>
                <a:gd name="T50" fmla="*/ 352 w 585"/>
                <a:gd name="T51" fmla="*/ 48 h 509"/>
                <a:gd name="T52" fmla="*/ 397 w 585"/>
                <a:gd name="T53" fmla="*/ 100 h 509"/>
                <a:gd name="T54" fmla="*/ 495 w 585"/>
                <a:gd name="T55" fmla="*/ 180 h 509"/>
                <a:gd name="T56" fmla="*/ 532 w 585"/>
                <a:gd name="T57" fmla="*/ 229 h 509"/>
                <a:gd name="T58" fmla="*/ 373 w 585"/>
                <a:gd name="T59" fmla="*/ 125 h 509"/>
                <a:gd name="T60" fmla="*/ 306 w 585"/>
                <a:gd name="T61" fmla="*/ 82 h 509"/>
                <a:gd name="T62" fmla="*/ 364 w 585"/>
                <a:gd name="T63" fmla="*/ 130 h 509"/>
                <a:gd name="T64" fmla="*/ 9 w 585"/>
                <a:gd name="T65" fmla="*/ 196 h 509"/>
                <a:gd name="T66" fmla="*/ 182 w 585"/>
                <a:gd name="T67" fmla="*/ 190 h 509"/>
                <a:gd name="T68" fmla="*/ 7 w 585"/>
                <a:gd name="T69" fmla="*/ 185 h 509"/>
                <a:gd name="T70" fmla="*/ 214 w 585"/>
                <a:gd name="T71" fmla="*/ 154 h 509"/>
                <a:gd name="T72" fmla="*/ 223 w 585"/>
                <a:gd name="T73" fmla="*/ 68 h 509"/>
                <a:gd name="T74" fmla="*/ 283 w 585"/>
                <a:gd name="T75" fmla="*/ 248 h 509"/>
                <a:gd name="T76" fmla="*/ 207 w 585"/>
                <a:gd name="T77" fmla="*/ 194 h 509"/>
                <a:gd name="T78" fmla="*/ 283 w 585"/>
                <a:gd name="T79" fmla="*/ 248 h 509"/>
                <a:gd name="T80" fmla="*/ 199 w 585"/>
                <a:gd name="T81" fmla="*/ 160 h 509"/>
                <a:gd name="T82" fmla="*/ 499 w 585"/>
                <a:gd name="T83" fmla="*/ 375 h 509"/>
                <a:gd name="T84" fmla="*/ 210 w 585"/>
                <a:gd name="T85" fmla="*/ 210 h 509"/>
                <a:gd name="T86" fmla="*/ 172 w 585"/>
                <a:gd name="T87" fmla="*/ 376 h 509"/>
                <a:gd name="T88" fmla="*/ 68 w 585"/>
                <a:gd name="T89" fmla="*/ 320 h 509"/>
                <a:gd name="T90" fmla="*/ 260 w 585"/>
                <a:gd name="T91" fmla="*/ 451 h 509"/>
                <a:gd name="T92" fmla="*/ 50 w 585"/>
                <a:gd name="T93" fmla="*/ 425 h 509"/>
                <a:gd name="T94" fmla="*/ 267 w 585"/>
                <a:gd name="T95" fmla="*/ 475 h 509"/>
                <a:gd name="T96" fmla="*/ 361 w 585"/>
                <a:gd name="T97" fmla="*/ 424 h 509"/>
                <a:gd name="T98" fmla="*/ 585 w 585"/>
                <a:gd name="T99" fmla="*/ 430 h 509"/>
                <a:gd name="T100" fmla="*/ 180 w 585"/>
                <a:gd name="T101" fmla="*/ 399 h 509"/>
                <a:gd name="T102" fmla="*/ 359 w 585"/>
                <a:gd name="T103" fmla="*/ 400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09">
                  <a:moveTo>
                    <a:pt x="427" y="204"/>
                  </a:moveTo>
                  <a:cubicBezTo>
                    <a:pt x="399" y="204"/>
                    <a:pt x="377" y="182"/>
                    <a:pt x="377" y="154"/>
                  </a:cubicBezTo>
                  <a:cubicBezTo>
                    <a:pt x="377" y="127"/>
                    <a:pt x="399" y="104"/>
                    <a:pt x="427" y="104"/>
                  </a:cubicBezTo>
                  <a:cubicBezTo>
                    <a:pt x="454" y="104"/>
                    <a:pt x="476" y="127"/>
                    <a:pt x="476" y="154"/>
                  </a:cubicBezTo>
                  <a:cubicBezTo>
                    <a:pt x="476" y="182"/>
                    <a:pt x="454" y="204"/>
                    <a:pt x="427" y="204"/>
                  </a:cubicBezTo>
                  <a:close/>
                  <a:moveTo>
                    <a:pt x="437" y="283"/>
                  </a:moveTo>
                  <a:cubicBezTo>
                    <a:pt x="437" y="227"/>
                    <a:pt x="437" y="227"/>
                    <a:pt x="437" y="227"/>
                  </a:cubicBezTo>
                  <a:cubicBezTo>
                    <a:pt x="437" y="221"/>
                    <a:pt x="433" y="217"/>
                    <a:pt x="427" y="217"/>
                  </a:cubicBezTo>
                  <a:cubicBezTo>
                    <a:pt x="421" y="217"/>
                    <a:pt x="416" y="221"/>
                    <a:pt x="416" y="227"/>
                  </a:cubicBezTo>
                  <a:cubicBezTo>
                    <a:pt x="416" y="283"/>
                    <a:pt x="416" y="283"/>
                    <a:pt x="416" y="283"/>
                  </a:cubicBezTo>
                  <a:cubicBezTo>
                    <a:pt x="416" y="289"/>
                    <a:pt x="421" y="293"/>
                    <a:pt x="427" y="293"/>
                  </a:cubicBezTo>
                  <a:cubicBezTo>
                    <a:pt x="433" y="293"/>
                    <a:pt x="437" y="289"/>
                    <a:pt x="437" y="283"/>
                  </a:cubicBezTo>
                  <a:close/>
                  <a:moveTo>
                    <a:pt x="437" y="81"/>
                  </a:moveTo>
                  <a:cubicBezTo>
                    <a:pt x="437" y="26"/>
                    <a:pt x="437" y="26"/>
                    <a:pt x="437" y="26"/>
                  </a:cubicBezTo>
                  <a:cubicBezTo>
                    <a:pt x="437" y="20"/>
                    <a:pt x="433" y="15"/>
                    <a:pt x="427" y="15"/>
                  </a:cubicBezTo>
                  <a:cubicBezTo>
                    <a:pt x="421" y="15"/>
                    <a:pt x="416" y="20"/>
                    <a:pt x="416" y="26"/>
                  </a:cubicBezTo>
                  <a:cubicBezTo>
                    <a:pt x="416" y="81"/>
                    <a:pt x="416" y="81"/>
                    <a:pt x="416" y="81"/>
                  </a:cubicBezTo>
                  <a:cubicBezTo>
                    <a:pt x="416" y="87"/>
                    <a:pt x="421" y="92"/>
                    <a:pt x="427" y="92"/>
                  </a:cubicBezTo>
                  <a:cubicBezTo>
                    <a:pt x="433" y="92"/>
                    <a:pt x="437" y="87"/>
                    <a:pt x="437" y="81"/>
                  </a:cubicBezTo>
                  <a:close/>
                  <a:moveTo>
                    <a:pt x="370" y="272"/>
                  </a:moveTo>
                  <a:cubicBezTo>
                    <a:pt x="401" y="223"/>
                    <a:pt x="401" y="223"/>
                    <a:pt x="401" y="223"/>
                  </a:cubicBezTo>
                  <a:cubicBezTo>
                    <a:pt x="404" y="218"/>
                    <a:pt x="402" y="211"/>
                    <a:pt x="397" y="208"/>
                  </a:cubicBezTo>
                  <a:cubicBezTo>
                    <a:pt x="392" y="205"/>
                    <a:pt x="386" y="206"/>
                    <a:pt x="383" y="211"/>
                  </a:cubicBezTo>
                  <a:cubicBezTo>
                    <a:pt x="352" y="260"/>
                    <a:pt x="352" y="260"/>
                    <a:pt x="352" y="260"/>
                  </a:cubicBezTo>
                  <a:cubicBezTo>
                    <a:pt x="348" y="265"/>
                    <a:pt x="350" y="272"/>
                    <a:pt x="355" y="275"/>
                  </a:cubicBezTo>
                  <a:cubicBezTo>
                    <a:pt x="357" y="276"/>
                    <a:pt x="359" y="277"/>
                    <a:pt x="361" y="277"/>
                  </a:cubicBezTo>
                  <a:cubicBezTo>
                    <a:pt x="364" y="277"/>
                    <a:pt x="368" y="275"/>
                    <a:pt x="370" y="272"/>
                  </a:cubicBezTo>
                  <a:close/>
                  <a:moveTo>
                    <a:pt x="471" y="97"/>
                  </a:moveTo>
                  <a:cubicBezTo>
                    <a:pt x="502" y="48"/>
                    <a:pt x="502" y="48"/>
                    <a:pt x="502" y="48"/>
                  </a:cubicBezTo>
                  <a:cubicBezTo>
                    <a:pt x="505" y="43"/>
                    <a:pt x="503" y="37"/>
                    <a:pt x="498" y="33"/>
                  </a:cubicBezTo>
                  <a:cubicBezTo>
                    <a:pt x="493" y="30"/>
                    <a:pt x="487" y="32"/>
                    <a:pt x="483" y="37"/>
                  </a:cubicBezTo>
                  <a:cubicBezTo>
                    <a:pt x="452" y="85"/>
                    <a:pt x="452" y="85"/>
                    <a:pt x="452" y="85"/>
                  </a:cubicBezTo>
                  <a:cubicBezTo>
                    <a:pt x="449" y="90"/>
                    <a:pt x="451" y="97"/>
                    <a:pt x="456" y="100"/>
                  </a:cubicBezTo>
                  <a:cubicBezTo>
                    <a:pt x="457" y="101"/>
                    <a:pt x="459" y="102"/>
                    <a:pt x="461" y="102"/>
                  </a:cubicBezTo>
                  <a:cubicBezTo>
                    <a:pt x="465" y="102"/>
                    <a:pt x="469" y="100"/>
                    <a:pt x="471" y="97"/>
                  </a:cubicBezTo>
                  <a:close/>
                  <a:moveTo>
                    <a:pt x="321" y="229"/>
                  </a:moveTo>
                  <a:cubicBezTo>
                    <a:pt x="369" y="198"/>
                    <a:pt x="369" y="198"/>
                    <a:pt x="369" y="198"/>
                  </a:cubicBezTo>
                  <a:cubicBezTo>
                    <a:pt x="374" y="195"/>
                    <a:pt x="376" y="188"/>
                    <a:pt x="373" y="183"/>
                  </a:cubicBezTo>
                  <a:cubicBezTo>
                    <a:pt x="370" y="178"/>
                    <a:pt x="363" y="177"/>
                    <a:pt x="358" y="180"/>
                  </a:cubicBezTo>
                  <a:cubicBezTo>
                    <a:pt x="309" y="211"/>
                    <a:pt x="309" y="211"/>
                    <a:pt x="309" y="211"/>
                  </a:cubicBezTo>
                  <a:cubicBezTo>
                    <a:pt x="304" y="214"/>
                    <a:pt x="303" y="221"/>
                    <a:pt x="306" y="226"/>
                  </a:cubicBezTo>
                  <a:cubicBezTo>
                    <a:pt x="308" y="229"/>
                    <a:pt x="311" y="231"/>
                    <a:pt x="315" y="231"/>
                  </a:cubicBezTo>
                  <a:cubicBezTo>
                    <a:pt x="317" y="231"/>
                    <a:pt x="319" y="230"/>
                    <a:pt x="321" y="229"/>
                  </a:cubicBezTo>
                  <a:close/>
                  <a:moveTo>
                    <a:pt x="495" y="128"/>
                  </a:moveTo>
                  <a:cubicBezTo>
                    <a:pt x="544" y="97"/>
                    <a:pt x="544" y="97"/>
                    <a:pt x="544" y="97"/>
                  </a:cubicBezTo>
                  <a:cubicBezTo>
                    <a:pt x="549" y="94"/>
                    <a:pt x="551" y="87"/>
                    <a:pt x="547" y="82"/>
                  </a:cubicBezTo>
                  <a:cubicBezTo>
                    <a:pt x="544" y="77"/>
                    <a:pt x="537" y="76"/>
                    <a:pt x="532" y="79"/>
                  </a:cubicBezTo>
                  <a:cubicBezTo>
                    <a:pt x="484" y="110"/>
                    <a:pt x="484" y="110"/>
                    <a:pt x="484" y="110"/>
                  </a:cubicBezTo>
                  <a:cubicBezTo>
                    <a:pt x="479" y="113"/>
                    <a:pt x="477" y="120"/>
                    <a:pt x="480" y="125"/>
                  </a:cubicBezTo>
                  <a:cubicBezTo>
                    <a:pt x="482" y="128"/>
                    <a:pt x="486" y="130"/>
                    <a:pt x="490" y="130"/>
                  </a:cubicBezTo>
                  <a:cubicBezTo>
                    <a:pt x="492" y="130"/>
                    <a:pt x="494" y="130"/>
                    <a:pt x="495" y="128"/>
                  </a:cubicBezTo>
                  <a:close/>
                  <a:moveTo>
                    <a:pt x="566" y="154"/>
                  </a:moveTo>
                  <a:cubicBezTo>
                    <a:pt x="566" y="148"/>
                    <a:pt x="561" y="143"/>
                    <a:pt x="555" y="143"/>
                  </a:cubicBezTo>
                  <a:cubicBezTo>
                    <a:pt x="500" y="143"/>
                    <a:pt x="500" y="143"/>
                    <a:pt x="500" y="143"/>
                  </a:cubicBezTo>
                  <a:cubicBezTo>
                    <a:pt x="494" y="143"/>
                    <a:pt x="489" y="148"/>
                    <a:pt x="489" y="154"/>
                  </a:cubicBezTo>
                  <a:cubicBezTo>
                    <a:pt x="489" y="160"/>
                    <a:pt x="494" y="165"/>
                    <a:pt x="500" y="165"/>
                  </a:cubicBezTo>
                  <a:cubicBezTo>
                    <a:pt x="555" y="165"/>
                    <a:pt x="555" y="165"/>
                    <a:pt x="555" y="165"/>
                  </a:cubicBezTo>
                  <a:cubicBezTo>
                    <a:pt x="561" y="165"/>
                    <a:pt x="566" y="160"/>
                    <a:pt x="566" y="154"/>
                  </a:cubicBezTo>
                  <a:close/>
                  <a:moveTo>
                    <a:pt x="364" y="154"/>
                  </a:moveTo>
                  <a:cubicBezTo>
                    <a:pt x="364" y="148"/>
                    <a:pt x="359" y="143"/>
                    <a:pt x="353" y="143"/>
                  </a:cubicBezTo>
                  <a:cubicBezTo>
                    <a:pt x="298" y="143"/>
                    <a:pt x="298" y="143"/>
                    <a:pt x="298" y="143"/>
                  </a:cubicBezTo>
                  <a:cubicBezTo>
                    <a:pt x="292" y="143"/>
                    <a:pt x="287" y="148"/>
                    <a:pt x="287" y="154"/>
                  </a:cubicBezTo>
                  <a:cubicBezTo>
                    <a:pt x="287" y="160"/>
                    <a:pt x="292" y="165"/>
                    <a:pt x="298" y="165"/>
                  </a:cubicBezTo>
                  <a:cubicBezTo>
                    <a:pt x="353" y="165"/>
                    <a:pt x="353" y="165"/>
                    <a:pt x="353" y="165"/>
                  </a:cubicBezTo>
                  <a:cubicBezTo>
                    <a:pt x="359" y="165"/>
                    <a:pt x="364" y="160"/>
                    <a:pt x="364" y="154"/>
                  </a:cubicBezTo>
                  <a:close/>
                  <a:moveTo>
                    <a:pt x="498" y="275"/>
                  </a:moveTo>
                  <a:cubicBezTo>
                    <a:pt x="503" y="272"/>
                    <a:pt x="505" y="265"/>
                    <a:pt x="502" y="260"/>
                  </a:cubicBezTo>
                  <a:cubicBezTo>
                    <a:pt x="471" y="211"/>
                    <a:pt x="471" y="211"/>
                    <a:pt x="471" y="211"/>
                  </a:cubicBezTo>
                  <a:cubicBezTo>
                    <a:pt x="467" y="206"/>
                    <a:pt x="461" y="205"/>
                    <a:pt x="456" y="208"/>
                  </a:cubicBezTo>
                  <a:cubicBezTo>
                    <a:pt x="451" y="211"/>
                    <a:pt x="449" y="218"/>
                    <a:pt x="452" y="223"/>
                  </a:cubicBezTo>
                  <a:cubicBezTo>
                    <a:pt x="483" y="272"/>
                    <a:pt x="483" y="272"/>
                    <a:pt x="483" y="272"/>
                  </a:cubicBezTo>
                  <a:cubicBezTo>
                    <a:pt x="485" y="275"/>
                    <a:pt x="489" y="277"/>
                    <a:pt x="492" y="277"/>
                  </a:cubicBezTo>
                  <a:cubicBezTo>
                    <a:pt x="494" y="277"/>
                    <a:pt x="496" y="276"/>
                    <a:pt x="498" y="275"/>
                  </a:cubicBezTo>
                  <a:close/>
                  <a:moveTo>
                    <a:pt x="397" y="100"/>
                  </a:moveTo>
                  <a:cubicBezTo>
                    <a:pt x="402" y="97"/>
                    <a:pt x="404" y="90"/>
                    <a:pt x="401" y="85"/>
                  </a:cubicBezTo>
                  <a:cubicBezTo>
                    <a:pt x="370" y="37"/>
                    <a:pt x="370" y="37"/>
                    <a:pt x="370" y="37"/>
                  </a:cubicBezTo>
                  <a:cubicBezTo>
                    <a:pt x="367" y="32"/>
                    <a:pt x="360" y="30"/>
                    <a:pt x="355" y="33"/>
                  </a:cubicBezTo>
                  <a:cubicBezTo>
                    <a:pt x="350" y="37"/>
                    <a:pt x="348" y="43"/>
                    <a:pt x="352" y="48"/>
                  </a:cubicBezTo>
                  <a:cubicBezTo>
                    <a:pt x="383" y="97"/>
                    <a:pt x="383" y="97"/>
                    <a:pt x="383" y="97"/>
                  </a:cubicBezTo>
                  <a:cubicBezTo>
                    <a:pt x="385" y="100"/>
                    <a:pt x="388" y="102"/>
                    <a:pt x="392" y="102"/>
                  </a:cubicBezTo>
                  <a:cubicBezTo>
                    <a:pt x="394" y="102"/>
                    <a:pt x="396" y="101"/>
                    <a:pt x="397" y="100"/>
                  </a:cubicBezTo>
                  <a:close/>
                  <a:moveTo>
                    <a:pt x="547" y="226"/>
                  </a:moveTo>
                  <a:cubicBezTo>
                    <a:pt x="551" y="221"/>
                    <a:pt x="549" y="214"/>
                    <a:pt x="544" y="211"/>
                  </a:cubicBezTo>
                  <a:cubicBezTo>
                    <a:pt x="495" y="180"/>
                    <a:pt x="495" y="180"/>
                    <a:pt x="495" y="180"/>
                  </a:cubicBezTo>
                  <a:cubicBezTo>
                    <a:pt x="490" y="177"/>
                    <a:pt x="484" y="178"/>
                    <a:pt x="480" y="183"/>
                  </a:cubicBezTo>
                  <a:cubicBezTo>
                    <a:pt x="477" y="188"/>
                    <a:pt x="479" y="195"/>
                    <a:pt x="484" y="198"/>
                  </a:cubicBezTo>
                  <a:cubicBezTo>
                    <a:pt x="532" y="229"/>
                    <a:pt x="532" y="229"/>
                    <a:pt x="532" y="229"/>
                  </a:cubicBezTo>
                  <a:cubicBezTo>
                    <a:pt x="534" y="230"/>
                    <a:pt x="536" y="231"/>
                    <a:pt x="538" y="231"/>
                  </a:cubicBezTo>
                  <a:cubicBezTo>
                    <a:pt x="542" y="231"/>
                    <a:pt x="545" y="229"/>
                    <a:pt x="547" y="226"/>
                  </a:cubicBezTo>
                  <a:close/>
                  <a:moveTo>
                    <a:pt x="373" y="125"/>
                  </a:moveTo>
                  <a:cubicBezTo>
                    <a:pt x="376" y="120"/>
                    <a:pt x="374" y="113"/>
                    <a:pt x="369" y="110"/>
                  </a:cubicBezTo>
                  <a:cubicBezTo>
                    <a:pt x="321" y="79"/>
                    <a:pt x="321" y="79"/>
                    <a:pt x="321" y="79"/>
                  </a:cubicBezTo>
                  <a:cubicBezTo>
                    <a:pt x="316" y="76"/>
                    <a:pt x="309" y="77"/>
                    <a:pt x="306" y="82"/>
                  </a:cubicBezTo>
                  <a:cubicBezTo>
                    <a:pt x="303" y="87"/>
                    <a:pt x="304" y="94"/>
                    <a:pt x="309" y="97"/>
                  </a:cubicBezTo>
                  <a:cubicBezTo>
                    <a:pt x="358" y="128"/>
                    <a:pt x="358" y="128"/>
                    <a:pt x="358" y="128"/>
                  </a:cubicBezTo>
                  <a:cubicBezTo>
                    <a:pt x="360" y="130"/>
                    <a:pt x="362" y="130"/>
                    <a:pt x="364" y="130"/>
                  </a:cubicBezTo>
                  <a:cubicBezTo>
                    <a:pt x="367" y="130"/>
                    <a:pt x="371" y="128"/>
                    <a:pt x="373" y="125"/>
                  </a:cubicBezTo>
                  <a:close/>
                  <a:moveTo>
                    <a:pt x="7" y="185"/>
                  </a:moveTo>
                  <a:cubicBezTo>
                    <a:pt x="1" y="185"/>
                    <a:pt x="0" y="194"/>
                    <a:pt x="9" y="196"/>
                  </a:cubicBezTo>
                  <a:cubicBezTo>
                    <a:pt x="13" y="197"/>
                    <a:pt x="52" y="202"/>
                    <a:pt x="89" y="205"/>
                  </a:cubicBezTo>
                  <a:cubicBezTo>
                    <a:pt x="122" y="209"/>
                    <a:pt x="151" y="212"/>
                    <a:pt x="161" y="208"/>
                  </a:cubicBezTo>
                  <a:cubicBezTo>
                    <a:pt x="169" y="204"/>
                    <a:pt x="177" y="197"/>
                    <a:pt x="182" y="190"/>
                  </a:cubicBezTo>
                  <a:cubicBezTo>
                    <a:pt x="178" y="185"/>
                    <a:pt x="174" y="179"/>
                    <a:pt x="174" y="172"/>
                  </a:cubicBezTo>
                  <a:cubicBezTo>
                    <a:pt x="174" y="172"/>
                    <a:pt x="175" y="171"/>
                    <a:pt x="175" y="170"/>
                  </a:cubicBezTo>
                  <a:cubicBezTo>
                    <a:pt x="134" y="174"/>
                    <a:pt x="12" y="184"/>
                    <a:pt x="7" y="185"/>
                  </a:cubicBezTo>
                  <a:close/>
                  <a:moveTo>
                    <a:pt x="190" y="151"/>
                  </a:moveTo>
                  <a:cubicBezTo>
                    <a:pt x="193" y="150"/>
                    <a:pt x="196" y="149"/>
                    <a:pt x="199" y="149"/>
                  </a:cubicBezTo>
                  <a:cubicBezTo>
                    <a:pt x="204" y="149"/>
                    <a:pt x="209" y="151"/>
                    <a:pt x="214" y="154"/>
                  </a:cubicBezTo>
                  <a:cubicBezTo>
                    <a:pt x="232" y="117"/>
                    <a:pt x="281" y="15"/>
                    <a:pt x="283" y="11"/>
                  </a:cubicBezTo>
                  <a:cubicBezTo>
                    <a:pt x="286" y="5"/>
                    <a:pt x="278" y="0"/>
                    <a:pt x="272" y="6"/>
                  </a:cubicBezTo>
                  <a:cubicBezTo>
                    <a:pt x="269" y="9"/>
                    <a:pt x="245" y="39"/>
                    <a:pt x="223" y="68"/>
                  </a:cubicBezTo>
                  <a:cubicBezTo>
                    <a:pt x="204" y="94"/>
                    <a:pt x="186" y="116"/>
                    <a:pt x="185" y="125"/>
                  </a:cubicBezTo>
                  <a:cubicBezTo>
                    <a:pt x="184" y="134"/>
                    <a:pt x="187" y="143"/>
                    <a:pt x="190" y="151"/>
                  </a:cubicBezTo>
                  <a:close/>
                  <a:moveTo>
                    <a:pt x="283" y="248"/>
                  </a:moveTo>
                  <a:cubicBezTo>
                    <a:pt x="269" y="219"/>
                    <a:pt x="258" y="193"/>
                    <a:pt x="250" y="187"/>
                  </a:cubicBezTo>
                  <a:cubicBezTo>
                    <a:pt x="242" y="182"/>
                    <a:pt x="232" y="180"/>
                    <a:pt x="222" y="179"/>
                  </a:cubicBezTo>
                  <a:cubicBezTo>
                    <a:pt x="220" y="186"/>
                    <a:pt x="215" y="191"/>
                    <a:pt x="207" y="194"/>
                  </a:cubicBezTo>
                  <a:cubicBezTo>
                    <a:pt x="230" y="225"/>
                    <a:pt x="302" y="322"/>
                    <a:pt x="305" y="326"/>
                  </a:cubicBezTo>
                  <a:cubicBezTo>
                    <a:pt x="309" y="330"/>
                    <a:pt x="317" y="327"/>
                    <a:pt x="315" y="319"/>
                  </a:cubicBezTo>
                  <a:cubicBezTo>
                    <a:pt x="314" y="314"/>
                    <a:pt x="298" y="280"/>
                    <a:pt x="283" y="248"/>
                  </a:cubicBezTo>
                  <a:close/>
                  <a:moveTo>
                    <a:pt x="199" y="185"/>
                  </a:moveTo>
                  <a:cubicBezTo>
                    <a:pt x="206" y="185"/>
                    <a:pt x="212" y="180"/>
                    <a:pt x="212" y="172"/>
                  </a:cubicBezTo>
                  <a:cubicBezTo>
                    <a:pt x="212" y="165"/>
                    <a:pt x="206" y="160"/>
                    <a:pt x="199" y="160"/>
                  </a:cubicBezTo>
                  <a:cubicBezTo>
                    <a:pt x="191" y="160"/>
                    <a:pt x="185" y="165"/>
                    <a:pt x="185" y="172"/>
                  </a:cubicBezTo>
                  <a:cubicBezTo>
                    <a:pt x="185" y="180"/>
                    <a:pt x="191" y="185"/>
                    <a:pt x="199" y="185"/>
                  </a:cubicBezTo>
                  <a:close/>
                  <a:moveTo>
                    <a:pt x="499" y="375"/>
                  </a:moveTo>
                  <a:cubicBezTo>
                    <a:pt x="415" y="289"/>
                    <a:pt x="341" y="320"/>
                    <a:pt x="276" y="348"/>
                  </a:cubicBezTo>
                  <a:cubicBezTo>
                    <a:pt x="258" y="356"/>
                    <a:pt x="239" y="364"/>
                    <a:pt x="221" y="369"/>
                  </a:cubicBezTo>
                  <a:cubicBezTo>
                    <a:pt x="210" y="210"/>
                    <a:pt x="210" y="210"/>
                    <a:pt x="210" y="210"/>
                  </a:cubicBezTo>
                  <a:cubicBezTo>
                    <a:pt x="193" y="191"/>
                    <a:pt x="193" y="191"/>
                    <a:pt x="193" y="191"/>
                  </a:cubicBezTo>
                  <a:cubicBezTo>
                    <a:pt x="186" y="199"/>
                    <a:pt x="186" y="199"/>
                    <a:pt x="186" y="199"/>
                  </a:cubicBezTo>
                  <a:cubicBezTo>
                    <a:pt x="172" y="376"/>
                    <a:pt x="172" y="376"/>
                    <a:pt x="172" y="376"/>
                  </a:cubicBezTo>
                  <a:cubicBezTo>
                    <a:pt x="165" y="375"/>
                    <a:pt x="159" y="375"/>
                    <a:pt x="152" y="373"/>
                  </a:cubicBezTo>
                  <a:cubicBezTo>
                    <a:pt x="151" y="373"/>
                    <a:pt x="151" y="373"/>
                    <a:pt x="150" y="373"/>
                  </a:cubicBezTo>
                  <a:cubicBezTo>
                    <a:pt x="124" y="366"/>
                    <a:pt x="97" y="351"/>
                    <a:pt x="68" y="320"/>
                  </a:cubicBezTo>
                  <a:cubicBezTo>
                    <a:pt x="51" y="335"/>
                    <a:pt x="51" y="335"/>
                    <a:pt x="51" y="335"/>
                  </a:cubicBezTo>
                  <a:cubicBezTo>
                    <a:pt x="82" y="369"/>
                    <a:pt x="112" y="386"/>
                    <a:pt x="140" y="394"/>
                  </a:cubicBezTo>
                  <a:cubicBezTo>
                    <a:pt x="183" y="437"/>
                    <a:pt x="223" y="451"/>
                    <a:pt x="260" y="451"/>
                  </a:cubicBezTo>
                  <a:cubicBezTo>
                    <a:pt x="261" y="451"/>
                    <a:pt x="263" y="451"/>
                    <a:pt x="264" y="451"/>
                  </a:cubicBezTo>
                  <a:cubicBezTo>
                    <a:pt x="262" y="452"/>
                    <a:pt x="260" y="453"/>
                    <a:pt x="258" y="453"/>
                  </a:cubicBezTo>
                  <a:cubicBezTo>
                    <a:pt x="192" y="482"/>
                    <a:pt x="129" y="509"/>
                    <a:pt x="50" y="425"/>
                  </a:cubicBezTo>
                  <a:cubicBezTo>
                    <a:pt x="33" y="441"/>
                    <a:pt x="33" y="441"/>
                    <a:pt x="33" y="441"/>
                  </a:cubicBezTo>
                  <a:cubicBezTo>
                    <a:pt x="78" y="489"/>
                    <a:pt x="120" y="504"/>
                    <a:pt x="159" y="504"/>
                  </a:cubicBezTo>
                  <a:cubicBezTo>
                    <a:pt x="198" y="504"/>
                    <a:pt x="234" y="489"/>
                    <a:pt x="267" y="475"/>
                  </a:cubicBezTo>
                  <a:cubicBezTo>
                    <a:pt x="335" y="446"/>
                    <a:pt x="393" y="421"/>
                    <a:pt x="467" y="499"/>
                  </a:cubicBezTo>
                  <a:cubicBezTo>
                    <a:pt x="484" y="484"/>
                    <a:pt x="484" y="484"/>
                    <a:pt x="484" y="484"/>
                  </a:cubicBezTo>
                  <a:cubicBezTo>
                    <a:pt x="440" y="437"/>
                    <a:pt x="399" y="423"/>
                    <a:pt x="361" y="424"/>
                  </a:cubicBezTo>
                  <a:cubicBezTo>
                    <a:pt x="364" y="423"/>
                    <a:pt x="366" y="422"/>
                    <a:pt x="368" y="421"/>
                  </a:cubicBezTo>
                  <a:cubicBezTo>
                    <a:pt x="436" y="392"/>
                    <a:pt x="494" y="367"/>
                    <a:pt x="568" y="446"/>
                  </a:cubicBezTo>
                  <a:cubicBezTo>
                    <a:pt x="585" y="430"/>
                    <a:pt x="585" y="430"/>
                    <a:pt x="585" y="430"/>
                  </a:cubicBezTo>
                  <a:cubicBezTo>
                    <a:pt x="555" y="398"/>
                    <a:pt x="526" y="382"/>
                    <a:pt x="499" y="375"/>
                  </a:cubicBezTo>
                  <a:close/>
                  <a:moveTo>
                    <a:pt x="359" y="400"/>
                  </a:moveTo>
                  <a:cubicBezTo>
                    <a:pt x="301" y="425"/>
                    <a:pt x="246" y="449"/>
                    <a:pt x="180" y="399"/>
                  </a:cubicBezTo>
                  <a:cubicBezTo>
                    <a:pt x="218" y="398"/>
                    <a:pt x="253" y="383"/>
                    <a:pt x="285" y="369"/>
                  </a:cubicBezTo>
                  <a:cubicBezTo>
                    <a:pt x="345" y="343"/>
                    <a:pt x="398" y="321"/>
                    <a:pt x="460" y="371"/>
                  </a:cubicBezTo>
                  <a:cubicBezTo>
                    <a:pt x="424" y="372"/>
                    <a:pt x="391" y="386"/>
                    <a:pt x="359" y="40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22" name="Icon"/>
            <p:cNvSpPr>
              <a:spLocks noEditPoints="1"/>
            </p:cNvSpPr>
            <p:nvPr/>
          </p:nvSpPr>
          <p:spPr bwMode="auto">
            <a:xfrm>
              <a:off x="7242018" y="5896288"/>
              <a:ext cx="409170" cy="363011"/>
            </a:xfrm>
            <a:custGeom>
              <a:avLst/>
              <a:gdLst>
                <a:gd name="T0" fmla="*/ 514 w 522"/>
                <a:gd name="T1" fmla="*/ 86 h 463"/>
                <a:gd name="T2" fmla="*/ 484 w 522"/>
                <a:gd name="T3" fmla="*/ 87 h 463"/>
                <a:gd name="T4" fmla="*/ 433 w 522"/>
                <a:gd name="T5" fmla="*/ 140 h 463"/>
                <a:gd name="T6" fmla="*/ 362 w 522"/>
                <a:gd name="T7" fmla="*/ 69 h 463"/>
                <a:gd name="T8" fmla="*/ 239 w 522"/>
                <a:gd name="T9" fmla="*/ 69 h 463"/>
                <a:gd name="T10" fmla="*/ 239 w 522"/>
                <a:gd name="T11" fmla="*/ 69 h 463"/>
                <a:gd name="T12" fmla="*/ 239 w 522"/>
                <a:gd name="T13" fmla="*/ 69 h 463"/>
                <a:gd name="T14" fmla="*/ 165 w 522"/>
                <a:gd name="T15" fmla="*/ 156 h 463"/>
                <a:gd name="T16" fmla="*/ 168 w 522"/>
                <a:gd name="T17" fmla="*/ 185 h 463"/>
                <a:gd name="T18" fmla="*/ 197 w 522"/>
                <a:gd name="T19" fmla="*/ 183 h 463"/>
                <a:gd name="T20" fmla="*/ 259 w 522"/>
                <a:gd name="T21" fmla="*/ 109 h 463"/>
                <a:gd name="T22" fmla="*/ 296 w 522"/>
                <a:gd name="T23" fmla="*/ 109 h 463"/>
                <a:gd name="T24" fmla="*/ 157 w 522"/>
                <a:gd name="T25" fmla="*/ 273 h 463"/>
                <a:gd name="T26" fmla="*/ 61 w 522"/>
                <a:gd name="T27" fmla="*/ 273 h 463"/>
                <a:gd name="T28" fmla="*/ 35 w 522"/>
                <a:gd name="T29" fmla="*/ 298 h 463"/>
                <a:gd name="T30" fmla="*/ 61 w 522"/>
                <a:gd name="T31" fmla="*/ 324 h 463"/>
                <a:gd name="T32" fmla="*/ 186 w 522"/>
                <a:gd name="T33" fmla="*/ 324 h 463"/>
                <a:gd name="T34" fmla="*/ 207 w 522"/>
                <a:gd name="T35" fmla="*/ 312 h 463"/>
                <a:gd name="T36" fmla="*/ 259 w 522"/>
                <a:gd name="T37" fmla="*/ 253 h 463"/>
                <a:gd name="T38" fmla="*/ 321 w 522"/>
                <a:gd name="T39" fmla="*/ 314 h 463"/>
                <a:gd name="T40" fmla="*/ 296 w 522"/>
                <a:gd name="T41" fmla="*/ 430 h 463"/>
                <a:gd name="T42" fmla="*/ 316 w 522"/>
                <a:gd name="T43" fmla="*/ 460 h 463"/>
                <a:gd name="T44" fmla="*/ 346 w 522"/>
                <a:gd name="T45" fmla="*/ 440 h 463"/>
                <a:gd name="T46" fmla="*/ 378 w 522"/>
                <a:gd name="T47" fmla="*/ 289 h 463"/>
                <a:gd name="T48" fmla="*/ 378 w 522"/>
                <a:gd name="T49" fmla="*/ 289 h 463"/>
                <a:gd name="T50" fmla="*/ 369 w 522"/>
                <a:gd name="T51" fmla="*/ 267 h 463"/>
                <a:gd name="T52" fmla="*/ 318 w 522"/>
                <a:gd name="T53" fmla="*/ 214 h 463"/>
                <a:gd name="T54" fmla="*/ 378 w 522"/>
                <a:gd name="T55" fmla="*/ 144 h 463"/>
                <a:gd name="T56" fmla="*/ 419 w 522"/>
                <a:gd name="T57" fmla="*/ 182 h 463"/>
                <a:gd name="T58" fmla="*/ 420 w 522"/>
                <a:gd name="T59" fmla="*/ 183 h 463"/>
                <a:gd name="T60" fmla="*/ 422 w 522"/>
                <a:gd name="T61" fmla="*/ 184 h 463"/>
                <a:gd name="T62" fmla="*/ 423 w 522"/>
                <a:gd name="T63" fmla="*/ 186 h 463"/>
                <a:gd name="T64" fmla="*/ 423 w 522"/>
                <a:gd name="T65" fmla="*/ 186 h 463"/>
                <a:gd name="T66" fmla="*/ 446 w 522"/>
                <a:gd name="T67" fmla="*/ 185 h 463"/>
                <a:gd name="T68" fmla="*/ 447 w 522"/>
                <a:gd name="T69" fmla="*/ 185 h 463"/>
                <a:gd name="T70" fmla="*/ 514 w 522"/>
                <a:gd name="T71" fmla="*/ 116 h 463"/>
                <a:gd name="T72" fmla="*/ 514 w 522"/>
                <a:gd name="T73" fmla="*/ 86 h 463"/>
                <a:gd name="T74" fmla="*/ 440 w 522"/>
                <a:gd name="T75" fmla="*/ 40 h 463"/>
                <a:gd name="T76" fmla="*/ 400 w 522"/>
                <a:gd name="T77" fmla="*/ 0 h 463"/>
                <a:gd name="T78" fmla="*/ 361 w 522"/>
                <a:gd name="T79" fmla="*/ 40 h 463"/>
                <a:gd name="T80" fmla="*/ 400 w 522"/>
                <a:gd name="T81" fmla="*/ 79 h 463"/>
                <a:gd name="T82" fmla="*/ 440 w 522"/>
                <a:gd name="T83" fmla="*/ 40 h 463"/>
                <a:gd name="T84" fmla="*/ 109 w 522"/>
                <a:gd name="T85" fmla="*/ 206 h 463"/>
                <a:gd name="T86" fmla="*/ 13 w 522"/>
                <a:gd name="T87" fmla="*/ 206 h 463"/>
                <a:gd name="T88" fmla="*/ 0 w 522"/>
                <a:gd name="T89" fmla="*/ 194 h 463"/>
                <a:gd name="T90" fmla="*/ 13 w 522"/>
                <a:gd name="T91" fmla="*/ 181 h 463"/>
                <a:gd name="T92" fmla="*/ 109 w 522"/>
                <a:gd name="T93" fmla="*/ 181 h 463"/>
                <a:gd name="T94" fmla="*/ 122 w 522"/>
                <a:gd name="T95" fmla="*/ 194 h 463"/>
                <a:gd name="T96" fmla="*/ 109 w 522"/>
                <a:gd name="T97" fmla="*/ 206 h 463"/>
                <a:gd name="T98" fmla="*/ 134 w 522"/>
                <a:gd name="T99" fmla="*/ 122 h 463"/>
                <a:gd name="T100" fmla="*/ 13 w 522"/>
                <a:gd name="T101" fmla="*/ 122 h 463"/>
                <a:gd name="T102" fmla="*/ 0 w 522"/>
                <a:gd name="T103" fmla="*/ 109 h 463"/>
                <a:gd name="T104" fmla="*/ 13 w 522"/>
                <a:gd name="T105" fmla="*/ 96 h 463"/>
                <a:gd name="T106" fmla="*/ 134 w 522"/>
                <a:gd name="T107" fmla="*/ 96 h 463"/>
                <a:gd name="T108" fmla="*/ 147 w 522"/>
                <a:gd name="T109" fmla="*/ 109 h 463"/>
                <a:gd name="T110" fmla="*/ 134 w 522"/>
                <a:gd name="T111" fmla="*/ 122 h 463"/>
                <a:gd name="T112" fmla="*/ 227 w 522"/>
                <a:gd name="T113" fmla="*/ 37 h 463"/>
                <a:gd name="T114" fmla="*/ 13 w 522"/>
                <a:gd name="T115" fmla="*/ 37 h 463"/>
                <a:gd name="T116" fmla="*/ 0 w 522"/>
                <a:gd name="T117" fmla="*/ 24 h 463"/>
                <a:gd name="T118" fmla="*/ 13 w 522"/>
                <a:gd name="T119" fmla="*/ 12 h 463"/>
                <a:gd name="T120" fmla="*/ 227 w 522"/>
                <a:gd name="T121" fmla="*/ 12 h 463"/>
                <a:gd name="T122" fmla="*/ 240 w 522"/>
                <a:gd name="T123" fmla="*/ 24 h 463"/>
                <a:gd name="T124" fmla="*/ 227 w 522"/>
                <a:gd name="T125" fmla="*/ 37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2" h="463">
                  <a:moveTo>
                    <a:pt x="514" y="86"/>
                  </a:moveTo>
                  <a:cubicBezTo>
                    <a:pt x="505" y="78"/>
                    <a:pt x="492" y="79"/>
                    <a:pt x="484" y="87"/>
                  </a:cubicBezTo>
                  <a:cubicBezTo>
                    <a:pt x="433" y="140"/>
                    <a:pt x="433" y="140"/>
                    <a:pt x="433" y="140"/>
                  </a:cubicBezTo>
                  <a:cubicBezTo>
                    <a:pt x="362" y="69"/>
                    <a:pt x="362" y="69"/>
                    <a:pt x="362" y="69"/>
                  </a:cubicBezTo>
                  <a:cubicBezTo>
                    <a:pt x="239" y="69"/>
                    <a:pt x="239" y="69"/>
                    <a:pt x="239" y="69"/>
                  </a:cubicBezTo>
                  <a:cubicBezTo>
                    <a:pt x="239" y="69"/>
                    <a:pt x="239" y="69"/>
                    <a:pt x="239" y="69"/>
                  </a:cubicBezTo>
                  <a:cubicBezTo>
                    <a:pt x="239" y="69"/>
                    <a:pt x="239" y="69"/>
                    <a:pt x="239" y="69"/>
                  </a:cubicBezTo>
                  <a:cubicBezTo>
                    <a:pt x="165" y="156"/>
                    <a:pt x="165" y="156"/>
                    <a:pt x="165" y="156"/>
                  </a:cubicBezTo>
                  <a:cubicBezTo>
                    <a:pt x="158" y="165"/>
                    <a:pt x="159" y="178"/>
                    <a:pt x="168" y="185"/>
                  </a:cubicBezTo>
                  <a:cubicBezTo>
                    <a:pt x="177" y="193"/>
                    <a:pt x="190" y="191"/>
                    <a:pt x="197" y="183"/>
                  </a:cubicBezTo>
                  <a:cubicBezTo>
                    <a:pt x="259" y="109"/>
                    <a:pt x="259" y="109"/>
                    <a:pt x="259" y="109"/>
                  </a:cubicBezTo>
                  <a:cubicBezTo>
                    <a:pt x="296" y="109"/>
                    <a:pt x="296" y="109"/>
                    <a:pt x="296" y="109"/>
                  </a:cubicBezTo>
                  <a:cubicBezTo>
                    <a:pt x="157" y="273"/>
                    <a:pt x="157" y="273"/>
                    <a:pt x="157" y="273"/>
                  </a:cubicBezTo>
                  <a:cubicBezTo>
                    <a:pt x="61" y="273"/>
                    <a:pt x="61" y="273"/>
                    <a:pt x="61" y="273"/>
                  </a:cubicBezTo>
                  <a:cubicBezTo>
                    <a:pt x="47" y="273"/>
                    <a:pt x="35" y="284"/>
                    <a:pt x="35" y="298"/>
                  </a:cubicBezTo>
                  <a:cubicBezTo>
                    <a:pt x="35" y="312"/>
                    <a:pt x="47" y="324"/>
                    <a:pt x="61" y="324"/>
                  </a:cubicBezTo>
                  <a:cubicBezTo>
                    <a:pt x="186" y="324"/>
                    <a:pt x="186" y="324"/>
                    <a:pt x="186" y="324"/>
                  </a:cubicBezTo>
                  <a:cubicBezTo>
                    <a:pt x="195" y="324"/>
                    <a:pt x="202" y="319"/>
                    <a:pt x="207" y="312"/>
                  </a:cubicBezTo>
                  <a:cubicBezTo>
                    <a:pt x="259" y="253"/>
                    <a:pt x="259" y="253"/>
                    <a:pt x="259" y="253"/>
                  </a:cubicBezTo>
                  <a:cubicBezTo>
                    <a:pt x="321" y="314"/>
                    <a:pt x="321" y="314"/>
                    <a:pt x="321" y="314"/>
                  </a:cubicBezTo>
                  <a:cubicBezTo>
                    <a:pt x="296" y="430"/>
                    <a:pt x="296" y="430"/>
                    <a:pt x="296" y="430"/>
                  </a:cubicBezTo>
                  <a:cubicBezTo>
                    <a:pt x="293" y="444"/>
                    <a:pt x="302" y="457"/>
                    <a:pt x="316" y="460"/>
                  </a:cubicBezTo>
                  <a:cubicBezTo>
                    <a:pt x="329" y="463"/>
                    <a:pt x="343" y="454"/>
                    <a:pt x="346" y="440"/>
                  </a:cubicBezTo>
                  <a:cubicBezTo>
                    <a:pt x="378" y="289"/>
                    <a:pt x="378" y="289"/>
                    <a:pt x="378" y="289"/>
                  </a:cubicBezTo>
                  <a:cubicBezTo>
                    <a:pt x="378" y="289"/>
                    <a:pt x="378" y="289"/>
                    <a:pt x="378" y="289"/>
                  </a:cubicBezTo>
                  <a:cubicBezTo>
                    <a:pt x="379" y="281"/>
                    <a:pt x="375" y="272"/>
                    <a:pt x="369" y="267"/>
                  </a:cubicBezTo>
                  <a:cubicBezTo>
                    <a:pt x="318" y="214"/>
                    <a:pt x="318" y="214"/>
                    <a:pt x="318" y="214"/>
                  </a:cubicBezTo>
                  <a:cubicBezTo>
                    <a:pt x="378" y="144"/>
                    <a:pt x="378" y="144"/>
                    <a:pt x="378" y="144"/>
                  </a:cubicBezTo>
                  <a:cubicBezTo>
                    <a:pt x="419" y="182"/>
                    <a:pt x="419" y="182"/>
                    <a:pt x="419" y="182"/>
                  </a:cubicBezTo>
                  <a:cubicBezTo>
                    <a:pt x="420" y="183"/>
                    <a:pt x="420" y="183"/>
                    <a:pt x="420" y="183"/>
                  </a:cubicBezTo>
                  <a:cubicBezTo>
                    <a:pt x="421" y="184"/>
                    <a:pt x="421" y="184"/>
                    <a:pt x="422" y="184"/>
                  </a:cubicBezTo>
                  <a:cubicBezTo>
                    <a:pt x="423" y="186"/>
                    <a:pt x="423" y="186"/>
                    <a:pt x="423" y="186"/>
                  </a:cubicBezTo>
                  <a:cubicBezTo>
                    <a:pt x="423" y="186"/>
                    <a:pt x="423" y="186"/>
                    <a:pt x="423" y="186"/>
                  </a:cubicBezTo>
                  <a:cubicBezTo>
                    <a:pt x="430" y="190"/>
                    <a:pt x="439" y="190"/>
                    <a:pt x="446" y="185"/>
                  </a:cubicBezTo>
                  <a:cubicBezTo>
                    <a:pt x="447" y="185"/>
                    <a:pt x="447" y="185"/>
                    <a:pt x="447" y="185"/>
                  </a:cubicBezTo>
                  <a:cubicBezTo>
                    <a:pt x="514" y="116"/>
                    <a:pt x="514" y="116"/>
                    <a:pt x="514" y="116"/>
                  </a:cubicBezTo>
                  <a:cubicBezTo>
                    <a:pt x="522" y="107"/>
                    <a:pt x="522" y="94"/>
                    <a:pt x="514" y="86"/>
                  </a:cubicBezTo>
                  <a:close/>
                  <a:moveTo>
                    <a:pt x="440" y="40"/>
                  </a:moveTo>
                  <a:cubicBezTo>
                    <a:pt x="440" y="18"/>
                    <a:pt x="422" y="0"/>
                    <a:pt x="400" y="0"/>
                  </a:cubicBezTo>
                  <a:cubicBezTo>
                    <a:pt x="379" y="0"/>
                    <a:pt x="361" y="18"/>
                    <a:pt x="361" y="40"/>
                  </a:cubicBezTo>
                  <a:cubicBezTo>
                    <a:pt x="361" y="61"/>
                    <a:pt x="379" y="79"/>
                    <a:pt x="400" y="79"/>
                  </a:cubicBezTo>
                  <a:cubicBezTo>
                    <a:pt x="422" y="79"/>
                    <a:pt x="440" y="61"/>
                    <a:pt x="440" y="40"/>
                  </a:cubicBezTo>
                  <a:close/>
                  <a:moveTo>
                    <a:pt x="109" y="206"/>
                  </a:moveTo>
                  <a:cubicBezTo>
                    <a:pt x="13" y="206"/>
                    <a:pt x="13" y="206"/>
                    <a:pt x="13" y="206"/>
                  </a:cubicBezTo>
                  <a:cubicBezTo>
                    <a:pt x="6" y="206"/>
                    <a:pt x="0" y="201"/>
                    <a:pt x="0" y="194"/>
                  </a:cubicBezTo>
                  <a:cubicBezTo>
                    <a:pt x="0" y="186"/>
                    <a:pt x="6" y="181"/>
                    <a:pt x="13" y="181"/>
                  </a:cubicBezTo>
                  <a:cubicBezTo>
                    <a:pt x="109" y="181"/>
                    <a:pt x="109" y="181"/>
                    <a:pt x="109" y="181"/>
                  </a:cubicBezTo>
                  <a:cubicBezTo>
                    <a:pt x="116" y="181"/>
                    <a:pt x="122" y="186"/>
                    <a:pt x="122" y="194"/>
                  </a:cubicBezTo>
                  <a:cubicBezTo>
                    <a:pt x="122" y="201"/>
                    <a:pt x="116" y="206"/>
                    <a:pt x="109" y="206"/>
                  </a:cubicBezTo>
                  <a:close/>
                  <a:moveTo>
                    <a:pt x="134" y="122"/>
                  </a:moveTo>
                  <a:cubicBezTo>
                    <a:pt x="13" y="122"/>
                    <a:pt x="13" y="122"/>
                    <a:pt x="13" y="122"/>
                  </a:cubicBezTo>
                  <a:cubicBezTo>
                    <a:pt x="6" y="122"/>
                    <a:pt x="0" y="116"/>
                    <a:pt x="0" y="109"/>
                  </a:cubicBezTo>
                  <a:cubicBezTo>
                    <a:pt x="0" y="102"/>
                    <a:pt x="6" y="96"/>
                    <a:pt x="13" y="96"/>
                  </a:cubicBezTo>
                  <a:cubicBezTo>
                    <a:pt x="134" y="96"/>
                    <a:pt x="134" y="96"/>
                    <a:pt x="134" y="96"/>
                  </a:cubicBezTo>
                  <a:cubicBezTo>
                    <a:pt x="141" y="96"/>
                    <a:pt x="147" y="102"/>
                    <a:pt x="147" y="109"/>
                  </a:cubicBezTo>
                  <a:cubicBezTo>
                    <a:pt x="147" y="116"/>
                    <a:pt x="141" y="122"/>
                    <a:pt x="134" y="122"/>
                  </a:cubicBezTo>
                  <a:close/>
                  <a:moveTo>
                    <a:pt x="227" y="37"/>
                  </a:moveTo>
                  <a:cubicBezTo>
                    <a:pt x="13" y="37"/>
                    <a:pt x="13" y="37"/>
                    <a:pt x="13" y="37"/>
                  </a:cubicBezTo>
                  <a:cubicBezTo>
                    <a:pt x="6" y="37"/>
                    <a:pt x="0" y="32"/>
                    <a:pt x="0" y="24"/>
                  </a:cubicBezTo>
                  <a:cubicBezTo>
                    <a:pt x="0" y="17"/>
                    <a:pt x="6" y="12"/>
                    <a:pt x="13" y="12"/>
                  </a:cubicBezTo>
                  <a:cubicBezTo>
                    <a:pt x="227" y="12"/>
                    <a:pt x="227" y="12"/>
                    <a:pt x="227" y="12"/>
                  </a:cubicBezTo>
                  <a:cubicBezTo>
                    <a:pt x="234" y="12"/>
                    <a:pt x="240" y="17"/>
                    <a:pt x="240" y="24"/>
                  </a:cubicBezTo>
                  <a:cubicBezTo>
                    <a:pt x="240" y="32"/>
                    <a:pt x="234" y="37"/>
                    <a:pt x="227" y="3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23" name="Icon"/>
            <p:cNvSpPr>
              <a:spLocks noEditPoints="1"/>
            </p:cNvSpPr>
            <p:nvPr/>
          </p:nvSpPr>
          <p:spPr bwMode="auto">
            <a:xfrm>
              <a:off x="8527192" y="5866192"/>
              <a:ext cx="340306" cy="423202"/>
            </a:xfrm>
            <a:custGeom>
              <a:avLst/>
              <a:gdLst>
                <a:gd name="T0" fmla="*/ 260 w 360"/>
                <a:gd name="T1" fmla="*/ 337 h 449"/>
                <a:gd name="T2" fmla="*/ 281 w 360"/>
                <a:gd name="T3" fmla="*/ 449 h 449"/>
                <a:gd name="T4" fmla="*/ 205 w 360"/>
                <a:gd name="T5" fmla="*/ 449 h 449"/>
                <a:gd name="T6" fmla="*/ 228 w 360"/>
                <a:gd name="T7" fmla="*/ 350 h 449"/>
                <a:gd name="T8" fmla="*/ 260 w 360"/>
                <a:gd name="T9" fmla="*/ 337 h 449"/>
                <a:gd name="T10" fmla="*/ 101 w 360"/>
                <a:gd name="T11" fmla="*/ 209 h 449"/>
                <a:gd name="T12" fmla="*/ 109 w 360"/>
                <a:gd name="T13" fmla="*/ 198 h 449"/>
                <a:gd name="T14" fmla="*/ 147 w 360"/>
                <a:gd name="T15" fmla="*/ 125 h 449"/>
                <a:gd name="T16" fmla="*/ 225 w 360"/>
                <a:gd name="T17" fmla="*/ 141 h 449"/>
                <a:gd name="T18" fmla="*/ 239 w 360"/>
                <a:gd name="T19" fmla="*/ 142 h 449"/>
                <a:gd name="T20" fmla="*/ 240 w 360"/>
                <a:gd name="T21" fmla="*/ 128 h 449"/>
                <a:gd name="T22" fmla="*/ 138 w 360"/>
                <a:gd name="T23" fmla="*/ 107 h 449"/>
                <a:gd name="T24" fmla="*/ 89 w 360"/>
                <a:gd name="T25" fmla="*/ 201 h 449"/>
                <a:gd name="T26" fmla="*/ 99 w 360"/>
                <a:gd name="T27" fmla="*/ 209 h 449"/>
                <a:gd name="T28" fmla="*/ 101 w 360"/>
                <a:gd name="T29" fmla="*/ 209 h 449"/>
                <a:gd name="T30" fmla="*/ 58 w 360"/>
                <a:gd name="T31" fmla="*/ 206 h 449"/>
                <a:gd name="T32" fmla="*/ 67 w 360"/>
                <a:gd name="T33" fmla="*/ 195 h 449"/>
                <a:gd name="T34" fmla="*/ 129 w 360"/>
                <a:gd name="T35" fmla="*/ 87 h 449"/>
                <a:gd name="T36" fmla="*/ 251 w 360"/>
                <a:gd name="T37" fmla="*/ 108 h 449"/>
                <a:gd name="T38" fmla="*/ 265 w 360"/>
                <a:gd name="T39" fmla="*/ 108 h 449"/>
                <a:gd name="T40" fmla="*/ 265 w 360"/>
                <a:gd name="T41" fmla="*/ 93 h 449"/>
                <a:gd name="T42" fmla="*/ 121 w 360"/>
                <a:gd name="T43" fmla="*/ 69 h 449"/>
                <a:gd name="T44" fmla="*/ 47 w 360"/>
                <a:gd name="T45" fmla="*/ 196 h 449"/>
                <a:gd name="T46" fmla="*/ 57 w 360"/>
                <a:gd name="T47" fmla="*/ 206 h 449"/>
                <a:gd name="T48" fmla="*/ 58 w 360"/>
                <a:gd name="T49" fmla="*/ 206 h 449"/>
                <a:gd name="T50" fmla="*/ 13 w 360"/>
                <a:gd name="T51" fmla="*/ 203 h 449"/>
                <a:gd name="T52" fmla="*/ 23 w 360"/>
                <a:gd name="T53" fmla="*/ 193 h 449"/>
                <a:gd name="T54" fmla="*/ 111 w 360"/>
                <a:gd name="T55" fmla="*/ 48 h 449"/>
                <a:gd name="T56" fmla="*/ 278 w 360"/>
                <a:gd name="T57" fmla="*/ 73 h 449"/>
                <a:gd name="T58" fmla="*/ 292 w 360"/>
                <a:gd name="T59" fmla="*/ 72 h 449"/>
                <a:gd name="T60" fmla="*/ 291 w 360"/>
                <a:gd name="T61" fmla="*/ 58 h 449"/>
                <a:gd name="T62" fmla="*/ 102 w 360"/>
                <a:gd name="T63" fmla="*/ 30 h 449"/>
                <a:gd name="T64" fmla="*/ 3 w 360"/>
                <a:gd name="T65" fmla="*/ 193 h 449"/>
                <a:gd name="T66" fmla="*/ 13 w 360"/>
                <a:gd name="T67" fmla="*/ 203 h 449"/>
                <a:gd name="T68" fmla="*/ 13 w 360"/>
                <a:gd name="T69" fmla="*/ 203 h 449"/>
                <a:gd name="T70" fmla="*/ 172 w 360"/>
                <a:gd name="T71" fmla="*/ 177 h 449"/>
                <a:gd name="T72" fmla="*/ 173 w 360"/>
                <a:gd name="T73" fmla="*/ 177 h 449"/>
                <a:gd name="T74" fmla="*/ 171 w 360"/>
                <a:gd name="T75" fmla="*/ 177 h 449"/>
                <a:gd name="T76" fmla="*/ 172 w 360"/>
                <a:gd name="T77" fmla="*/ 177 h 449"/>
                <a:gd name="T78" fmla="*/ 360 w 360"/>
                <a:gd name="T79" fmla="*/ 136 h 449"/>
                <a:gd name="T80" fmla="*/ 150 w 360"/>
                <a:gd name="T81" fmla="*/ 346 h 449"/>
                <a:gd name="T82" fmla="*/ 16 w 360"/>
                <a:gd name="T83" fmla="*/ 299 h 449"/>
                <a:gd name="T84" fmla="*/ 177 w 360"/>
                <a:gd name="T85" fmla="*/ 213 h 449"/>
                <a:gd name="T86" fmla="*/ 171 w 360"/>
                <a:gd name="T87" fmla="*/ 191 h 449"/>
                <a:gd name="T88" fmla="*/ 149 w 360"/>
                <a:gd name="T89" fmla="*/ 179 h 449"/>
                <a:gd name="T90" fmla="*/ 160 w 360"/>
                <a:gd name="T91" fmla="*/ 151 h 449"/>
                <a:gd name="T92" fmla="*/ 188 w 360"/>
                <a:gd name="T93" fmla="*/ 161 h 449"/>
                <a:gd name="T94" fmla="*/ 183 w 360"/>
                <a:gd name="T95" fmla="*/ 185 h 449"/>
                <a:gd name="T96" fmla="*/ 195 w 360"/>
                <a:gd name="T97" fmla="*/ 203 h 449"/>
                <a:gd name="T98" fmla="*/ 359 w 360"/>
                <a:gd name="T99" fmla="*/ 115 h 449"/>
                <a:gd name="T100" fmla="*/ 360 w 360"/>
                <a:gd name="T101" fmla="*/ 136 h 449"/>
                <a:gd name="T102" fmla="*/ 173 w 360"/>
                <a:gd name="T103" fmla="*/ 177 h 449"/>
                <a:gd name="T104" fmla="*/ 171 w 360"/>
                <a:gd name="T105" fmla="*/ 177 h 449"/>
                <a:gd name="T106" fmla="*/ 172 w 360"/>
                <a:gd name="T107" fmla="*/ 177 h 449"/>
                <a:gd name="T108" fmla="*/ 173 w 360"/>
                <a:gd name="T109" fmla="*/ 177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60" h="449">
                  <a:moveTo>
                    <a:pt x="260" y="337"/>
                  </a:moveTo>
                  <a:cubicBezTo>
                    <a:pt x="281" y="449"/>
                    <a:pt x="281" y="449"/>
                    <a:pt x="281" y="449"/>
                  </a:cubicBezTo>
                  <a:cubicBezTo>
                    <a:pt x="205" y="449"/>
                    <a:pt x="205" y="449"/>
                    <a:pt x="205" y="449"/>
                  </a:cubicBezTo>
                  <a:cubicBezTo>
                    <a:pt x="228" y="350"/>
                    <a:pt x="228" y="350"/>
                    <a:pt x="228" y="350"/>
                  </a:cubicBezTo>
                  <a:cubicBezTo>
                    <a:pt x="260" y="337"/>
                    <a:pt x="260" y="337"/>
                    <a:pt x="260" y="337"/>
                  </a:cubicBezTo>
                  <a:close/>
                  <a:moveTo>
                    <a:pt x="101" y="209"/>
                  </a:moveTo>
                  <a:cubicBezTo>
                    <a:pt x="106" y="208"/>
                    <a:pt x="110" y="203"/>
                    <a:pt x="109" y="198"/>
                  </a:cubicBezTo>
                  <a:cubicBezTo>
                    <a:pt x="104" y="168"/>
                    <a:pt x="119" y="138"/>
                    <a:pt x="147" y="125"/>
                  </a:cubicBezTo>
                  <a:cubicBezTo>
                    <a:pt x="173" y="112"/>
                    <a:pt x="206" y="119"/>
                    <a:pt x="225" y="141"/>
                  </a:cubicBezTo>
                  <a:cubicBezTo>
                    <a:pt x="229" y="145"/>
                    <a:pt x="235" y="146"/>
                    <a:pt x="239" y="142"/>
                  </a:cubicBezTo>
                  <a:cubicBezTo>
                    <a:pt x="244" y="138"/>
                    <a:pt x="244" y="132"/>
                    <a:pt x="240" y="128"/>
                  </a:cubicBezTo>
                  <a:cubicBezTo>
                    <a:pt x="215" y="99"/>
                    <a:pt x="173" y="90"/>
                    <a:pt x="138" y="107"/>
                  </a:cubicBezTo>
                  <a:cubicBezTo>
                    <a:pt x="102" y="123"/>
                    <a:pt x="82" y="162"/>
                    <a:pt x="89" y="201"/>
                  </a:cubicBezTo>
                  <a:cubicBezTo>
                    <a:pt x="90" y="206"/>
                    <a:pt x="94" y="209"/>
                    <a:pt x="99" y="209"/>
                  </a:cubicBezTo>
                  <a:cubicBezTo>
                    <a:pt x="100" y="209"/>
                    <a:pt x="100" y="209"/>
                    <a:pt x="101" y="209"/>
                  </a:cubicBezTo>
                  <a:close/>
                  <a:moveTo>
                    <a:pt x="58" y="206"/>
                  </a:moveTo>
                  <a:cubicBezTo>
                    <a:pt x="63" y="205"/>
                    <a:pt x="68" y="200"/>
                    <a:pt x="67" y="195"/>
                  </a:cubicBezTo>
                  <a:cubicBezTo>
                    <a:pt x="63" y="150"/>
                    <a:pt x="88" y="107"/>
                    <a:pt x="129" y="87"/>
                  </a:cubicBezTo>
                  <a:cubicBezTo>
                    <a:pt x="170" y="69"/>
                    <a:pt x="219" y="77"/>
                    <a:pt x="251" y="108"/>
                  </a:cubicBezTo>
                  <a:cubicBezTo>
                    <a:pt x="255" y="112"/>
                    <a:pt x="261" y="112"/>
                    <a:pt x="265" y="108"/>
                  </a:cubicBezTo>
                  <a:cubicBezTo>
                    <a:pt x="269" y="104"/>
                    <a:pt x="268" y="97"/>
                    <a:pt x="265" y="93"/>
                  </a:cubicBezTo>
                  <a:cubicBezTo>
                    <a:pt x="227" y="57"/>
                    <a:pt x="169" y="47"/>
                    <a:pt x="121" y="69"/>
                  </a:cubicBezTo>
                  <a:cubicBezTo>
                    <a:pt x="72" y="92"/>
                    <a:pt x="43" y="143"/>
                    <a:pt x="47" y="196"/>
                  </a:cubicBezTo>
                  <a:cubicBezTo>
                    <a:pt x="48" y="202"/>
                    <a:pt x="52" y="206"/>
                    <a:pt x="57" y="206"/>
                  </a:cubicBezTo>
                  <a:cubicBezTo>
                    <a:pt x="57" y="206"/>
                    <a:pt x="58" y="206"/>
                    <a:pt x="58" y="206"/>
                  </a:cubicBezTo>
                  <a:close/>
                  <a:moveTo>
                    <a:pt x="13" y="203"/>
                  </a:moveTo>
                  <a:cubicBezTo>
                    <a:pt x="19" y="203"/>
                    <a:pt x="23" y="198"/>
                    <a:pt x="23" y="193"/>
                  </a:cubicBezTo>
                  <a:cubicBezTo>
                    <a:pt x="20" y="131"/>
                    <a:pt x="55" y="74"/>
                    <a:pt x="111" y="48"/>
                  </a:cubicBezTo>
                  <a:cubicBezTo>
                    <a:pt x="167" y="22"/>
                    <a:pt x="232" y="32"/>
                    <a:pt x="278" y="73"/>
                  </a:cubicBezTo>
                  <a:cubicBezTo>
                    <a:pt x="282" y="77"/>
                    <a:pt x="288" y="76"/>
                    <a:pt x="292" y="72"/>
                  </a:cubicBezTo>
                  <a:cubicBezTo>
                    <a:pt x="295" y="68"/>
                    <a:pt x="295" y="62"/>
                    <a:pt x="291" y="58"/>
                  </a:cubicBezTo>
                  <a:cubicBezTo>
                    <a:pt x="239" y="11"/>
                    <a:pt x="165" y="0"/>
                    <a:pt x="102" y="30"/>
                  </a:cubicBezTo>
                  <a:cubicBezTo>
                    <a:pt x="39" y="59"/>
                    <a:pt x="0" y="123"/>
                    <a:pt x="3" y="193"/>
                  </a:cubicBezTo>
                  <a:cubicBezTo>
                    <a:pt x="3" y="199"/>
                    <a:pt x="8" y="203"/>
                    <a:pt x="13" y="203"/>
                  </a:cubicBezTo>
                  <a:cubicBezTo>
                    <a:pt x="13" y="203"/>
                    <a:pt x="13" y="203"/>
                    <a:pt x="13" y="203"/>
                  </a:cubicBezTo>
                  <a:close/>
                  <a:moveTo>
                    <a:pt x="172" y="177"/>
                  </a:moveTo>
                  <a:cubicBezTo>
                    <a:pt x="173" y="177"/>
                    <a:pt x="173" y="177"/>
                    <a:pt x="173" y="177"/>
                  </a:cubicBezTo>
                  <a:cubicBezTo>
                    <a:pt x="171" y="177"/>
                    <a:pt x="171" y="177"/>
                    <a:pt x="171" y="177"/>
                  </a:cubicBezTo>
                  <a:lnTo>
                    <a:pt x="172" y="177"/>
                  </a:lnTo>
                  <a:close/>
                  <a:moveTo>
                    <a:pt x="360" y="136"/>
                  </a:moveTo>
                  <a:cubicBezTo>
                    <a:pt x="360" y="252"/>
                    <a:pt x="266" y="346"/>
                    <a:pt x="150" y="346"/>
                  </a:cubicBezTo>
                  <a:cubicBezTo>
                    <a:pt x="99" y="346"/>
                    <a:pt x="52" y="328"/>
                    <a:pt x="16" y="299"/>
                  </a:cubicBezTo>
                  <a:cubicBezTo>
                    <a:pt x="177" y="213"/>
                    <a:pt x="177" y="213"/>
                    <a:pt x="177" y="213"/>
                  </a:cubicBezTo>
                  <a:cubicBezTo>
                    <a:pt x="171" y="191"/>
                    <a:pt x="171" y="191"/>
                    <a:pt x="171" y="191"/>
                  </a:cubicBezTo>
                  <a:cubicBezTo>
                    <a:pt x="162" y="192"/>
                    <a:pt x="153" y="187"/>
                    <a:pt x="149" y="179"/>
                  </a:cubicBezTo>
                  <a:cubicBezTo>
                    <a:pt x="145" y="168"/>
                    <a:pt x="149" y="156"/>
                    <a:pt x="160" y="151"/>
                  </a:cubicBezTo>
                  <a:cubicBezTo>
                    <a:pt x="170" y="146"/>
                    <a:pt x="183" y="150"/>
                    <a:pt x="188" y="161"/>
                  </a:cubicBezTo>
                  <a:cubicBezTo>
                    <a:pt x="192" y="169"/>
                    <a:pt x="190" y="179"/>
                    <a:pt x="183" y="185"/>
                  </a:cubicBezTo>
                  <a:cubicBezTo>
                    <a:pt x="195" y="203"/>
                    <a:pt x="195" y="203"/>
                    <a:pt x="195" y="203"/>
                  </a:cubicBezTo>
                  <a:cubicBezTo>
                    <a:pt x="359" y="115"/>
                    <a:pt x="359" y="115"/>
                    <a:pt x="359" y="115"/>
                  </a:cubicBezTo>
                  <a:cubicBezTo>
                    <a:pt x="360" y="122"/>
                    <a:pt x="360" y="129"/>
                    <a:pt x="360" y="136"/>
                  </a:cubicBezTo>
                  <a:close/>
                  <a:moveTo>
                    <a:pt x="173" y="177"/>
                  </a:moveTo>
                  <a:cubicBezTo>
                    <a:pt x="171" y="177"/>
                    <a:pt x="171" y="177"/>
                    <a:pt x="171" y="177"/>
                  </a:cubicBezTo>
                  <a:cubicBezTo>
                    <a:pt x="172" y="177"/>
                    <a:pt x="172" y="177"/>
                    <a:pt x="172" y="177"/>
                  </a:cubicBezTo>
                  <a:lnTo>
                    <a:pt x="173" y="17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24" name="Icon"/>
            <p:cNvSpPr>
              <a:spLocks noEditPoints="1"/>
            </p:cNvSpPr>
            <p:nvPr/>
          </p:nvSpPr>
          <p:spPr bwMode="auto">
            <a:xfrm>
              <a:off x="11404143" y="5937732"/>
              <a:ext cx="422397" cy="280122"/>
            </a:xfrm>
            <a:custGeom>
              <a:avLst/>
              <a:gdLst>
                <a:gd name="T0" fmla="*/ 300 w 320"/>
                <a:gd name="T1" fmla="*/ 34 h 211"/>
                <a:gd name="T2" fmla="*/ 285 w 320"/>
                <a:gd name="T3" fmla="*/ 48 h 211"/>
                <a:gd name="T4" fmla="*/ 270 w 320"/>
                <a:gd name="T5" fmla="*/ 34 h 211"/>
                <a:gd name="T6" fmla="*/ 285 w 320"/>
                <a:gd name="T7" fmla="*/ 19 h 211"/>
                <a:gd name="T8" fmla="*/ 300 w 320"/>
                <a:gd name="T9" fmla="*/ 34 h 211"/>
                <a:gd name="T10" fmla="*/ 257 w 320"/>
                <a:gd name="T11" fmla="*/ 142 h 211"/>
                <a:gd name="T12" fmla="*/ 204 w 320"/>
                <a:gd name="T13" fmla="*/ 195 h 211"/>
                <a:gd name="T14" fmla="*/ 69 w 320"/>
                <a:gd name="T15" fmla="*/ 195 h 211"/>
                <a:gd name="T16" fmla="*/ 16 w 320"/>
                <a:gd name="T17" fmla="*/ 142 h 211"/>
                <a:gd name="T18" fmla="*/ 16 w 320"/>
                <a:gd name="T19" fmla="*/ 68 h 211"/>
                <a:gd name="T20" fmla="*/ 69 w 320"/>
                <a:gd name="T21" fmla="*/ 15 h 211"/>
                <a:gd name="T22" fmla="*/ 204 w 320"/>
                <a:gd name="T23" fmla="*/ 15 h 211"/>
                <a:gd name="T24" fmla="*/ 257 w 320"/>
                <a:gd name="T25" fmla="*/ 68 h 211"/>
                <a:gd name="T26" fmla="*/ 257 w 320"/>
                <a:gd name="T27" fmla="*/ 142 h 211"/>
                <a:gd name="T28" fmla="*/ 277 w 320"/>
                <a:gd name="T29" fmla="*/ 75 h 211"/>
                <a:gd name="T30" fmla="*/ 284 w 320"/>
                <a:gd name="T31" fmla="*/ 67 h 211"/>
                <a:gd name="T32" fmla="*/ 292 w 320"/>
                <a:gd name="T33" fmla="*/ 75 h 211"/>
                <a:gd name="T34" fmla="*/ 284 w 320"/>
                <a:gd name="T35" fmla="*/ 82 h 211"/>
                <a:gd name="T36" fmla="*/ 277 w 320"/>
                <a:gd name="T37" fmla="*/ 75 h 211"/>
                <a:gd name="T38" fmla="*/ 277 w 320"/>
                <a:gd name="T39" fmla="*/ 95 h 211"/>
                <a:gd name="T40" fmla="*/ 284 w 320"/>
                <a:gd name="T41" fmla="*/ 88 h 211"/>
                <a:gd name="T42" fmla="*/ 292 w 320"/>
                <a:gd name="T43" fmla="*/ 95 h 211"/>
                <a:gd name="T44" fmla="*/ 284 w 320"/>
                <a:gd name="T45" fmla="*/ 103 h 211"/>
                <a:gd name="T46" fmla="*/ 277 w 320"/>
                <a:gd name="T47" fmla="*/ 95 h 211"/>
                <a:gd name="T48" fmla="*/ 277 w 320"/>
                <a:gd name="T49" fmla="*/ 116 h 211"/>
                <a:gd name="T50" fmla="*/ 284 w 320"/>
                <a:gd name="T51" fmla="*/ 108 h 211"/>
                <a:gd name="T52" fmla="*/ 292 w 320"/>
                <a:gd name="T53" fmla="*/ 116 h 211"/>
                <a:gd name="T54" fmla="*/ 284 w 320"/>
                <a:gd name="T55" fmla="*/ 124 h 211"/>
                <a:gd name="T56" fmla="*/ 277 w 320"/>
                <a:gd name="T57" fmla="*/ 116 h 211"/>
                <a:gd name="T58" fmla="*/ 320 w 320"/>
                <a:gd name="T59" fmla="*/ 184 h 211"/>
                <a:gd name="T60" fmla="*/ 320 w 320"/>
                <a:gd name="T61" fmla="*/ 27 h 211"/>
                <a:gd name="T62" fmla="*/ 293 w 320"/>
                <a:gd name="T63" fmla="*/ 0 h 211"/>
                <a:gd name="T64" fmla="*/ 26 w 320"/>
                <a:gd name="T65" fmla="*/ 0 h 211"/>
                <a:gd name="T66" fmla="*/ 0 w 320"/>
                <a:gd name="T67" fmla="*/ 27 h 211"/>
                <a:gd name="T68" fmla="*/ 0 w 320"/>
                <a:gd name="T69" fmla="*/ 184 h 211"/>
                <a:gd name="T70" fmla="*/ 26 w 320"/>
                <a:gd name="T71" fmla="*/ 211 h 211"/>
                <a:gd name="T72" fmla="*/ 293 w 320"/>
                <a:gd name="T73" fmla="*/ 210 h 211"/>
                <a:gd name="T74" fmla="*/ 320 w 320"/>
                <a:gd name="T75" fmla="*/ 184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0" h="211">
                  <a:moveTo>
                    <a:pt x="300" y="34"/>
                  </a:moveTo>
                  <a:cubicBezTo>
                    <a:pt x="300" y="42"/>
                    <a:pt x="293" y="48"/>
                    <a:pt x="285" y="48"/>
                  </a:cubicBezTo>
                  <a:cubicBezTo>
                    <a:pt x="277" y="48"/>
                    <a:pt x="270" y="42"/>
                    <a:pt x="270" y="34"/>
                  </a:cubicBezTo>
                  <a:cubicBezTo>
                    <a:pt x="270" y="25"/>
                    <a:pt x="277" y="19"/>
                    <a:pt x="285" y="19"/>
                  </a:cubicBezTo>
                  <a:cubicBezTo>
                    <a:pt x="293" y="19"/>
                    <a:pt x="300" y="25"/>
                    <a:pt x="300" y="34"/>
                  </a:cubicBezTo>
                  <a:moveTo>
                    <a:pt x="257" y="142"/>
                  </a:moveTo>
                  <a:cubicBezTo>
                    <a:pt x="257" y="195"/>
                    <a:pt x="204" y="195"/>
                    <a:pt x="204" y="195"/>
                  </a:cubicBezTo>
                  <a:cubicBezTo>
                    <a:pt x="69" y="195"/>
                    <a:pt x="69" y="195"/>
                    <a:pt x="69" y="195"/>
                  </a:cubicBezTo>
                  <a:cubicBezTo>
                    <a:pt x="16" y="195"/>
                    <a:pt x="16" y="142"/>
                    <a:pt x="16" y="142"/>
                  </a:cubicBezTo>
                  <a:cubicBezTo>
                    <a:pt x="16" y="68"/>
                    <a:pt x="16" y="68"/>
                    <a:pt x="16" y="68"/>
                  </a:cubicBezTo>
                  <a:cubicBezTo>
                    <a:pt x="16" y="15"/>
                    <a:pt x="69" y="15"/>
                    <a:pt x="69" y="15"/>
                  </a:cubicBezTo>
                  <a:cubicBezTo>
                    <a:pt x="204" y="15"/>
                    <a:pt x="204" y="15"/>
                    <a:pt x="204" y="15"/>
                  </a:cubicBezTo>
                  <a:cubicBezTo>
                    <a:pt x="257" y="15"/>
                    <a:pt x="257" y="68"/>
                    <a:pt x="257" y="68"/>
                  </a:cubicBezTo>
                  <a:lnTo>
                    <a:pt x="257" y="142"/>
                  </a:lnTo>
                  <a:close/>
                  <a:moveTo>
                    <a:pt x="277" y="75"/>
                  </a:moveTo>
                  <a:cubicBezTo>
                    <a:pt x="277" y="70"/>
                    <a:pt x="280" y="67"/>
                    <a:pt x="284" y="67"/>
                  </a:cubicBezTo>
                  <a:cubicBezTo>
                    <a:pt x="289" y="67"/>
                    <a:pt x="292" y="70"/>
                    <a:pt x="292" y="75"/>
                  </a:cubicBezTo>
                  <a:cubicBezTo>
                    <a:pt x="292" y="79"/>
                    <a:pt x="289" y="82"/>
                    <a:pt x="284" y="82"/>
                  </a:cubicBezTo>
                  <a:cubicBezTo>
                    <a:pt x="280" y="82"/>
                    <a:pt x="277" y="79"/>
                    <a:pt x="277" y="75"/>
                  </a:cubicBezTo>
                  <a:moveTo>
                    <a:pt x="277" y="95"/>
                  </a:moveTo>
                  <a:cubicBezTo>
                    <a:pt x="277" y="91"/>
                    <a:pt x="280" y="88"/>
                    <a:pt x="284" y="88"/>
                  </a:cubicBezTo>
                  <a:cubicBezTo>
                    <a:pt x="289" y="88"/>
                    <a:pt x="292" y="91"/>
                    <a:pt x="292" y="95"/>
                  </a:cubicBezTo>
                  <a:cubicBezTo>
                    <a:pt x="292" y="100"/>
                    <a:pt x="289" y="103"/>
                    <a:pt x="284" y="103"/>
                  </a:cubicBezTo>
                  <a:cubicBezTo>
                    <a:pt x="280" y="103"/>
                    <a:pt x="277" y="100"/>
                    <a:pt x="277" y="95"/>
                  </a:cubicBezTo>
                  <a:moveTo>
                    <a:pt x="277" y="116"/>
                  </a:moveTo>
                  <a:cubicBezTo>
                    <a:pt x="277" y="112"/>
                    <a:pt x="280" y="108"/>
                    <a:pt x="284" y="108"/>
                  </a:cubicBezTo>
                  <a:cubicBezTo>
                    <a:pt x="289" y="108"/>
                    <a:pt x="292" y="112"/>
                    <a:pt x="292" y="116"/>
                  </a:cubicBezTo>
                  <a:cubicBezTo>
                    <a:pt x="292" y="120"/>
                    <a:pt x="289" y="124"/>
                    <a:pt x="284" y="124"/>
                  </a:cubicBezTo>
                  <a:cubicBezTo>
                    <a:pt x="280" y="124"/>
                    <a:pt x="277" y="120"/>
                    <a:pt x="277" y="116"/>
                  </a:cubicBezTo>
                  <a:moveTo>
                    <a:pt x="320" y="184"/>
                  </a:moveTo>
                  <a:cubicBezTo>
                    <a:pt x="320" y="27"/>
                    <a:pt x="320" y="27"/>
                    <a:pt x="320" y="27"/>
                  </a:cubicBezTo>
                  <a:cubicBezTo>
                    <a:pt x="320" y="27"/>
                    <a:pt x="320" y="0"/>
                    <a:pt x="293" y="0"/>
                  </a:cubicBezTo>
                  <a:cubicBezTo>
                    <a:pt x="26" y="0"/>
                    <a:pt x="26" y="0"/>
                    <a:pt x="26" y="0"/>
                  </a:cubicBezTo>
                  <a:cubicBezTo>
                    <a:pt x="26" y="0"/>
                    <a:pt x="0" y="0"/>
                    <a:pt x="0" y="27"/>
                  </a:cubicBezTo>
                  <a:cubicBezTo>
                    <a:pt x="0" y="184"/>
                    <a:pt x="0" y="184"/>
                    <a:pt x="0" y="184"/>
                  </a:cubicBezTo>
                  <a:cubicBezTo>
                    <a:pt x="0" y="184"/>
                    <a:pt x="0" y="211"/>
                    <a:pt x="26" y="211"/>
                  </a:cubicBezTo>
                  <a:cubicBezTo>
                    <a:pt x="293" y="210"/>
                    <a:pt x="293" y="210"/>
                    <a:pt x="293" y="210"/>
                  </a:cubicBezTo>
                  <a:cubicBezTo>
                    <a:pt x="293" y="210"/>
                    <a:pt x="320" y="210"/>
                    <a:pt x="320" y="18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25" name="Icon"/>
            <p:cNvSpPr>
              <a:spLocks noEditPoints="1"/>
            </p:cNvSpPr>
            <p:nvPr/>
          </p:nvSpPr>
          <p:spPr bwMode="auto">
            <a:xfrm>
              <a:off x="9035846" y="5880059"/>
              <a:ext cx="530341" cy="395469"/>
            </a:xfrm>
            <a:custGeom>
              <a:avLst/>
              <a:gdLst>
                <a:gd name="T0" fmla="*/ 353 w 488"/>
                <a:gd name="T1" fmla="*/ 250 h 363"/>
                <a:gd name="T2" fmla="*/ 340 w 488"/>
                <a:gd name="T3" fmla="*/ 244 h 363"/>
                <a:gd name="T4" fmla="*/ 244 w 488"/>
                <a:gd name="T5" fmla="*/ 198 h 363"/>
                <a:gd name="T6" fmla="*/ 148 w 488"/>
                <a:gd name="T7" fmla="*/ 243 h 363"/>
                <a:gd name="T8" fmla="*/ 126 w 488"/>
                <a:gd name="T9" fmla="*/ 246 h 363"/>
                <a:gd name="T10" fmla="*/ 123 w 488"/>
                <a:gd name="T11" fmla="*/ 224 h 363"/>
                <a:gd name="T12" fmla="*/ 244 w 488"/>
                <a:gd name="T13" fmla="*/ 167 h 363"/>
                <a:gd name="T14" fmla="*/ 365 w 488"/>
                <a:gd name="T15" fmla="*/ 224 h 363"/>
                <a:gd name="T16" fmla="*/ 362 w 488"/>
                <a:gd name="T17" fmla="*/ 246 h 363"/>
                <a:gd name="T18" fmla="*/ 353 w 488"/>
                <a:gd name="T19" fmla="*/ 250 h 363"/>
                <a:gd name="T20" fmla="*/ 412 w 488"/>
                <a:gd name="T21" fmla="*/ 187 h 363"/>
                <a:gd name="T22" fmla="*/ 401 w 488"/>
                <a:gd name="T23" fmla="*/ 182 h 363"/>
                <a:gd name="T24" fmla="*/ 243 w 488"/>
                <a:gd name="T25" fmla="*/ 118 h 363"/>
                <a:gd name="T26" fmla="*/ 87 w 488"/>
                <a:gd name="T27" fmla="*/ 181 h 363"/>
                <a:gd name="T28" fmla="*/ 65 w 488"/>
                <a:gd name="T29" fmla="*/ 181 h 363"/>
                <a:gd name="T30" fmla="*/ 65 w 488"/>
                <a:gd name="T31" fmla="*/ 159 h 363"/>
                <a:gd name="T32" fmla="*/ 243 w 488"/>
                <a:gd name="T33" fmla="*/ 86 h 363"/>
                <a:gd name="T34" fmla="*/ 423 w 488"/>
                <a:gd name="T35" fmla="*/ 160 h 363"/>
                <a:gd name="T36" fmla="*/ 423 w 488"/>
                <a:gd name="T37" fmla="*/ 183 h 363"/>
                <a:gd name="T38" fmla="*/ 412 w 488"/>
                <a:gd name="T39" fmla="*/ 187 h 363"/>
                <a:gd name="T40" fmla="*/ 471 w 488"/>
                <a:gd name="T41" fmla="*/ 124 h 363"/>
                <a:gd name="T42" fmla="*/ 460 w 488"/>
                <a:gd name="T43" fmla="*/ 119 h 363"/>
                <a:gd name="T44" fmla="*/ 244 w 488"/>
                <a:gd name="T45" fmla="*/ 32 h 363"/>
                <a:gd name="T46" fmla="*/ 29 w 488"/>
                <a:gd name="T47" fmla="*/ 119 h 363"/>
                <a:gd name="T48" fmla="*/ 6 w 488"/>
                <a:gd name="T49" fmla="*/ 119 h 363"/>
                <a:gd name="T50" fmla="*/ 6 w 488"/>
                <a:gd name="T51" fmla="*/ 96 h 363"/>
                <a:gd name="T52" fmla="*/ 244 w 488"/>
                <a:gd name="T53" fmla="*/ 0 h 363"/>
                <a:gd name="T54" fmla="*/ 482 w 488"/>
                <a:gd name="T55" fmla="*/ 97 h 363"/>
                <a:gd name="T56" fmla="*/ 482 w 488"/>
                <a:gd name="T57" fmla="*/ 119 h 363"/>
                <a:gd name="T58" fmla="*/ 471 w 488"/>
                <a:gd name="T59" fmla="*/ 124 h 363"/>
                <a:gd name="T60" fmla="*/ 244 w 488"/>
                <a:gd name="T61" fmla="*/ 363 h 363"/>
                <a:gd name="T62" fmla="*/ 298 w 488"/>
                <a:gd name="T63" fmla="*/ 310 h 363"/>
                <a:gd name="T64" fmla="*/ 244 w 488"/>
                <a:gd name="T65" fmla="*/ 257 h 363"/>
                <a:gd name="T66" fmla="*/ 190 w 488"/>
                <a:gd name="T67" fmla="*/ 310 h 363"/>
                <a:gd name="T68" fmla="*/ 244 w 488"/>
                <a:gd name="T69" fmla="*/ 363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88" h="363">
                  <a:moveTo>
                    <a:pt x="353" y="250"/>
                  </a:moveTo>
                  <a:cubicBezTo>
                    <a:pt x="348" y="250"/>
                    <a:pt x="343" y="248"/>
                    <a:pt x="340" y="244"/>
                  </a:cubicBezTo>
                  <a:cubicBezTo>
                    <a:pt x="318" y="215"/>
                    <a:pt x="282" y="198"/>
                    <a:pt x="244" y="198"/>
                  </a:cubicBezTo>
                  <a:cubicBezTo>
                    <a:pt x="206" y="198"/>
                    <a:pt x="170" y="215"/>
                    <a:pt x="148" y="243"/>
                  </a:cubicBezTo>
                  <a:cubicBezTo>
                    <a:pt x="143" y="250"/>
                    <a:pt x="133" y="251"/>
                    <a:pt x="126" y="246"/>
                  </a:cubicBezTo>
                  <a:cubicBezTo>
                    <a:pt x="119" y="241"/>
                    <a:pt x="118" y="231"/>
                    <a:pt x="123" y="224"/>
                  </a:cubicBezTo>
                  <a:cubicBezTo>
                    <a:pt x="151" y="188"/>
                    <a:pt x="196" y="167"/>
                    <a:pt x="244" y="167"/>
                  </a:cubicBezTo>
                  <a:cubicBezTo>
                    <a:pt x="292" y="167"/>
                    <a:pt x="337" y="188"/>
                    <a:pt x="365" y="224"/>
                  </a:cubicBezTo>
                  <a:cubicBezTo>
                    <a:pt x="370" y="231"/>
                    <a:pt x="369" y="241"/>
                    <a:pt x="362" y="246"/>
                  </a:cubicBezTo>
                  <a:cubicBezTo>
                    <a:pt x="359" y="249"/>
                    <a:pt x="356" y="250"/>
                    <a:pt x="353" y="250"/>
                  </a:cubicBezTo>
                  <a:close/>
                  <a:moveTo>
                    <a:pt x="412" y="187"/>
                  </a:moveTo>
                  <a:cubicBezTo>
                    <a:pt x="408" y="187"/>
                    <a:pt x="404" y="185"/>
                    <a:pt x="401" y="182"/>
                  </a:cubicBezTo>
                  <a:cubicBezTo>
                    <a:pt x="361" y="141"/>
                    <a:pt x="304" y="118"/>
                    <a:pt x="243" y="118"/>
                  </a:cubicBezTo>
                  <a:cubicBezTo>
                    <a:pt x="184" y="118"/>
                    <a:pt x="127" y="141"/>
                    <a:pt x="87" y="181"/>
                  </a:cubicBezTo>
                  <a:cubicBezTo>
                    <a:pt x="81" y="187"/>
                    <a:pt x="71" y="187"/>
                    <a:pt x="65" y="181"/>
                  </a:cubicBezTo>
                  <a:cubicBezTo>
                    <a:pt x="59" y="175"/>
                    <a:pt x="59" y="165"/>
                    <a:pt x="65" y="159"/>
                  </a:cubicBezTo>
                  <a:cubicBezTo>
                    <a:pt x="111" y="113"/>
                    <a:pt x="176" y="86"/>
                    <a:pt x="243" y="86"/>
                  </a:cubicBezTo>
                  <a:cubicBezTo>
                    <a:pt x="312" y="86"/>
                    <a:pt x="378" y="113"/>
                    <a:pt x="423" y="160"/>
                  </a:cubicBezTo>
                  <a:cubicBezTo>
                    <a:pt x="429" y="167"/>
                    <a:pt x="429" y="177"/>
                    <a:pt x="423" y="183"/>
                  </a:cubicBezTo>
                  <a:cubicBezTo>
                    <a:pt x="420" y="186"/>
                    <a:pt x="416" y="187"/>
                    <a:pt x="412" y="187"/>
                  </a:cubicBezTo>
                  <a:close/>
                  <a:moveTo>
                    <a:pt x="471" y="124"/>
                  </a:moveTo>
                  <a:cubicBezTo>
                    <a:pt x="467" y="124"/>
                    <a:pt x="463" y="122"/>
                    <a:pt x="460" y="119"/>
                  </a:cubicBezTo>
                  <a:cubicBezTo>
                    <a:pt x="403" y="63"/>
                    <a:pt x="326" y="32"/>
                    <a:pt x="244" y="32"/>
                  </a:cubicBezTo>
                  <a:cubicBezTo>
                    <a:pt x="162" y="32"/>
                    <a:pt x="85" y="63"/>
                    <a:pt x="29" y="119"/>
                  </a:cubicBezTo>
                  <a:cubicBezTo>
                    <a:pt x="22" y="125"/>
                    <a:pt x="12" y="125"/>
                    <a:pt x="6" y="119"/>
                  </a:cubicBezTo>
                  <a:cubicBezTo>
                    <a:pt x="0" y="112"/>
                    <a:pt x="0" y="103"/>
                    <a:pt x="6" y="96"/>
                  </a:cubicBezTo>
                  <a:cubicBezTo>
                    <a:pt x="69" y="35"/>
                    <a:pt x="153" y="0"/>
                    <a:pt x="244" y="0"/>
                  </a:cubicBezTo>
                  <a:cubicBezTo>
                    <a:pt x="335" y="0"/>
                    <a:pt x="419" y="35"/>
                    <a:pt x="482" y="97"/>
                  </a:cubicBezTo>
                  <a:cubicBezTo>
                    <a:pt x="488" y="103"/>
                    <a:pt x="488" y="113"/>
                    <a:pt x="482" y="119"/>
                  </a:cubicBezTo>
                  <a:cubicBezTo>
                    <a:pt x="479" y="122"/>
                    <a:pt x="475" y="124"/>
                    <a:pt x="471" y="124"/>
                  </a:cubicBezTo>
                  <a:close/>
                  <a:moveTo>
                    <a:pt x="244" y="363"/>
                  </a:moveTo>
                  <a:cubicBezTo>
                    <a:pt x="274" y="363"/>
                    <a:pt x="298" y="339"/>
                    <a:pt x="298" y="310"/>
                  </a:cubicBezTo>
                  <a:cubicBezTo>
                    <a:pt x="298" y="280"/>
                    <a:pt x="274" y="257"/>
                    <a:pt x="244" y="257"/>
                  </a:cubicBezTo>
                  <a:cubicBezTo>
                    <a:pt x="214" y="257"/>
                    <a:pt x="190" y="280"/>
                    <a:pt x="190" y="310"/>
                  </a:cubicBezTo>
                  <a:cubicBezTo>
                    <a:pt x="190" y="339"/>
                    <a:pt x="214" y="363"/>
                    <a:pt x="244" y="36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26" name="Icon"/>
            <p:cNvSpPr>
              <a:spLocks noChangeAspect="1" noEditPoints="1"/>
            </p:cNvSpPr>
            <p:nvPr/>
          </p:nvSpPr>
          <p:spPr bwMode="auto">
            <a:xfrm>
              <a:off x="12637682" y="5873966"/>
              <a:ext cx="368203" cy="407654"/>
            </a:xfrm>
            <a:custGeom>
              <a:avLst/>
              <a:gdLst>
                <a:gd name="T0" fmla="*/ 220 w 353"/>
                <a:gd name="T1" fmla="*/ 278 h 391"/>
                <a:gd name="T2" fmla="*/ 242 w 353"/>
                <a:gd name="T3" fmla="*/ 323 h 391"/>
                <a:gd name="T4" fmla="*/ 128 w 353"/>
                <a:gd name="T5" fmla="*/ 391 h 391"/>
                <a:gd name="T6" fmla="*/ 0 w 353"/>
                <a:gd name="T7" fmla="*/ 262 h 391"/>
                <a:gd name="T8" fmla="*/ 72 w 353"/>
                <a:gd name="T9" fmla="*/ 147 h 391"/>
                <a:gd name="T10" fmla="*/ 75 w 353"/>
                <a:gd name="T11" fmla="*/ 186 h 391"/>
                <a:gd name="T12" fmla="*/ 35 w 353"/>
                <a:gd name="T13" fmla="*/ 262 h 391"/>
                <a:gd name="T14" fmla="*/ 128 w 353"/>
                <a:gd name="T15" fmla="*/ 355 h 391"/>
                <a:gd name="T16" fmla="*/ 220 w 353"/>
                <a:gd name="T17" fmla="*/ 278 h 391"/>
                <a:gd name="T18" fmla="*/ 350 w 353"/>
                <a:gd name="T19" fmla="*/ 302 h 391"/>
                <a:gd name="T20" fmla="*/ 326 w 353"/>
                <a:gd name="T21" fmla="*/ 292 h 391"/>
                <a:gd name="T22" fmla="*/ 289 w 353"/>
                <a:gd name="T23" fmla="*/ 306 h 391"/>
                <a:gd name="T24" fmla="*/ 247 w 353"/>
                <a:gd name="T25" fmla="*/ 201 h 391"/>
                <a:gd name="T26" fmla="*/ 230 w 353"/>
                <a:gd name="T27" fmla="*/ 190 h 391"/>
                <a:gd name="T28" fmla="*/ 126 w 353"/>
                <a:gd name="T29" fmla="*/ 190 h 391"/>
                <a:gd name="T30" fmla="*/ 125 w 353"/>
                <a:gd name="T31" fmla="*/ 174 h 391"/>
                <a:gd name="T32" fmla="*/ 194 w 353"/>
                <a:gd name="T33" fmla="*/ 174 h 391"/>
                <a:gd name="T34" fmla="*/ 212 w 353"/>
                <a:gd name="T35" fmla="*/ 156 h 391"/>
                <a:gd name="T36" fmla="*/ 194 w 353"/>
                <a:gd name="T37" fmla="*/ 139 h 391"/>
                <a:gd name="T38" fmla="*/ 123 w 353"/>
                <a:gd name="T39" fmla="*/ 139 h 391"/>
                <a:gd name="T40" fmla="*/ 119 w 353"/>
                <a:gd name="T41" fmla="*/ 73 h 391"/>
                <a:gd name="T42" fmla="*/ 146 w 353"/>
                <a:gd name="T43" fmla="*/ 37 h 391"/>
                <a:gd name="T44" fmla="*/ 109 w 353"/>
                <a:gd name="T45" fmla="*/ 0 h 391"/>
                <a:gd name="T46" fmla="*/ 72 w 353"/>
                <a:gd name="T47" fmla="*/ 37 h 391"/>
                <a:gd name="T48" fmla="*/ 83 w 353"/>
                <a:gd name="T49" fmla="*/ 63 h 391"/>
                <a:gd name="T50" fmla="*/ 91 w 353"/>
                <a:gd name="T51" fmla="*/ 209 h 391"/>
                <a:gd name="T52" fmla="*/ 109 w 353"/>
                <a:gd name="T53" fmla="*/ 226 h 391"/>
                <a:gd name="T54" fmla="*/ 218 w 353"/>
                <a:gd name="T55" fmla="*/ 226 h 391"/>
                <a:gd name="T56" fmla="*/ 263 w 353"/>
                <a:gd name="T57" fmla="*/ 335 h 391"/>
                <a:gd name="T58" fmla="*/ 279 w 353"/>
                <a:gd name="T59" fmla="*/ 347 h 391"/>
                <a:gd name="T60" fmla="*/ 286 w 353"/>
                <a:gd name="T61" fmla="*/ 345 h 391"/>
                <a:gd name="T62" fmla="*/ 339 w 353"/>
                <a:gd name="T63" fmla="*/ 325 h 391"/>
                <a:gd name="T64" fmla="*/ 350 w 353"/>
                <a:gd name="T65" fmla="*/ 302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3" h="391">
                  <a:moveTo>
                    <a:pt x="220" y="278"/>
                  </a:moveTo>
                  <a:cubicBezTo>
                    <a:pt x="242" y="323"/>
                    <a:pt x="242" y="323"/>
                    <a:pt x="242" y="323"/>
                  </a:cubicBezTo>
                  <a:cubicBezTo>
                    <a:pt x="220" y="364"/>
                    <a:pt x="177" y="391"/>
                    <a:pt x="128" y="391"/>
                  </a:cubicBezTo>
                  <a:cubicBezTo>
                    <a:pt x="57" y="391"/>
                    <a:pt x="0" y="333"/>
                    <a:pt x="0" y="262"/>
                  </a:cubicBezTo>
                  <a:cubicBezTo>
                    <a:pt x="0" y="211"/>
                    <a:pt x="29" y="168"/>
                    <a:pt x="72" y="147"/>
                  </a:cubicBezTo>
                  <a:cubicBezTo>
                    <a:pt x="75" y="186"/>
                    <a:pt x="75" y="186"/>
                    <a:pt x="75" y="186"/>
                  </a:cubicBezTo>
                  <a:cubicBezTo>
                    <a:pt x="51" y="203"/>
                    <a:pt x="35" y="231"/>
                    <a:pt x="35" y="262"/>
                  </a:cubicBezTo>
                  <a:cubicBezTo>
                    <a:pt x="35" y="313"/>
                    <a:pt x="77" y="355"/>
                    <a:pt x="128" y="355"/>
                  </a:cubicBezTo>
                  <a:cubicBezTo>
                    <a:pt x="174" y="355"/>
                    <a:pt x="212" y="322"/>
                    <a:pt x="220" y="278"/>
                  </a:cubicBezTo>
                  <a:close/>
                  <a:moveTo>
                    <a:pt x="350" y="302"/>
                  </a:moveTo>
                  <a:cubicBezTo>
                    <a:pt x="346" y="293"/>
                    <a:pt x="336" y="288"/>
                    <a:pt x="326" y="292"/>
                  </a:cubicBezTo>
                  <a:cubicBezTo>
                    <a:pt x="289" y="306"/>
                    <a:pt x="289" y="306"/>
                    <a:pt x="289" y="306"/>
                  </a:cubicBezTo>
                  <a:cubicBezTo>
                    <a:pt x="247" y="201"/>
                    <a:pt x="247" y="201"/>
                    <a:pt x="247" y="201"/>
                  </a:cubicBezTo>
                  <a:cubicBezTo>
                    <a:pt x="244" y="195"/>
                    <a:pt x="237" y="190"/>
                    <a:pt x="230" y="190"/>
                  </a:cubicBezTo>
                  <a:cubicBezTo>
                    <a:pt x="126" y="190"/>
                    <a:pt x="126" y="190"/>
                    <a:pt x="126" y="190"/>
                  </a:cubicBezTo>
                  <a:cubicBezTo>
                    <a:pt x="125" y="174"/>
                    <a:pt x="125" y="174"/>
                    <a:pt x="125" y="174"/>
                  </a:cubicBezTo>
                  <a:cubicBezTo>
                    <a:pt x="194" y="174"/>
                    <a:pt x="194" y="174"/>
                    <a:pt x="194" y="174"/>
                  </a:cubicBezTo>
                  <a:cubicBezTo>
                    <a:pt x="204" y="174"/>
                    <a:pt x="212" y="166"/>
                    <a:pt x="212" y="156"/>
                  </a:cubicBezTo>
                  <a:cubicBezTo>
                    <a:pt x="212" y="146"/>
                    <a:pt x="204" y="139"/>
                    <a:pt x="194" y="139"/>
                  </a:cubicBezTo>
                  <a:cubicBezTo>
                    <a:pt x="123" y="139"/>
                    <a:pt x="123" y="139"/>
                    <a:pt x="123" y="139"/>
                  </a:cubicBezTo>
                  <a:cubicBezTo>
                    <a:pt x="119" y="73"/>
                    <a:pt x="119" y="73"/>
                    <a:pt x="119" y="73"/>
                  </a:cubicBezTo>
                  <a:cubicBezTo>
                    <a:pt x="135" y="68"/>
                    <a:pt x="146" y="54"/>
                    <a:pt x="146" y="37"/>
                  </a:cubicBezTo>
                  <a:cubicBezTo>
                    <a:pt x="146" y="16"/>
                    <a:pt x="130" y="0"/>
                    <a:pt x="109" y="0"/>
                  </a:cubicBezTo>
                  <a:cubicBezTo>
                    <a:pt x="89" y="0"/>
                    <a:pt x="72" y="16"/>
                    <a:pt x="72" y="37"/>
                  </a:cubicBezTo>
                  <a:cubicBezTo>
                    <a:pt x="72" y="47"/>
                    <a:pt x="76" y="57"/>
                    <a:pt x="83" y="63"/>
                  </a:cubicBezTo>
                  <a:cubicBezTo>
                    <a:pt x="91" y="209"/>
                    <a:pt x="91" y="209"/>
                    <a:pt x="91" y="209"/>
                  </a:cubicBezTo>
                  <a:cubicBezTo>
                    <a:pt x="91" y="219"/>
                    <a:pt x="99" y="226"/>
                    <a:pt x="109" y="226"/>
                  </a:cubicBezTo>
                  <a:cubicBezTo>
                    <a:pt x="218" y="226"/>
                    <a:pt x="218" y="226"/>
                    <a:pt x="218" y="226"/>
                  </a:cubicBezTo>
                  <a:cubicBezTo>
                    <a:pt x="263" y="335"/>
                    <a:pt x="263" y="335"/>
                    <a:pt x="263" y="335"/>
                  </a:cubicBezTo>
                  <a:cubicBezTo>
                    <a:pt x="266" y="342"/>
                    <a:pt x="272" y="347"/>
                    <a:pt x="279" y="347"/>
                  </a:cubicBezTo>
                  <a:cubicBezTo>
                    <a:pt x="282" y="347"/>
                    <a:pt x="284" y="346"/>
                    <a:pt x="286" y="345"/>
                  </a:cubicBezTo>
                  <a:cubicBezTo>
                    <a:pt x="339" y="325"/>
                    <a:pt x="339" y="325"/>
                    <a:pt x="339" y="325"/>
                  </a:cubicBezTo>
                  <a:cubicBezTo>
                    <a:pt x="348" y="322"/>
                    <a:pt x="353" y="311"/>
                    <a:pt x="350" y="30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27" name="Icon"/>
            <p:cNvSpPr>
              <a:spLocks noEditPoints="1"/>
            </p:cNvSpPr>
            <p:nvPr/>
          </p:nvSpPr>
          <p:spPr bwMode="auto">
            <a:xfrm>
              <a:off x="14365908" y="5863656"/>
              <a:ext cx="539310" cy="428275"/>
            </a:xfrm>
            <a:custGeom>
              <a:avLst/>
              <a:gdLst>
                <a:gd name="T0" fmla="*/ 1088 w 1088"/>
                <a:gd name="T1" fmla="*/ 472 h 864"/>
                <a:gd name="T2" fmla="*/ 667 w 1088"/>
                <a:gd name="T3" fmla="*/ 181 h 864"/>
                <a:gd name="T4" fmla="*/ 375 w 1088"/>
                <a:gd name="T5" fmla="*/ 181 h 864"/>
                <a:gd name="T6" fmla="*/ 0 w 1088"/>
                <a:gd name="T7" fmla="*/ 472 h 864"/>
                <a:gd name="T8" fmla="*/ 851 w 1088"/>
                <a:gd name="T9" fmla="*/ 864 h 864"/>
                <a:gd name="T10" fmla="*/ 960 w 1088"/>
                <a:gd name="T11" fmla="*/ 681 h 864"/>
                <a:gd name="T12" fmla="*/ 1088 w 1088"/>
                <a:gd name="T13" fmla="*/ 864 h 864"/>
                <a:gd name="T14" fmla="*/ 166 w 1088"/>
                <a:gd name="T15" fmla="*/ 574 h 864"/>
                <a:gd name="T16" fmla="*/ 47 w 1088"/>
                <a:gd name="T17" fmla="*/ 536 h 864"/>
                <a:gd name="T18" fmla="*/ 166 w 1088"/>
                <a:gd name="T19" fmla="*/ 574 h 864"/>
                <a:gd name="T20" fmla="*/ 166 w 1088"/>
                <a:gd name="T21" fmla="*/ 636 h 864"/>
                <a:gd name="T22" fmla="*/ 47 w 1088"/>
                <a:gd name="T23" fmla="*/ 598 h 864"/>
                <a:gd name="T24" fmla="*/ 166 w 1088"/>
                <a:gd name="T25" fmla="*/ 636 h 864"/>
                <a:gd name="T26" fmla="*/ 313 w 1088"/>
                <a:gd name="T27" fmla="*/ 574 h 864"/>
                <a:gd name="T28" fmla="*/ 194 w 1088"/>
                <a:gd name="T29" fmla="*/ 536 h 864"/>
                <a:gd name="T30" fmla="*/ 313 w 1088"/>
                <a:gd name="T31" fmla="*/ 574 h 864"/>
                <a:gd name="T32" fmla="*/ 313 w 1088"/>
                <a:gd name="T33" fmla="*/ 636 h 864"/>
                <a:gd name="T34" fmla="*/ 194 w 1088"/>
                <a:gd name="T35" fmla="*/ 598 h 864"/>
                <a:gd name="T36" fmla="*/ 313 w 1088"/>
                <a:gd name="T37" fmla="*/ 636 h 864"/>
                <a:gd name="T38" fmla="*/ 461 w 1088"/>
                <a:gd name="T39" fmla="*/ 574 h 864"/>
                <a:gd name="T40" fmla="*/ 342 w 1088"/>
                <a:gd name="T41" fmla="*/ 536 h 864"/>
                <a:gd name="T42" fmla="*/ 461 w 1088"/>
                <a:gd name="T43" fmla="*/ 574 h 864"/>
                <a:gd name="T44" fmla="*/ 461 w 1088"/>
                <a:gd name="T45" fmla="*/ 636 h 864"/>
                <a:gd name="T46" fmla="*/ 342 w 1088"/>
                <a:gd name="T47" fmla="*/ 598 h 864"/>
                <a:gd name="T48" fmla="*/ 461 w 1088"/>
                <a:gd name="T49" fmla="*/ 636 h 864"/>
                <a:gd name="T50" fmla="*/ 221 w 1088"/>
                <a:gd name="T51" fmla="*/ 457 h 864"/>
                <a:gd name="T52" fmla="*/ 335 w 1088"/>
                <a:gd name="T53" fmla="*/ 67 h 864"/>
                <a:gd name="T54" fmla="*/ 268 w 1088"/>
                <a:gd name="T55" fmla="*/ 67 h 864"/>
                <a:gd name="T56" fmla="*/ 221 w 1088"/>
                <a:gd name="T57" fmla="*/ 457 h 864"/>
                <a:gd name="T58" fmla="*/ 71 w 1088"/>
                <a:gd name="T59" fmla="*/ 457 h 864"/>
                <a:gd name="T60" fmla="*/ 187 w 1088"/>
                <a:gd name="T61" fmla="*/ 0 h 864"/>
                <a:gd name="T62" fmla="*/ 118 w 1088"/>
                <a:gd name="T63" fmla="*/ 0 h 864"/>
                <a:gd name="T64" fmla="*/ 71 w 1088"/>
                <a:gd name="T65" fmla="*/ 45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88" h="864">
                  <a:moveTo>
                    <a:pt x="1088" y="864"/>
                  </a:moveTo>
                  <a:lnTo>
                    <a:pt x="1088" y="472"/>
                  </a:lnTo>
                  <a:lnTo>
                    <a:pt x="1086" y="472"/>
                  </a:lnTo>
                  <a:lnTo>
                    <a:pt x="667" y="181"/>
                  </a:lnTo>
                  <a:lnTo>
                    <a:pt x="667" y="386"/>
                  </a:lnTo>
                  <a:lnTo>
                    <a:pt x="375" y="181"/>
                  </a:lnTo>
                  <a:lnTo>
                    <a:pt x="375" y="472"/>
                  </a:lnTo>
                  <a:lnTo>
                    <a:pt x="0" y="472"/>
                  </a:lnTo>
                  <a:lnTo>
                    <a:pt x="0" y="864"/>
                  </a:lnTo>
                  <a:lnTo>
                    <a:pt x="851" y="864"/>
                  </a:lnTo>
                  <a:lnTo>
                    <a:pt x="851" y="681"/>
                  </a:lnTo>
                  <a:lnTo>
                    <a:pt x="960" y="681"/>
                  </a:lnTo>
                  <a:lnTo>
                    <a:pt x="960" y="864"/>
                  </a:lnTo>
                  <a:lnTo>
                    <a:pt x="1088" y="864"/>
                  </a:lnTo>
                  <a:lnTo>
                    <a:pt x="1088" y="864"/>
                  </a:lnTo>
                  <a:close/>
                  <a:moveTo>
                    <a:pt x="166" y="574"/>
                  </a:moveTo>
                  <a:lnTo>
                    <a:pt x="47" y="574"/>
                  </a:lnTo>
                  <a:lnTo>
                    <a:pt x="47" y="536"/>
                  </a:lnTo>
                  <a:lnTo>
                    <a:pt x="166" y="536"/>
                  </a:lnTo>
                  <a:lnTo>
                    <a:pt x="166" y="574"/>
                  </a:lnTo>
                  <a:lnTo>
                    <a:pt x="166" y="574"/>
                  </a:lnTo>
                  <a:close/>
                  <a:moveTo>
                    <a:pt x="166" y="636"/>
                  </a:moveTo>
                  <a:lnTo>
                    <a:pt x="47" y="636"/>
                  </a:lnTo>
                  <a:lnTo>
                    <a:pt x="47" y="598"/>
                  </a:lnTo>
                  <a:lnTo>
                    <a:pt x="166" y="598"/>
                  </a:lnTo>
                  <a:lnTo>
                    <a:pt x="166" y="636"/>
                  </a:lnTo>
                  <a:lnTo>
                    <a:pt x="166" y="636"/>
                  </a:lnTo>
                  <a:close/>
                  <a:moveTo>
                    <a:pt x="313" y="574"/>
                  </a:moveTo>
                  <a:lnTo>
                    <a:pt x="194" y="574"/>
                  </a:lnTo>
                  <a:lnTo>
                    <a:pt x="194" y="536"/>
                  </a:lnTo>
                  <a:lnTo>
                    <a:pt x="313" y="536"/>
                  </a:lnTo>
                  <a:lnTo>
                    <a:pt x="313" y="574"/>
                  </a:lnTo>
                  <a:lnTo>
                    <a:pt x="313" y="574"/>
                  </a:lnTo>
                  <a:close/>
                  <a:moveTo>
                    <a:pt x="313" y="636"/>
                  </a:moveTo>
                  <a:lnTo>
                    <a:pt x="194" y="636"/>
                  </a:lnTo>
                  <a:lnTo>
                    <a:pt x="194" y="598"/>
                  </a:lnTo>
                  <a:lnTo>
                    <a:pt x="313" y="598"/>
                  </a:lnTo>
                  <a:lnTo>
                    <a:pt x="313" y="636"/>
                  </a:lnTo>
                  <a:lnTo>
                    <a:pt x="313" y="636"/>
                  </a:lnTo>
                  <a:close/>
                  <a:moveTo>
                    <a:pt x="461" y="574"/>
                  </a:moveTo>
                  <a:lnTo>
                    <a:pt x="342" y="574"/>
                  </a:lnTo>
                  <a:lnTo>
                    <a:pt x="342" y="536"/>
                  </a:lnTo>
                  <a:lnTo>
                    <a:pt x="461" y="536"/>
                  </a:lnTo>
                  <a:lnTo>
                    <a:pt x="461" y="574"/>
                  </a:lnTo>
                  <a:lnTo>
                    <a:pt x="461" y="574"/>
                  </a:lnTo>
                  <a:close/>
                  <a:moveTo>
                    <a:pt x="461" y="636"/>
                  </a:moveTo>
                  <a:lnTo>
                    <a:pt x="342" y="636"/>
                  </a:lnTo>
                  <a:lnTo>
                    <a:pt x="342" y="598"/>
                  </a:lnTo>
                  <a:lnTo>
                    <a:pt x="461" y="598"/>
                  </a:lnTo>
                  <a:lnTo>
                    <a:pt x="461" y="636"/>
                  </a:lnTo>
                  <a:lnTo>
                    <a:pt x="461" y="636"/>
                  </a:lnTo>
                  <a:close/>
                  <a:moveTo>
                    <a:pt x="221" y="457"/>
                  </a:moveTo>
                  <a:lnTo>
                    <a:pt x="344" y="457"/>
                  </a:lnTo>
                  <a:lnTo>
                    <a:pt x="335" y="67"/>
                  </a:lnTo>
                  <a:lnTo>
                    <a:pt x="297" y="67"/>
                  </a:lnTo>
                  <a:lnTo>
                    <a:pt x="268" y="67"/>
                  </a:lnTo>
                  <a:lnTo>
                    <a:pt x="228" y="67"/>
                  </a:lnTo>
                  <a:lnTo>
                    <a:pt x="221" y="457"/>
                  </a:lnTo>
                  <a:lnTo>
                    <a:pt x="221" y="457"/>
                  </a:lnTo>
                  <a:close/>
                  <a:moveTo>
                    <a:pt x="71" y="457"/>
                  </a:moveTo>
                  <a:lnTo>
                    <a:pt x="197" y="457"/>
                  </a:lnTo>
                  <a:lnTo>
                    <a:pt x="187" y="0"/>
                  </a:lnTo>
                  <a:lnTo>
                    <a:pt x="149" y="0"/>
                  </a:lnTo>
                  <a:lnTo>
                    <a:pt x="118" y="0"/>
                  </a:lnTo>
                  <a:lnTo>
                    <a:pt x="80" y="0"/>
                  </a:lnTo>
                  <a:lnTo>
                    <a:pt x="71" y="457"/>
                  </a:lnTo>
                  <a:lnTo>
                    <a:pt x="71" y="45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28" name="Icon"/>
            <p:cNvSpPr>
              <a:spLocks noEditPoints="1"/>
            </p:cNvSpPr>
            <p:nvPr/>
          </p:nvSpPr>
          <p:spPr bwMode="auto">
            <a:xfrm>
              <a:off x="16280907" y="5901146"/>
              <a:ext cx="320204" cy="353295"/>
            </a:xfrm>
            <a:custGeom>
              <a:avLst/>
              <a:gdLst>
                <a:gd name="T0" fmla="*/ 39 w 136"/>
                <a:gd name="T1" fmla="*/ 139 h 151"/>
                <a:gd name="T2" fmla="*/ 35 w 136"/>
                <a:gd name="T3" fmla="*/ 151 h 151"/>
                <a:gd name="T4" fmla="*/ 32 w 136"/>
                <a:gd name="T5" fmla="*/ 151 h 151"/>
                <a:gd name="T6" fmla="*/ 0 w 136"/>
                <a:gd name="T7" fmla="*/ 119 h 151"/>
                <a:gd name="T8" fmla="*/ 32 w 136"/>
                <a:gd name="T9" fmla="*/ 86 h 151"/>
                <a:gd name="T10" fmla="*/ 35 w 136"/>
                <a:gd name="T11" fmla="*/ 86 h 151"/>
                <a:gd name="T12" fmla="*/ 39 w 136"/>
                <a:gd name="T13" fmla="*/ 99 h 151"/>
                <a:gd name="T14" fmla="*/ 39 w 136"/>
                <a:gd name="T15" fmla="*/ 139 h 151"/>
                <a:gd name="T16" fmla="*/ 104 w 136"/>
                <a:gd name="T17" fmla="*/ 86 h 151"/>
                <a:gd name="T18" fmla="*/ 101 w 136"/>
                <a:gd name="T19" fmla="*/ 86 h 151"/>
                <a:gd name="T20" fmla="*/ 97 w 136"/>
                <a:gd name="T21" fmla="*/ 99 h 151"/>
                <a:gd name="T22" fmla="*/ 97 w 136"/>
                <a:gd name="T23" fmla="*/ 139 h 151"/>
                <a:gd name="T24" fmla="*/ 101 w 136"/>
                <a:gd name="T25" fmla="*/ 151 h 151"/>
                <a:gd name="T26" fmla="*/ 104 w 136"/>
                <a:gd name="T27" fmla="*/ 151 h 151"/>
                <a:gd name="T28" fmla="*/ 136 w 136"/>
                <a:gd name="T29" fmla="*/ 119 h 151"/>
                <a:gd name="T30" fmla="*/ 104 w 136"/>
                <a:gd name="T31" fmla="*/ 86 h 151"/>
                <a:gd name="T32" fmla="*/ 21 w 136"/>
                <a:gd name="T33" fmla="*/ 84 h 151"/>
                <a:gd name="T34" fmla="*/ 18 w 136"/>
                <a:gd name="T35" fmla="*/ 61 h 151"/>
                <a:gd name="T36" fmla="*/ 68 w 136"/>
                <a:gd name="T37" fmla="*/ 15 h 151"/>
                <a:gd name="T38" fmla="*/ 118 w 136"/>
                <a:gd name="T39" fmla="*/ 61 h 151"/>
                <a:gd name="T40" fmla="*/ 115 w 136"/>
                <a:gd name="T41" fmla="*/ 84 h 151"/>
                <a:gd name="T42" fmla="*/ 127 w 136"/>
                <a:gd name="T43" fmla="*/ 91 h 151"/>
                <a:gd name="T44" fmla="*/ 133 w 136"/>
                <a:gd name="T45" fmla="*/ 61 h 151"/>
                <a:gd name="T46" fmla="*/ 68 w 136"/>
                <a:gd name="T47" fmla="*/ 0 h 151"/>
                <a:gd name="T48" fmla="*/ 3 w 136"/>
                <a:gd name="T49" fmla="*/ 61 h 151"/>
                <a:gd name="T50" fmla="*/ 9 w 136"/>
                <a:gd name="T51" fmla="*/ 91 h 151"/>
                <a:gd name="T52" fmla="*/ 21 w 136"/>
                <a:gd name="T53" fmla="*/ 8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6" h="151">
                  <a:moveTo>
                    <a:pt x="39" y="139"/>
                  </a:moveTo>
                  <a:cubicBezTo>
                    <a:pt x="39" y="146"/>
                    <a:pt x="37" y="150"/>
                    <a:pt x="35" y="151"/>
                  </a:cubicBezTo>
                  <a:cubicBezTo>
                    <a:pt x="32" y="151"/>
                    <a:pt x="32" y="151"/>
                    <a:pt x="32" y="151"/>
                  </a:cubicBezTo>
                  <a:cubicBezTo>
                    <a:pt x="14" y="151"/>
                    <a:pt x="0" y="136"/>
                    <a:pt x="0" y="119"/>
                  </a:cubicBezTo>
                  <a:cubicBezTo>
                    <a:pt x="0" y="101"/>
                    <a:pt x="14" y="86"/>
                    <a:pt x="32" y="86"/>
                  </a:cubicBezTo>
                  <a:cubicBezTo>
                    <a:pt x="35" y="86"/>
                    <a:pt x="35" y="86"/>
                    <a:pt x="35" y="86"/>
                  </a:cubicBezTo>
                  <a:cubicBezTo>
                    <a:pt x="37" y="87"/>
                    <a:pt x="39" y="92"/>
                    <a:pt x="39" y="99"/>
                  </a:cubicBezTo>
                  <a:cubicBezTo>
                    <a:pt x="39" y="139"/>
                    <a:pt x="39" y="139"/>
                    <a:pt x="39" y="139"/>
                  </a:cubicBezTo>
                  <a:moveTo>
                    <a:pt x="104" y="86"/>
                  </a:moveTo>
                  <a:cubicBezTo>
                    <a:pt x="101" y="86"/>
                    <a:pt x="101" y="86"/>
                    <a:pt x="101" y="86"/>
                  </a:cubicBezTo>
                  <a:cubicBezTo>
                    <a:pt x="99" y="87"/>
                    <a:pt x="97" y="92"/>
                    <a:pt x="97" y="99"/>
                  </a:cubicBezTo>
                  <a:cubicBezTo>
                    <a:pt x="97" y="139"/>
                    <a:pt x="97" y="139"/>
                    <a:pt x="97" y="139"/>
                  </a:cubicBezTo>
                  <a:cubicBezTo>
                    <a:pt x="97" y="146"/>
                    <a:pt x="99" y="150"/>
                    <a:pt x="101" y="151"/>
                  </a:cubicBezTo>
                  <a:cubicBezTo>
                    <a:pt x="104" y="151"/>
                    <a:pt x="104" y="151"/>
                    <a:pt x="104" y="151"/>
                  </a:cubicBezTo>
                  <a:cubicBezTo>
                    <a:pt x="122" y="151"/>
                    <a:pt x="136" y="136"/>
                    <a:pt x="136" y="119"/>
                  </a:cubicBezTo>
                  <a:cubicBezTo>
                    <a:pt x="136" y="101"/>
                    <a:pt x="122" y="86"/>
                    <a:pt x="104" y="86"/>
                  </a:cubicBezTo>
                  <a:moveTo>
                    <a:pt x="21" y="84"/>
                  </a:moveTo>
                  <a:cubicBezTo>
                    <a:pt x="19" y="77"/>
                    <a:pt x="18" y="69"/>
                    <a:pt x="18" y="61"/>
                  </a:cubicBezTo>
                  <a:cubicBezTo>
                    <a:pt x="18" y="29"/>
                    <a:pt x="40" y="15"/>
                    <a:pt x="68" y="15"/>
                  </a:cubicBezTo>
                  <a:cubicBezTo>
                    <a:pt x="96" y="15"/>
                    <a:pt x="118" y="29"/>
                    <a:pt x="118" y="61"/>
                  </a:cubicBezTo>
                  <a:cubicBezTo>
                    <a:pt x="118" y="69"/>
                    <a:pt x="117" y="77"/>
                    <a:pt x="115" y="84"/>
                  </a:cubicBezTo>
                  <a:cubicBezTo>
                    <a:pt x="119" y="86"/>
                    <a:pt x="124" y="88"/>
                    <a:pt x="127" y="91"/>
                  </a:cubicBezTo>
                  <a:cubicBezTo>
                    <a:pt x="131" y="82"/>
                    <a:pt x="133" y="71"/>
                    <a:pt x="133" y="61"/>
                  </a:cubicBezTo>
                  <a:cubicBezTo>
                    <a:pt x="133" y="19"/>
                    <a:pt x="100" y="0"/>
                    <a:pt x="68" y="0"/>
                  </a:cubicBezTo>
                  <a:cubicBezTo>
                    <a:pt x="36" y="0"/>
                    <a:pt x="3" y="19"/>
                    <a:pt x="3" y="61"/>
                  </a:cubicBezTo>
                  <a:cubicBezTo>
                    <a:pt x="3" y="71"/>
                    <a:pt x="5" y="82"/>
                    <a:pt x="9" y="91"/>
                  </a:cubicBezTo>
                  <a:cubicBezTo>
                    <a:pt x="12" y="88"/>
                    <a:pt x="17" y="86"/>
                    <a:pt x="21" y="8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29" name="Icon"/>
            <p:cNvSpPr>
              <a:spLocks noEditPoints="1"/>
            </p:cNvSpPr>
            <p:nvPr/>
          </p:nvSpPr>
          <p:spPr bwMode="auto">
            <a:xfrm>
              <a:off x="16769458" y="5873269"/>
              <a:ext cx="409048" cy="409048"/>
            </a:xfrm>
            <a:custGeom>
              <a:avLst/>
              <a:gdLst>
                <a:gd name="T0" fmla="*/ 218 w 436"/>
                <a:gd name="T1" fmla="*/ 247 h 436"/>
                <a:gd name="T2" fmla="*/ 189 w 436"/>
                <a:gd name="T3" fmla="*/ 218 h 436"/>
                <a:gd name="T4" fmla="*/ 218 w 436"/>
                <a:gd name="T5" fmla="*/ 189 h 436"/>
                <a:gd name="T6" fmla="*/ 247 w 436"/>
                <a:gd name="T7" fmla="*/ 218 h 436"/>
                <a:gd name="T8" fmla="*/ 218 w 436"/>
                <a:gd name="T9" fmla="*/ 247 h 436"/>
                <a:gd name="T10" fmla="*/ 436 w 436"/>
                <a:gd name="T11" fmla="*/ 218 h 436"/>
                <a:gd name="T12" fmla="*/ 218 w 436"/>
                <a:gd name="T13" fmla="*/ 436 h 436"/>
                <a:gd name="T14" fmla="*/ 0 w 436"/>
                <a:gd name="T15" fmla="*/ 218 h 436"/>
                <a:gd name="T16" fmla="*/ 218 w 436"/>
                <a:gd name="T17" fmla="*/ 0 h 436"/>
                <a:gd name="T18" fmla="*/ 436 w 436"/>
                <a:gd name="T19" fmla="*/ 218 h 436"/>
                <a:gd name="T20" fmla="*/ 400 w 436"/>
                <a:gd name="T21" fmla="*/ 218 h 436"/>
                <a:gd name="T22" fmla="*/ 218 w 436"/>
                <a:gd name="T23" fmla="*/ 35 h 436"/>
                <a:gd name="T24" fmla="*/ 35 w 436"/>
                <a:gd name="T25" fmla="*/ 218 h 436"/>
                <a:gd name="T26" fmla="*/ 218 w 436"/>
                <a:gd name="T27" fmla="*/ 400 h 436"/>
                <a:gd name="T28" fmla="*/ 400 w 436"/>
                <a:gd name="T29" fmla="*/ 218 h 436"/>
                <a:gd name="T30" fmla="*/ 378 w 436"/>
                <a:gd name="T31" fmla="*/ 218 h 436"/>
                <a:gd name="T32" fmla="*/ 298 w 436"/>
                <a:gd name="T33" fmla="*/ 80 h 436"/>
                <a:gd name="T34" fmla="*/ 242 w 436"/>
                <a:gd name="T35" fmla="*/ 176 h 436"/>
                <a:gd name="T36" fmla="*/ 267 w 436"/>
                <a:gd name="T37" fmla="*/ 218 h 436"/>
                <a:gd name="T38" fmla="*/ 378 w 436"/>
                <a:gd name="T39" fmla="*/ 218 h 436"/>
                <a:gd name="T40" fmla="*/ 378 w 436"/>
                <a:gd name="T41" fmla="*/ 218 h 436"/>
                <a:gd name="T42" fmla="*/ 242 w 436"/>
                <a:gd name="T43" fmla="*/ 261 h 436"/>
                <a:gd name="T44" fmla="*/ 218 w 436"/>
                <a:gd name="T45" fmla="*/ 267 h 436"/>
                <a:gd name="T46" fmla="*/ 193 w 436"/>
                <a:gd name="T47" fmla="*/ 260 h 436"/>
                <a:gd name="T48" fmla="*/ 138 w 436"/>
                <a:gd name="T49" fmla="*/ 357 h 436"/>
                <a:gd name="T50" fmla="*/ 218 w 436"/>
                <a:gd name="T51" fmla="*/ 378 h 436"/>
                <a:gd name="T52" fmla="*/ 298 w 436"/>
                <a:gd name="T53" fmla="*/ 357 h 436"/>
                <a:gd name="T54" fmla="*/ 242 w 436"/>
                <a:gd name="T55" fmla="*/ 261 h 436"/>
                <a:gd name="T56" fmla="*/ 169 w 436"/>
                <a:gd name="T57" fmla="*/ 218 h 436"/>
                <a:gd name="T58" fmla="*/ 193 w 436"/>
                <a:gd name="T59" fmla="*/ 176 h 436"/>
                <a:gd name="T60" fmla="*/ 137 w 436"/>
                <a:gd name="T61" fmla="*/ 80 h 436"/>
                <a:gd name="T62" fmla="*/ 58 w 436"/>
                <a:gd name="T63" fmla="*/ 218 h 436"/>
                <a:gd name="T64" fmla="*/ 58 w 436"/>
                <a:gd name="T65" fmla="*/ 218 h 436"/>
                <a:gd name="T66" fmla="*/ 169 w 436"/>
                <a:gd name="T67" fmla="*/ 218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6" h="436">
                  <a:moveTo>
                    <a:pt x="218" y="247"/>
                  </a:moveTo>
                  <a:cubicBezTo>
                    <a:pt x="202" y="247"/>
                    <a:pt x="189" y="234"/>
                    <a:pt x="189" y="218"/>
                  </a:cubicBezTo>
                  <a:cubicBezTo>
                    <a:pt x="189" y="202"/>
                    <a:pt x="202" y="189"/>
                    <a:pt x="218" y="189"/>
                  </a:cubicBezTo>
                  <a:cubicBezTo>
                    <a:pt x="234" y="189"/>
                    <a:pt x="247" y="202"/>
                    <a:pt x="247" y="218"/>
                  </a:cubicBezTo>
                  <a:cubicBezTo>
                    <a:pt x="247" y="234"/>
                    <a:pt x="234" y="247"/>
                    <a:pt x="218" y="247"/>
                  </a:cubicBezTo>
                  <a:close/>
                  <a:moveTo>
                    <a:pt x="436" y="218"/>
                  </a:moveTo>
                  <a:cubicBezTo>
                    <a:pt x="436" y="338"/>
                    <a:pt x="338" y="436"/>
                    <a:pt x="218" y="436"/>
                  </a:cubicBezTo>
                  <a:cubicBezTo>
                    <a:pt x="97" y="436"/>
                    <a:pt x="0" y="338"/>
                    <a:pt x="0" y="218"/>
                  </a:cubicBezTo>
                  <a:cubicBezTo>
                    <a:pt x="0" y="97"/>
                    <a:pt x="97" y="0"/>
                    <a:pt x="218" y="0"/>
                  </a:cubicBezTo>
                  <a:cubicBezTo>
                    <a:pt x="338" y="0"/>
                    <a:pt x="436" y="97"/>
                    <a:pt x="436" y="218"/>
                  </a:cubicBezTo>
                  <a:close/>
                  <a:moveTo>
                    <a:pt x="400" y="218"/>
                  </a:moveTo>
                  <a:cubicBezTo>
                    <a:pt x="400" y="117"/>
                    <a:pt x="318" y="35"/>
                    <a:pt x="218" y="35"/>
                  </a:cubicBezTo>
                  <a:cubicBezTo>
                    <a:pt x="117" y="35"/>
                    <a:pt x="35" y="117"/>
                    <a:pt x="35" y="218"/>
                  </a:cubicBezTo>
                  <a:cubicBezTo>
                    <a:pt x="35" y="318"/>
                    <a:pt x="117" y="400"/>
                    <a:pt x="218" y="400"/>
                  </a:cubicBezTo>
                  <a:cubicBezTo>
                    <a:pt x="318" y="400"/>
                    <a:pt x="400" y="318"/>
                    <a:pt x="400" y="218"/>
                  </a:cubicBezTo>
                  <a:close/>
                  <a:moveTo>
                    <a:pt x="378" y="218"/>
                  </a:moveTo>
                  <a:cubicBezTo>
                    <a:pt x="378" y="159"/>
                    <a:pt x="346" y="107"/>
                    <a:pt x="298" y="80"/>
                  </a:cubicBezTo>
                  <a:cubicBezTo>
                    <a:pt x="242" y="176"/>
                    <a:pt x="242" y="176"/>
                    <a:pt x="242" y="176"/>
                  </a:cubicBezTo>
                  <a:cubicBezTo>
                    <a:pt x="257" y="184"/>
                    <a:pt x="267" y="200"/>
                    <a:pt x="267" y="218"/>
                  </a:cubicBezTo>
                  <a:cubicBezTo>
                    <a:pt x="378" y="218"/>
                    <a:pt x="378" y="218"/>
                    <a:pt x="378" y="218"/>
                  </a:cubicBezTo>
                  <a:cubicBezTo>
                    <a:pt x="378" y="218"/>
                    <a:pt x="378" y="218"/>
                    <a:pt x="378" y="218"/>
                  </a:cubicBezTo>
                  <a:close/>
                  <a:moveTo>
                    <a:pt x="242" y="261"/>
                  </a:moveTo>
                  <a:cubicBezTo>
                    <a:pt x="235" y="265"/>
                    <a:pt x="227" y="267"/>
                    <a:pt x="218" y="267"/>
                  </a:cubicBezTo>
                  <a:cubicBezTo>
                    <a:pt x="209" y="267"/>
                    <a:pt x="200" y="265"/>
                    <a:pt x="193" y="260"/>
                  </a:cubicBezTo>
                  <a:cubicBezTo>
                    <a:pt x="138" y="357"/>
                    <a:pt x="138" y="357"/>
                    <a:pt x="138" y="357"/>
                  </a:cubicBezTo>
                  <a:cubicBezTo>
                    <a:pt x="161" y="371"/>
                    <a:pt x="189" y="378"/>
                    <a:pt x="218" y="378"/>
                  </a:cubicBezTo>
                  <a:cubicBezTo>
                    <a:pt x="247" y="378"/>
                    <a:pt x="274" y="371"/>
                    <a:pt x="298" y="357"/>
                  </a:cubicBezTo>
                  <a:cubicBezTo>
                    <a:pt x="242" y="261"/>
                    <a:pt x="242" y="261"/>
                    <a:pt x="242" y="261"/>
                  </a:cubicBezTo>
                  <a:close/>
                  <a:moveTo>
                    <a:pt x="169" y="218"/>
                  </a:moveTo>
                  <a:cubicBezTo>
                    <a:pt x="169" y="200"/>
                    <a:pt x="179" y="185"/>
                    <a:pt x="193" y="176"/>
                  </a:cubicBezTo>
                  <a:cubicBezTo>
                    <a:pt x="137" y="80"/>
                    <a:pt x="137" y="80"/>
                    <a:pt x="137" y="80"/>
                  </a:cubicBezTo>
                  <a:cubicBezTo>
                    <a:pt x="90" y="107"/>
                    <a:pt x="58" y="159"/>
                    <a:pt x="58" y="218"/>
                  </a:cubicBezTo>
                  <a:cubicBezTo>
                    <a:pt x="58" y="218"/>
                    <a:pt x="58" y="218"/>
                    <a:pt x="58" y="218"/>
                  </a:cubicBezTo>
                  <a:cubicBezTo>
                    <a:pt x="169" y="218"/>
                    <a:pt x="169" y="218"/>
                    <a:pt x="169" y="21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30" name="Icon"/>
            <p:cNvSpPr>
              <a:spLocks/>
            </p:cNvSpPr>
            <p:nvPr/>
          </p:nvSpPr>
          <p:spPr bwMode="auto">
            <a:xfrm>
              <a:off x="17346854" y="5866595"/>
              <a:ext cx="435315" cy="422397"/>
            </a:xfrm>
            <a:custGeom>
              <a:avLst/>
              <a:gdLst>
                <a:gd name="T0" fmla="*/ 106 w 282"/>
                <a:gd name="T1" fmla="*/ 274 h 274"/>
                <a:gd name="T2" fmla="*/ 177 w 282"/>
                <a:gd name="T3" fmla="*/ 155 h 274"/>
                <a:gd name="T4" fmla="*/ 265 w 282"/>
                <a:gd name="T5" fmla="*/ 156 h 274"/>
                <a:gd name="T6" fmla="*/ 265 w 282"/>
                <a:gd name="T7" fmla="*/ 156 h 274"/>
                <a:gd name="T8" fmla="*/ 282 w 282"/>
                <a:gd name="T9" fmla="*/ 140 h 274"/>
                <a:gd name="T10" fmla="*/ 266 w 282"/>
                <a:gd name="T11" fmla="*/ 123 h 274"/>
                <a:gd name="T12" fmla="*/ 266 w 282"/>
                <a:gd name="T13" fmla="*/ 123 h 274"/>
                <a:gd name="T14" fmla="*/ 177 w 282"/>
                <a:gd name="T15" fmla="*/ 122 h 274"/>
                <a:gd name="T16" fmla="*/ 111 w 282"/>
                <a:gd name="T17" fmla="*/ 1 h 274"/>
                <a:gd name="T18" fmla="*/ 78 w 282"/>
                <a:gd name="T19" fmla="*/ 0 h 274"/>
                <a:gd name="T20" fmla="*/ 113 w 282"/>
                <a:gd name="T21" fmla="*/ 122 h 274"/>
                <a:gd name="T22" fmla="*/ 50 w 282"/>
                <a:gd name="T23" fmla="*/ 121 h 274"/>
                <a:gd name="T24" fmla="*/ 27 w 282"/>
                <a:gd name="T25" fmla="*/ 92 h 274"/>
                <a:gd name="T26" fmla="*/ 2 w 282"/>
                <a:gd name="T27" fmla="*/ 92 h 274"/>
                <a:gd name="T28" fmla="*/ 15 w 282"/>
                <a:gd name="T29" fmla="*/ 135 h 274"/>
                <a:gd name="T30" fmla="*/ 0 w 282"/>
                <a:gd name="T31" fmla="*/ 178 h 274"/>
                <a:gd name="T32" fmla="*/ 26 w 282"/>
                <a:gd name="T33" fmla="*/ 179 h 274"/>
                <a:gd name="T34" fmla="*/ 49 w 282"/>
                <a:gd name="T35" fmla="*/ 151 h 274"/>
                <a:gd name="T36" fmla="*/ 112 w 282"/>
                <a:gd name="T37" fmla="*/ 153 h 274"/>
                <a:gd name="T38" fmla="*/ 73 w 282"/>
                <a:gd name="T39" fmla="*/ 273 h 274"/>
                <a:gd name="T40" fmla="*/ 106 w 282"/>
                <a:gd name="T41"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2" h="274">
                  <a:moveTo>
                    <a:pt x="106" y="274"/>
                  </a:moveTo>
                  <a:cubicBezTo>
                    <a:pt x="177" y="155"/>
                    <a:pt x="177" y="155"/>
                    <a:pt x="177" y="155"/>
                  </a:cubicBezTo>
                  <a:cubicBezTo>
                    <a:pt x="265" y="156"/>
                    <a:pt x="265" y="156"/>
                    <a:pt x="265" y="156"/>
                  </a:cubicBezTo>
                  <a:cubicBezTo>
                    <a:pt x="265" y="156"/>
                    <a:pt x="265" y="156"/>
                    <a:pt x="265" y="156"/>
                  </a:cubicBezTo>
                  <a:cubicBezTo>
                    <a:pt x="274" y="156"/>
                    <a:pt x="281" y="149"/>
                    <a:pt x="282" y="140"/>
                  </a:cubicBezTo>
                  <a:cubicBezTo>
                    <a:pt x="282" y="131"/>
                    <a:pt x="275" y="124"/>
                    <a:pt x="266" y="123"/>
                  </a:cubicBezTo>
                  <a:cubicBezTo>
                    <a:pt x="266" y="123"/>
                    <a:pt x="266" y="123"/>
                    <a:pt x="266" y="123"/>
                  </a:cubicBezTo>
                  <a:cubicBezTo>
                    <a:pt x="177" y="122"/>
                    <a:pt x="177" y="122"/>
                    <a:pt x="177" y="122"/>
                  </a:cubicBezTo>
                  <a:cubicBezTo>
                    <a:pt x="111" y="1"/>
                    <a:pt x="111" y="1"/>
                    <a:pt x="111" y="1"/>
                  </a:cubicBezTo>
                  <a:cubicBezTo>
                    <a:pt x="78" y="0"/>
                    <a:pt x="78" y="0"/>
                    <a:pt x="78" y="0"/>
                  </a:cubicBezTo>
                  <a:cubicBezTo>
                    <a:pt x="113" y="122"/>
                    <a:pt x="113" y="122"/>
                    <a:pt x="113" y="122"/>
                  </a:cubicBezTo>
                  <a:cubicBezTo>
                    <a:pt x="50" y="121"/>
                    <a:pt x="50" y="121"/>
                    <a:pt x="50" y="121"/>
                  </a:cubicBezTo>
                  <a:cubicBezTo>
                    <a:pt x="27" y="92"/>
                    <a:pt x="27" y="92"/>
                    <a:pt x="27" y="92"/>
                  </a:cubicBezTo>
                  <a:cubicBezTo>
                    <a:pt x="2" y="92"/>
                    <a:pt x="2" y="92"/>
                    <a:pt x="2" y="92"/>
                  </a:cubicBezTo>
                  <a:cubicBezTo>
                    <a:pt x="15" y="135"/>
                    <a:pt x="15" y="135"/>
                    <a:pt x="15" y="135"/>
                  </a:cubicBezTo>
                  <a:cubicBezTo>
                    <a:pt x="0" y="178"/>
                    <a:pt x="0" y="178"/>
                    <a:pt x="0" y="178"/>
                  </a:cubicBezTo>
                  <a:cubicBezTo>
                    <a:pt x="26" y="179"/>
                    <a:pt x="26" y="179"/>
                    <a:pt x="26" y="179"/>
                  </a:cubicBezTo>
                  <a:cubicBezTo>
                    <a:pt x="49" y="151"/>
                    <a:pt x="49" y="151"/>
                    <a:pt x="49" y="151"/>
                  </a:cubicBezTo>
                  <a:cubicBezTo>
                    <a:pt x="112" y="153"/>
                    <a:pt x="112" y="153"/>
                    <a:pt x="112" y="153"/>
                  </a:cubicBezTo>
                  <a:cubicBezTo>
                    <a:pt x="73" y="273"/>
                    <a:pt x="73" y="273"/>
                    <a:pt x="73" y="273"/>
                  </a:cubicBezTo>
                  <a:lnTo>
                    <a:pt x="106" y="27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31" name="Icon"/>
            <p:cNvSpPr>
              <a:spLocks noEditPoints="1"/>
            </p:cNvSpPr>
            <p:nvPr/>
          </p:nvSpPr>
          <p:spPr bwMode="auto">
            <a:xfrm>
              <a:off x="18541259" y="5859782"/>
              <a:ext cx="434076" cy="436023"/>
            </a:xfrm>
            <a:custGeom>
              <a:avLst/>
              <a:gdLst>
                <a:gd name="T0" fmla="*/ 60 w 186"/>
                <a:gd name="T1" fmla="*/ 94 h 187"/>
                <a:gd name="T2" fmla="*/ 126 w 186"/>
                <a:gd name="T3" fmla="*/ 94 h 187"/>
                <a:gd name="T4" fmla="*/ 101 w 186"/>
                <a:gd name="T5" fmla="*/ 44 h 187"/>
                <a:gd name="T6" fmla="*/ 93 w 186"/>
                <a:gd name="T7" fmla="*/ 0 h 187"/>
                <a:gd name="T8" fmla="*/ 85 w 186"/>
                <a:gd name="T9" fmla="*/ 44 h 187"/>
                <a:gd name="T10" fmla="*/ 101 w 186"/>
                <a:gd name="T11" fmla="*/ 44 h 187"/>
                <a:gd name="T12" fmla="*/ 101 w 186"/>
                <a:gd name="T13" fmla="*/ 144 h 187"/>
                <a:gd name="T14" fmla="*/ 85 w 186"/>
                <a:gd name="T15" fmla="*/ 144 h 187"/>
                <a:gd name="T16" fmla="*/ 93 w 186"/>
                <a:gd name="T17" fmla="*/ 187 h 187"/>
                <a:gd name="T18" fmla="*/ 73 w 186"/>
                <a:gd name="T19" fmla="*/ 58 h 187"/>
                <a:gd name="T20" fmla="*/ 57 w 186"/>
                <a:gd name="T21" fmla="*/ 16 h 187"/>
                <a:gd name="T22" fmla="*/ 43 w 186"/>
                <a:gd name="T23" fmla="*/ 24 h 187"/>
                <a:gd name="T24" fmla="*/ 69 w 186"/>
                <a:gd name="T25" fmla="*/ 59 h 187"/>
                <a:gd name="T26" fmla="*/ 140 w 186"/>
                <a:gd name="T27" fmla="*/ 175 h 187"/>
                <a:gd name="T28" fmla="*/ 125 w 186"/>
                <a:gd name="T29" fmla="*/ 133 h 187"/>
                <a:gd name="T30" fmla="*/ 110 w 186"/>
                <a:gd name="T31" fmla="*/ 141 h 187"/>
                <a:gd name="T32" fmla="*/ 136 w 186"/>
                <a:gd name="T33" fmla="*/ 176 h 187"/>
                <a:gd name="T34" fmla="*/ 57 w 186"/>
                <a:gd name="T35" fmla="*/ 74 h 187"/>
                <a:gd name="T36" fmla="*/ 24 w 186"/>
                <a:gd name="T37" fmla="*/ 44 h 187"/>
                <a:gd name="T38" fmla="*/ 15 w 186"/>
                <a:gd name="T39" fmla="*/ 58 h 187"/>
                <a:gd name="T40" fmla="*/ 50 w 186"/>
                <a:gd name="T41" fmla="*/ 78 h 187"/>
                <a:gd name="T42" fmla="*/ 174 w 186"/>
                <a:gd name="T43" fmla="*/ 141 h 187"/>
                <a:gd name="T44" fmla="*/ 141 w 186"/>
                <a:gd name="T45" fmla="*/ 111 h 187"/>
                <a:gd name="T46" fmla="*/ 132 w 186"/>
                <a:gd name="T47" fmla="*/ 125 h 187"/>
                <a:gd name="T48" fmla="*/ 167 w 186"/>
                <a:gd name="T49" fmla="*/ 145 h 187"/>
                <a:gd name="T50" fmla="*/ 51 w 186"/>
                <a:gd name="T51" fmla="*/ 94 h 187"/>
                <a:gd name="T52" fmla="*/ 8 w 186"/>
                <a:gd name="T53" fmla="*/ 85 h 187"/>
                <a:gd name="T54" fmla="*/ 8 w 186"/>
                <a:gd name="T55" fmla="*/ 102 h 187"/>
                <a:gd name="T56" fmla="*/ 51 w 186"/>
                <a:gd name="T57" fmla="*/ 94 h 187"/>
                <a:gd name="T58" fmla="*/ 178 w 186"/>
                <a:gd name="T59" fmla="*/ 85 h 187"/>
                <a:gd name="T60" fmla="*/ 135 w 186"/>
                <a:gd name="T61" fmla="*/ 94 h 187"/>
                <a:gd name="T62" fmla="*/ 178 w 186"/>
                <a:gd name="T63" fmla="*/ 102 h 187"/>
                <a:gd name="T64" fmla="*/ 125 w 186"/>
                <a:gd name="T65" fmla="*/ 55 h 187"/>
                <a:gd name="T66" fmla="*/ 140 w 186"/>
                <a:gd name="T67" fmla="*/ 13 h 187"/>
                <a:gd name="T68" fmla="*/ 110 w 186"/>
                <a:gd name="T69" fmla="*/ 46 h 187"/>
                <a:gd name="T70" fmla="*/ 118 w 186"/>
                <a:gd name="T71" fmla="*/ 59 h 187"/>
                <a:gd name="T72" fmla="*/ 57 w 186"/>
                <a:gd name="T73" fmla="*/ 172 h 187"/>
                <a:gd name="T74" fmla="*/ 73 w 186"/>
                <a:gd name="T75" fmla="*/ 130 h 187"/>
                <a:gd name="T76" fmla="*/ 43 w 186"/>
                <a:gd name="T77" fmla="*/ 163 h 187"/>
                <a:gd name="T78" fmla="*/ 50 w 186"/>
                <a:gd name="T79" fmla="*/ 176 h 187"/>
                <a:gd name="T80" fmla="*/ 141 w 186"/>
                <a:gd name="T81" fmla="*/ 76 h 187"/>
                <a:gd name="T82" fmla="*/ 174 w 186"/>
                <a:gd name="T83" fmla="*/ 46 h 187"/>
                <a:gd name="T84" fmla="*/ 132 w 186"/>
                <a:gd name="T85" fmla="*/ 62 h 187"/>
                <a:gd name="T86" fmla="*/ 136 w 186"/>
                <a:gd name="T87" fmla="*/ 78 h 187"/>
                <a:gd name="T88" fmla="*/ 24 w 186"/>
                <a:gd name="T89" fmla="*/ 144 h 187"/>
                <a:gd name="T90" fmla="*/ 57 w 186"/>
                <a:gd name="T91" fmla="*/ 114 h 187"/>
                <a:gd name="T92" fmla="*/ 15 w 186"/>
                <a:gd name="T93" fmla="*/ 130 h 187"/>
                <a:gd name="T94" fmla="*/ 19 w 186"/>
                <a:gd name="T95" fmla="*/ 145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6" h="187">
                  <a:moveTo>
                    <a:pt x="93" y="127"/>
                  </a:moveTo>
                  <a:cubicBezTo>
                    <a:pt x="75" y="127"/>
                    <a:pt x="60" y="112"/>
                    <a:pt x="60" y="94"/>
                  </a:cubicBezTo>
                  <a:cubicBezTo>
                    <a:pt x="60" y="75"/>
                    <a:pt x="75" y="60"/>
                    <a:pt x="93" y="60"/>
                  </a:cubicBezTo>
                  <a:cubicBezTo>
                    <a:pt x="111" y="60"/>
                    <a:pt x="126" y="75"/>
                    <a:pt x="126" y="94"/>
                  </a:cubicBezTo>
                  <a:cubicBezTo>
                    <a:pt x="126" y="112"/>
                    <a:pt x="111" y="127"/>
                    <a:pt x="93" y="127"/>
                  </a:cubicBezTo>
                  <a:moveTo>
                    <a:pt x="101" y="44"/>
                  </a:moveTo>
                  <a:cubicBezTo>
                    <a:pt x="101" y="9"/>
                    <a:pt x="101" y="9"/>
                    <a:pt x="101" y="9"/>
                  </a:cubicBezTo>
                  <a:cubicBezTo>
                    <a:pt x="101" y="4"/>
                    <a:pt x="98" y="0"/>
                    <a:pt x="93" y="0"/>
                  </a:cubicBezTo>
                  <a:cubicBezTo>
                    <a:pt x="88" y="0"/>
                    <a:pt x="85" y="4"/>
                    <a:pt x="85" y="9"/>
                  </a:cubicBezTo>
                  <a:cubicBezTo>
                    <a:pt x="85" y="44"/>
                    <a:pt x="85" y="44"/>
                    <a:pt x="85" y="44"/>
                  </a:cubicBezTo>
                  <a:cubicBezTo>
                    <a:pt x="85" y="48"/>
                    <a:pt x="88" y="52"/>
                    <a:pt x="93" y="52"/>
                  </a:cubicBezTo>
                  <a:cubicBezTo>
                    <a:pt x="98" y="52"/>
                    <a:pt x="101" y="48"/>
                    <a:pt x="101" y="44"/>
                  </a:cubicBezTo>
                  <a:close/>
                  <a:moveTo>
                    <a:pt x="101" y="179"/>
                  </a:moveTo>
                  <a:cubicBezTo>
                    <a:pt x="101" y="144"/>
                    <a:pt x="101" y="144"/>
                    <a:pt x="101" y="144"/>
                  </a:cubicBezTo>
                  <a:cubicBezTo>
                    <a:pt x="101" y="139"/>
                    <a:pt x="98" y="136"/>
                    <a:pt x="93" y="136"/>
                  </a:cubicBezTo>
                  <a:cubicBezTo>
                    <a:pt x="88" y="136"/>
                    <a:pt x="85" y="139"/>
                    <a:pt x="85" y="144"/>
                  </a:cubicBezTo>
                  <a:cubicBezTo>
                    <a:pt x="85" y="179"/>
                    <a:pt x="85" y="179"/>
                    <a:pt x="85" y="179"/>
                  </a:cubicBezTo>
                  <a:cubicBezTo>
                    <a:pt x="85" y="183"/>
                    <a:pt x="88" y="187"/>
                    <a:pt x="93" y="187"/>
                  </a:cubicBezTo>
                  <a:cubicBezTo>
                    <a:pt x="98" y="187"/>
                    <a:pt x="101" y="183"/>
                    <a:pt x="101" y="179"/>
                  </a:cubicBezTo>
                  <a:close/>
                  <a:moveTo>
                    <a:pt x="73" y="58"/>
                  </a:moveTo>
                  <a:cubicBezTo>
                    <a:pt x="77" y="55"/>
                    <a:pt x="78" y="50"/>
                    <a:pt x="76" y="46"/>
                  </a:cubicBezTo>
                  <a:cubicBezTo>
                    <a:pt x="57" y="16"/>
                    <a:pt x="57" y="16"/>
                    <a:pt x="57" y="16"/>
                  </a:cubicBezTo>
                  <a:cubicBezTo>
                    <a:pt x="55" y="12"/>
                    <a:pt x="50" y="10"/>
                    <a:pt x="46" y="13"/>
                  </a:cubicBezTo>
                  <a:cubicBezTo>
                    <a:pt x="42" y="15"/>
                    <a:pt x="40" y="20"/>
                    <a:pt x="43" y="24"/>
                  </a:cubicBezTo>
                  <a:cubicBezTo>
                    <a:pt x="61" y="55"/>
                    <a:pt x="61" y="55"/>
                    <a:pt x="61" y="55"/>
                  </a:cubicBezTo>
                  <a:cubicBezTo>
                    <a:pt x="63" y="57"/>
                    <a:pt x="66" y="59"/>
                    <a:pt x="69" y="59"/>
                  </a:cubicBezTo>
                  <a:cubicBezTo>
                    <a:pt x="70" y="59"/>
                    <a:pt x="72" y="58"/>
                    <a:pt x="73" y="58"/>
                  </a:cubicBezTo>
                  <a:close/>
                  <a:moveTo>
                    <a:pt x="140" y="175"/>
                  </a:moveTo>
                  <a:cubicBezTo>
                    <a:pt x="144" y="172"/>
                    <a:pt x="146" y="167"/>
                    <a:pt x="143" y="163"/>
                  </a:cubicBezTo>
                  <a:cubicBezTo>
                    <a:pt x="125" y="133"/>
                    <a:pt x="125" y="133"/>
                    <a:pt x="125" y="133"/>
                  </a:cubicBezTo>
                  <a:cubicBezTo>
                    <a:pt x="122" y="129"/>
                    <a:pt x="117" y="127"/>
                    <a:pt x="113" y="130"/>
                  </a:cubicBezTo>
                  <a:cubicBezTo>
                    <a:pt x="109" y="132"/>
                    <a:pt x="108" y="137"/>
                    <a:pt x="110" y="141"/>
                  </a:cubicBezTo>
                  <a:cubicBezTo>
                    <a:pt x="129" y="172"/>
                    <a:pt x="129" y="172"/>
                    <a:pt x="129" y="172"/>
                  </a:cubicBezTo>
                  <a:cubicBezTo>
                    <a:pt x="130" y="174"/>
                    <a:pt x="133" y="176"/>
                    <a:pt x="136" y="176"/>
                  </a:cubicBezTo>
                  <a:cubicBezTo>
                    <a:pt x="138" y="176"/>
                    <a:pt x="139" y="175"/>
                    <a:pt x="140" y="175"/>
                  </a:cubicBezTo>
                  <a:close/>
                  <a:moveTo>
                    <a:pt x="57" y="74"/>
                  </a:moveTo>
                  <a:cubicBezTo>
                    <a:pt x="59" y="70"/>
                    <a:pt x="58" y="64"/>
                    <a:pt x="54" y="62"/>
                  </a:cubicBezTo>
                  <a:cubicBezTo>
                    <a:pt x="24" y="44"/>
                    <a:pt x="24" y="44"/>
                    <a:pt x="24" y="44"/>
                  </a:cubicBezTo>
                  <a:cubicBezTo>
                    <a:pt x="20" y="41"/>
                    <a:pt x="15" y="42"/>
                    <a:pt x="12" y="46"/>
                  </a:cubicBezTo>
                  <a:cubicBezTo>
                    <a:pt x="10" y="50"/>
                    <a:pt x="11" y="55"/>
                    <a:pt x="15" y="58"/>
                  </a:cubicBezTo>
                  <a:cubicBezTo>
                    <a:pt x="45" y="76"/>
                    <a:pt x="45" y="76"/>
                    <a:pt x="45" y="76"/>
                  </a:cubicBezTo>
                  <a:cubicBezTo>
                    <a:pt x="47" y="77"/>
                    <a:pt x="48" y="78"/>
                    <a:pt x="50" y="78"/>
                  </a:cubicBezTo>
                  <a:cubicBezTo>
                    <a:pt x="53" y="78"/>
                    <a:pt x="55" y="76"/>
                    <a:pt x="57" y="74"/>
                  </a:cubicBezTo>
                  <a:close/>
                  <a:moveTo>
                    <a:pt x="174" y="141"/>
                  </a:moveTo>
                  <a:cubicBezTo>
                    <a:pt x="176" y="137"/>
                    <a:pt x="175" y="132"/>
                    <a:pt x="171" y="130"/>
                  </a:cubicBezTo>
                  <a:cubicBezTo>
                    <a:pt x="141" y="111"/>
                    <a:pt x="141" y="111"/>
                    <a:pt x="141" y="111"/>
                  </a:cubicBezTo>
                  <a:cubicBezTo>
                    <a:pt x="137" y="109"/>
                    <a:pt x="132" y="110"/>
                    <a:pt x="129" y="114"/>
                  </a:cubicBezTo>
                  <a:cubicBezTo>
                    <a:pt x="127" y="118"/>
                    <a:pt x="128" y="123"/>
                    <a:pt x="132" y="125"/>
                  </a:cubicBezTo>
                  <a:cubicBezTo>
                    <a:pt x="162" y="144"/>
                    <a:pt x="162" y="144"/>
                    <a:pt x="162" y="144"/>
                  </a:cubicBezTo>
                  <a:cubicBezTo>
                    <a:pt x="164" y="145"/>
                    <a:pt x="165" y="145"/>
                    <a:pt x="167" y="145"/>
                  </a:cubicBezTo>
                  <a:cubicBezTo>
                    <a:pt x="170" y="145"/>
                    <a:pt x="172" y="144"/>
                    <a:pt x="174" y="141"/>
                  </a:cubicBezTo>
                  <a:close/>
                  <a:moveTo>
                    <a:pt x="51" y="94"/>
                  </a:moveTo>
                  <a:cubicBezTo>
                    <a:pt x="51" y="89"/>
                    <a:pt x="47" y="85"/>
                    <a:pt x="43" y="85"/>
                  </a:cubicBezTo>
                  <a:cubicBezTo>
                    <a:pt x="8" y="85"/>
                    <a:pt x="8" y="85"/>
                    <a:pt x="8" y="85"/>
                  </a:cubicBezTo>
                  <a:cubicBezTo>
                    <a:pt x="4" y="85"/>
                    <a:pt x="0" y="89"/>
                    <a:pt x="0" y="94"/>
                  </a:cubicBezTo>
                  <a:cubicBezTo>
                    <a:pt x="0" y="98"/>
                    <a:pt x="4" y="102"/>
                    <a:pt x="8" y="102"/>
                  </a:cubicBezTo>
                  <a:cubicBezTo>
                    <a:pt x="43" y="102"/>
                    <a:pt x="43" y="102"/>
                    <a:pt x="43" y="102"/>
                  </a:cubicBezTo>
                  <a:cubicBezTo>
                    <a:pt x="47" y="102"/>
                    <a:pt x="51" y="98"/>
                    <a:pt x="51" y="94"/>
                  </a:cubicBezTo>
                  <a:close/>
                  <a:moveTo>
                    <a:pt x="186" y="94"/>
                  </a:moveTo>
                  <a:cubicBezTo>
                    <a:pt x="186" y="89"/>
                    <a:pt x="183" y="85"/>
                    <a:pt x="178" y="85"/>
                  </a:cubicBezTo>
                  <a:cubicBezTo>
                    <a:pt x="143" y="85"/>
                    <a:pt x="143" y="85"/>
                    <a:pt x="143" y="85"/>
                  </a:cubicBezTo>
                  <a:cubicBezTo>
                    <a:pt x="139" y="85"/>
                    <a:pt x="135" y="89"/>
                    <a:pt x="135" y="94"/>
                  </a:cubicBezTo>
                  <a:cubicBezTo>
                    <a:pt x="135" y="98"/>
                    <a:pt x="139" y="102"/>
                    <a:pt x="143" y="102"/>
                  </a:cubicBezTo>
                  <a:cubicBezTo>
                    <a:pt x="178" y="102"/>
                    <a:pt x="178" y="102"/>
                    <a:pt x="178" y="102"/>
                  </a:cubicBezTo>
                  <a:cubicBezTo>
                    <a:pt x="183" y="102"/>
                    <a:pt x="186" y="98"/>
                    <a:pt x="186" y="94"/>
                  </a:cubicBezTo>
                  <a:close/>
                  <a:moveTo>
                    <a:pt x="125" y="55"/>
                  </a:moveTo>
                  <a:cubicBezTo>
                    <a:pt x="143" y="24"/>
                    <a:pt x="143" y="24"/>
                    <a:pt x="143" y="24"/>
                  </a:cubicBezTo>
                  <a:cubicBezTo>
                    <a:pt x="146" y="20"/>
                    <a:pt x="144" y="15"/>
                    <a:pt x="140" y="13"/>
                  </a:cubicBezTo>
                  <a:cubicBezTo>
                    <a:pt x="136" y="10"/>
                    <a:pt x="131" y="12"/>
                    <a:pt x="129" y="16"/>
                  </a:cubicBezTo>
                  <a:cubicBezTo>
                    <a:pt x="110" y="46"/>
                    <a:pt x="110" y="46"/>
                    <a:pt x="110" y="46"/>
                  </a:cubicBezTo>
                  <a:cubicBezTo>
                    <a:pt x="108" y="50"/>
                    <a:pt x="109" y="55"/>
                    <a:pt x="113" y="58"/>
                  </a:cubicBezTo>
                  <a:cubicBezTo>
                    <a:pt x="115" y="58"/>
                    <a:pt x="116" y="59"/>
                    <a:pt x="118" y="59"/>
                  </a:cubicBezTo>
                  <a:cubicBezTo>
                    <a:pt x="120" y="59"/>
                    <a:pt x="123" y="57"/>
                    <a:pt x="125" y="55"/>
                  </a:cubicBezTo>
                  <a:close/>
                  <a:moveTo>
                    <a:pt x="57" y="172"/>
                  </a:moveTo>
                  <a:cubicBezTo>
                    <a:pt x="76" y="141"/>
                    <a:pt x="76" y="141"/>
                    <a:pt x="76" y="141"/>
                  </a:cubicBezTo>
                  <a:cubicBezTo>
                    <a:pt x="78" y="137"/>
                    <a:pt x="77" y="132"/>
                    <a:pt x="73" y="130"/>
                  </a:cubicBezTo>
                  <a:cubicBezTo>
                    <a:pt x="69" y="127"/>
                    <a:pt x="64" y="129"/>
                    <a:pt x="61" y="133"/>
                  </a:cubicBezTo>
                  <a:cubicBezTo>
                    <a:pt x="43" y="163"/>
                    <a:pt x="43" y="163"/>
                    <a:pt x="43" y="163"/>
                  </a:cubicBezTo>
                  <a:cubicBezTo>
                    <a:pt x="40" y="167"/>
                    <a:pt x="42" y="172"/>
                    <a:pt x="46" y="175"/>
                  </a:cubicBezTo>
                  <a:cubicBezTo>
                    <a:pt x="47" y="175"/>
                    <a:pt x="49" y="176"/>
                    <a:pt x="50" y="176"/>
                  </a:cubicBezTo>
                  <a:cubicBezTo>
                    <a:pt x="53" y="176"/>
                    <a:pt x="56" y="174"/>
                    <a:pt x="57" y="172"/>
                  </a:cubicBezTo>
                  <a:close/>
                  <a:moveTo>
                    <a:pt x="141" y="76"/>
                  </a:moveTo>
                  <a:cubicBezTo>
                    <a:pt x="171" y="58"/>
                    <a:pt x="171" y="58"/>
                    <a:pt x="171" y="58"/>
                  </a:cubicBezTo>
                  <a:cubicBezTo>
                    <a:pt x="175" y="55"/>
                    <a:pt x="176" y="50"/>
                    <a:pt x="174" y="46"/>
                  </a:cubicBezTo>
                  <a:cubicBezTo>
                    <a:pt x="172" y="42"/>
                    <a:pt x="166" y="41"/>
                    <a:pt x="162" y="44"/>
                  </a:cubicBezTo>
                  <a:cubicBezTo>
                    <a:pt x="132" y="62"/>
                    <a:pt x="132" y="62"/>
                    <a:pt x="132" y="62"/>
                  </a:cubicBezTo>
                  <a:cubicBezTo>
                    <a:pt x="128" y="64"/>
                    <a:pt x="127" y="70"/>
                    <a:pt x="129" y="74"/>
                  </a:cubicBezTo>
                  <a:cubicBezTo>
                    <a:pt x="131" y="76"/>
                    <a:pt x="134" y="78"/>
                    <a:pt x="136" y="78"/>
                  </a:cubicBezTo>
                  <a:cubicBezTo>
                    <a:pt x="138" y="78"/>
                    <a:pt x="139" y="77"/>
                    <a:pt x="141" y="76"/>
                  </a:cubicBezTo>
                  <a:close/>
                  <a:moveTo>
                    <a:pt x="24" y="144"/>
                  </a:moveTo>
                  <a:cubicBezTo>
                    <a:pt x="54" y="125"/>
                    <a:pt x="54" y="125"/>
                    <a:pt x="54" y="125"/>
                  </a:cubicBezTo>
                  <a:cubicBezTo>
                    <a:pt x="58" y="123"/>
                    <a:pt x="59" y="118"/>
                    <a:pt x="57" y="114"/>
                  </a:cubicBezTo>
                  <a:cubicBezTo>
                    <a:pt x="54" y="110"/>
                    <a:pt x="49" y="109"/>
                    <a:pt x="45" y="111"/>
                  </a:cubicBezTo>
                  <a:cubicBezTo>
                    <a:pt x="15" y="130"/>
                    <a:pt x="15" y="130"/>
                    <a:pt x="15" y="130"/>
                  </a:cubicBezTo>
                  <a:cubicBezTo>
                    <a:pt x="11" y="132"/>
                    <a:pt x="10" y="137"/>
                    <a:pt x="12" y="141"/>
                  </a:cubicBezTo>
                  <a:cubicBezTo>
                    <a:pt x="14" y="144"/>
                    <a:pt x="17" y="145"/>
                    <a:pt x="19" y="145"/>
                  </a:cubicBezTo>
                  <a:cubicBezTo>
                    <a:pt x="21" y="145"/>
                    <a:pt x="22" y="145"/>
                    <a:pt x="24" y="14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32" name="Icon"/>
            <p:cNvSpPr>
              <a:spLocks noEditPoints="1"/>
            </p:cNvSpPr>
            <p:nvPr/>
          </p:nvSpPr>
          <p:spPr bwMode="auto">
            <a:xfrm>
              <a:off x="15073565" y="5866192"/>
              <a:ext cx="340306" cy="423202"/>
            </a:xfrm>
            <a:custGeom>
              <a:avLst/>
              <a:gdLst>
                <a:gd name="T0" fmla="*/ 260 w 360"/>
                <a:gd name="T1" fmla="*/ 337 h 449"/>
                <a:gd name="T2" fmla="*/ 281 w 360"/>
                <a:gd name="T3" fmla="*/ 449 h 449"/>
                <a:gd name="T4" fmla="*/ 205 w 360"/>
                <a:gd name="T5" fmla="*/ 449 h 449"/>
                <a:gd name="T6" fmla="*/ 228 w 360"/>
                <a:gd name="T7" fmla="*/ 350 h 449"/>
                <a:gd name="T8" fmla="*/ 260 w 360"/>
                <a:gd name="T9" fmla="*/ 337 h 449"/>
                <a:gd name="T10" fmla="*/ 101 w 360"/>
                <a:gd name="T11" fmla="*/ 209 h 449"/>
                <a:gd name="T12" fmla="*/ 109 w 360"/>
                <a:gd name="T13" fmla="*/ 198 h 449"/>
                <a:gd name="T14" fmla="*/ 147 w 360"/>
                <a:gd name="T15" fmla="*/ 125 h 449"/>
                <a:gd name="T16" fmla="*/ 225 w 360"/>
                <a:gd name="T17" fmla="*/ 141 h 449"/>
                <a:gd name="T18" fmla="*/ 239 w 360"/>
                <a:gd name="T19" fmla="*/ 142 h 449"/>
                <a:gd name="T20" fmla="*/ 240 w 360"/>
                <a:gd name="T21" fmla="*/ 128 h 449"/>
                <a:gd name="T22" fmla="*/ 138 w 360"/>
                <a:gd name="T23" fmla="*/ 107 h 449"/>
                <a:gd name="T24" fmla="*/ 89 w 360"/>
                <a:gd name="T25" fmla="*/ 201 h 449"/>
                <a:gd name="T26" fmla="*/ 99 w 360"/>
                <a:gd name="T27" fmla="*/ 209 h 449"/>
                <a:gd name="T28" fmla="*/ 101 w 360"/>
                <a:gd name="T29" fmla="*/ 209 h 449"/>
                <a:gd name="T30" fmla="*/ 58 w 360"/>
                <a:gd name="T31" fmla="*/ 206 h 449"/>
                <a:gd name="T32" fmla="*/ 67 w 360"/>
                <a:gd name="T33" fmla="*/ 195 h 449"/>
                <a:gd name="T34" fmla="*/ 129 w 360"/>
                <a:gd name="T35" fmla="*/ 87 h 449"/>
                <a:gd name="T36" fmla="*/ 251 w 360"/>
                <a:gd name="T37" fmla="*/ 108 h 449"/>
                <a:gd name="T38" fmla="*/ 265 w 360"/>
                <a:gd name="T39" fmla="*/ 108 h 449"/>
                <a:gd name="T40" fmla="*/ 265 w 360"/>
                <a:gd name="T41" fmla="*/ 93 h 449"/>
                <a:gd name="T42" fmla="*/ 121 w 360"/>
                <a:gd name="T43" fmla="*/ 69 h 449"/>
                <a:gd name="T44" fmla="*/ 47 w 360"/>
                <a:gd name="T45" fmla="*/ 196 h 449"/>
                <a:gd name="T46" fmla="*/ 57 w 360"/>
                <a:gd name="T47" fmla="*/ 206 h 449"/>
                <a:gd name="T48" fmla="*/ 58 w 360"/>
                <a:gd name="T49" fmla="*/ 206 h 449"/>
                <a:gd name="T50" fmla="*/ 13 w 360"/>
                <a:gd name="T51" fmla="*/ 203 h 449"/>
                <a:gd name="T52" fmla="*/ 23 w 360"/>
                <a:gd name="T53" fmla="*/ 193 h 449"/>
                <a:gd name="T54" fmla="*/ 111 w 360"/>
                <a:gd name="T55" fmla="*/ 48 h 449"/>
                <a:gd name="T56" fmla="*/ 278 w 360"/>
                <a:gd name="T57" fmla="*/ 73 h 449"/>
                <a:gd name="T58" fmla="*/ 292 w 360"/>
                <a:gd name="T59" fmla="*/ 72 h 449"/>
                <a:gd name="T60" fmla="*/ 291 w 360"/>
                <a:gd name="T61" fmla="*/ 58 h 449"/>
                <a:gd name="T62" fmla="*/ 102 w 360"/>
                <a:gd name="T63" fmla="*/ 30 h 449"/>
                <a:gd name="T64" fmla="*/ 3 w 360"/>
                <a:gd name="T65" fmla="*/ 193 h 449"/>
                <a:gd name="T66" fmla="*/ 13 w 360"/>
                <a:gd name="T67" fmla="*/ 203 h 449"/>
                <a:gd name="T68" fmla="*/ 13 w 360"/>
                <a:gd name="T69" fmla="*/ 203 h 449"/>
                <a:gd name="T70" fmla="*/ 172 w 360"/>
                <a:gd name="T71" fmla="*/ 177 h 449"/>
                <a:gd name="T72" fmla="*/ 173 w 360"/>
                <a:gd name="T73" fmla="*/ 177 h 449"/>
                <a:gd name="T74" fmla="*/ 171 w 360"/>
                <a:gd name="T75" fmla="*/ 177 h 449"/>
                <a:gd name="T76" fmla="*/ 172 w 360"/>
                <a:gd name="T77" fmla="*/ 177 h 449"/>
                <a:gd name="T78" fmla="*/ 360 w 360"/>
                <a:gd name="T79" fmla="*/ 136 h 449"/>
                <a:gd name="T80" fmla="*/ 150 w 360"/>
                <a:gd name="T81" fmla="*/ 346 h 449"/>
                <a:gd name="T82" fmla="*/ 16 w 360"/>
                <a:gd name="T83" fmla="*/ 299 h 449"/>
                <a:gd name="T84" fmla="*/ 177 w 360"/>
                <a:gd name="T85" fmla="*/ 213 h 449"/>
                <a:gd name="T86" fmla="*/ 171 w 360"/>
                <a:gd name="T87" fmla="*/ 191 h 449"/>
                <a:gd name="T88" fmla="*/ 149 w 360"/>
                <a:gd name="T89" fmla="*/ 179 h 449"/>
                <a:gd name="T90" fmla="*/ 160 w 360"/>
                <a:gd name="T91" fmla="*/ 151 h 449"/>
                <a:gd name="T92" fmla="*/ 188 w 360"/>
                <a:gd name="T93" fmla="*/ 161 h 449"/>
                <a:gd name="T94" fmla="*/ 183 w 360"/>
                <a:gd name="T95" fmla="*/ 185 h 449"/>
                <a:gd name="T96" fmla="*/ 195 w 360"/>
                <a:gd name="T97" fmla="*/ 203 h 449"/>
                <a:gd name="T98" fmla="*/ 359 w 360"/>
                <a:gd name="T99" fmla="*/ 115 h 449"/>
                <a:gd name="T100" fmla="*/ 360 w 360"/>
                <a:gd name="T101" fmla="*/ 136 h 449"/>
                <a:gd name="T102" fmla="*/ 173 w 360"/>
                <a:gd name="T103" fmla="*/ 177 h 449"/>
                <a:gd name="T104" fmla="*/ 171 w 360"/>
                <a:gd name="T105" fmla="*/ 177 h 449"/>
                <a:gd name="T106" fmla="*/ 172 w 360"/>
                <a:gd name="T107" fmla="*/ 177 h 449"/>
                <a:gd name="T108" fmla="*/ 173 w 360"/>
                <a:gd name="T109" fmla="*/ 177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60" h="449">
                  <a:moveTo>
                    <a:pt x="260" y="337"/>
                  </a:moveTo>
                  <a:cubicBezTo>
                    <a:pt x="281" y="449"/>
                    <a:pt x="281" y="449"/>
                    <a:pt x="281" y="449"/>
                  </a:cubicBezTo>
                  <a:cubicBezTo>
                    <a:pt x="205" y="449"/>
                    <a:pt x="205" y="449"/>
                    <a:pt x="205" y="449"/>
                  </a:cubicBezTo>
                  <a:cubicBezTo>
                    <a:pt x="228" y="350"/>
                    <a:pt x="228" y="350"/>
                    <a:pt x="228" y="350"/>
                  </a:cubicBezTo>
                  <a:cubicBezTo>
                    <a:pt x="260" y="337"/>
                    <a:pt x="260" y="337"/>
                    <a:pt x="260" y="337"/>
                  </a:cubicBezTo>
                  <a:close/>
                  <a:moveTo>
                    <a:pt x="101" y="209"/>
                  </a:moveTo>
                  <a:cubicBezTo>
                    <a:pt x="106" y="208"/>
                    <a:pt x="110" y="203"/>
                    <a:pt x="109" y="198"/>
                  </a:cubicBezTo>
                  <a:cubicBezTo>
                    <a:pt x="104" y="168"/>
                    <a:pt x="119" y="138"/>
                    <a:pt x="147" y="125"/>
                  </a:cubicBezTo>
                  <a:cubicBezTo>
                    <a:pt x="173" y="112"/>
                    <a:pt x="206" y="119"/>
                    <a:pt x="225" y="141"/>
                  </a:cubicBezTo>
                  <a:cubicBezTo>
                    <a:pt x="229" y="145"/>
                    <a:pt x="235" y="146"/>
                    <a:pt x="239" y="142"/>
                  </a:cubicBezTo>
                  <a:cubicBezTo>
                    <a:pt x="244" y="138"/>
                    <a:pt x="244" y="132"/>
                    <a:pt x="240" y="128"/>
                  </a:cubicBezTo>
                  <a:cubicBezTo>
                    <a:pt x="215" y="99"/>
                    <a:pt x="173" y="90"/>
                    <a:pt x="138" y="107"/>
                  </a:cubicBezTo>
                  <a:cubicBezTo>
                    <a:pt x="102" y="123"/>
                    <a:pt x="82" y="162"/>
                    <a:pt x="89" y="201"/>
                  </a:cubicBezTo>
                  <a:cubicBezTo>
                    <a:pt x="90" y="206"/>
                    <a:pt x="94" y="209"/>
                    <a:pt x="99" y="209"/>
                  </a:cubicBezTo>
                  <a:cubicBezTo>
                    <a:pt x="100" y="209"/>
                    <a:pt x="100" y="209"/>
                    <a:pt x="101" y="209"/>
                  </a:cubicBezTo>
                  <a:close/>
                  <a:moveTo>
                    <a:pt x="58" y="206"/>
                  </a:moveTo>
                  <a:cubicBezTo>
                    <a:pt x="63" y="205"/>
                    <a:pt x="68" y="200"/>
                    <a:pt x="67" y="195"/>
                  </a:cubicBezTo>
                  <a:cubicBezTo>
                    <a:pt x="63" y="150"/>
                    <a:pt x="88" y="107"/>
                    <a:pt x="129" y="87"/>
                  </a:cubicBezTo>
                  <a:cubicBezTo>
                    <a:pt x="170" y="69"/>
                    <a:pt x="219" y="77"/>
                    <a:pt x="251" y="108"/>
                  </a:cubicBezTo>
                  <a:cubicBezTo>
                    <a:pt x="255" y="112"/>
                    <a:pt x="261" y="112"/>
                    <a:pt x="265" y="108"/>
                  </a:cubicBezTo>
                  <a:cubicBezTo>
                    <a:pt x="269" y="104"/>
                    <a:pt x="268" y="97"/>
                    <a:pt x="265" y="93"/>
                  </a:cubicBezTo>
                  <a:cubicBezTo>
                    <a:pt x="227" y="57"/>
                    <a:pt x="169" y="47"/>
                    <a:pt x="121" y="69"/>
                  </a:cubicBezTo>
                  <a:cubicBezTo>
                    <a:pt x="72" y="92"/>
                    <a:pt x="43" y="143"/>
                    <a:pt x="47" y="196"/>
                  </a:cubicBezTo>
                  <a:cubicBezTo>
                    <a:pt x="48" y="202"/>
                    <a:pt x="52" y="206"/>
                    <a:pt x="57" y="206"/>
                  </a:cubicBezTo>
                  <a:cubicBezTo>
                    <a:pt x="57" y="206"/>
                    <a:pt x="58" y="206"/>
                    <a:pt x="58" y="206"/>
                  </a:cubicBezTo>
                  <a:close/>
                  <a:moveTo>
                    <a:pt x="13" y="203"/>
                  </a:moveTo>
                  <a:cubicBezTo>
                    <a:pt x="19" y="203"/>
                    <a:pt x="23" y="198"/>
                    <a:pt x="23" y="193"/>
                  </a:cubicBezTo>
                  <a:cubicBezTo>
                    <a:pt x="20" y="131"/>
                    <a:pt x="55" y="74"/>
                    <a:pt x="111" y="48"/>
                  </a:cubicBezTo>
                  <a:cubicBezTo>
                    <a:pt x="167" y="22"/>
                    <a:pt x="232" y="32"/>
                    <a:pt x="278" y="73"/>
                  </a:cubicBezTo>
                  <a:cubicBezTo>
                    <a:pt x="282" y="77"/>
                    <a:pt x="288" y="76"/>
                    <a:pt x="292" y="72"/>
                  </a:cubicBezTo>
                  <a:cubicBezTo>
                    <a:pt x="295" y="68"/>
                    <a:pt x="295" y="62"/>
                    <a:pt x="291" y="58"/>
                  </a:cubicBezTo>
                  <a:cubicBezTo>
                    <a:pt x="239" y="11"/>
                    <a:pt x="165" y="0"/>
                    <a:pt x="102" y="30"/>
                  </a:cubicBezTo>
                  <a:cubicBezTo>
                    <a:pt x="39" y="59"/>
                    <a:pt x="0" y="123"/>
                    <a:pt x="3" y="193"/>
                  </a:cubicBezTo>
                  <a:cubicBezTo>
                    <a:pt x="3" y="199"/>
                    <a:pt x="8" y="203"/>
                    <a:pt x="13" y="203"/>
                  </a:cubicBezTo>
                  <a:cubicBezTo>
                    <a:pt x="13" y="203"/>
                    <a:pt x="13" y="203"/>
                    <a:pt x="13" y="203"/>
                  </a:cubicBezTo>
                  <a:close/>
                  <a:moveTo>
                    <a:pt x="172" y="177"/>
                  </a:moveTo>
                  <a:cubicBezTo>
                    <a:pt x="173" y="177"/>
                    <a:pt x="173" y="177"/>
                    <a:pt x="173" y="177"/>
                  </a:cubicBezTo>
                  <a:cubicBezTo>
                    <a:pt x="171" y="177"/>
                    <a:pt x="171" y="177"/>
                    <a:pt x="171" y="177"/>
                  </a:cubicBezTo>
                  <a:lnTo>
                    <a:pt x="172" y="177"/>
                  </a:lnTo>
                  <a:close/>
                  <a:moveTo>
                    <a:pt x="360" y="136"/>
                  </a:moveTo>
                  <a:cubicBezTo>
                    <a:pt x="360" y="252"/>
                    <a:pt x="266" y="346"/>
                    <a:pt x="150" y="346"/>
                  </a:cubicBezTo>
                  <a:cubicBezTo>
                    <a:pt x="99" y="346"/>
                    <a:pt x="52" y="328"/>
                    <a:pt x="16" y="299"/>
                  </a:cubicBezTo>
                  <a:cubicBezTo>
                    <a:pt x="177" y="213"/>
                    <a:pt x="177" y="213"/>
                    <a:pt x="177" y="213"/>
                  </a:cubicBezTo>
                  <a:cubicBezTo>
                    <a:pt x="171" y="191"/>
                    <a:pt x="171" y="191"/>
                    <a:pt x="171" y="191"/>
                  </a:cubicBezTo>
                  <a:cubicBezTo>
                    <a:pt x="162" y="192"/>
                    <a:pt x="153" y="187"/>
                    <a:pt x="149" y="179"/>
                  </a:cubicBezTo>
                  <a:cubicBezTo>
                    <a:pt x="145" y="168"/>
                    <a:pt x="149" y="156"/>
                    <a:pt x="160" y="151"/>
                  </a:cubicBezTo>
                  <a:cubicBezTo>
                    <a:pt x="170" y="146"/>
                    <a:pt x="183" y="150"/>
                    <a:pt x="188" y="161"/>
                  </a:cubicBezTo>
                  <a:cubicBezTo>
                    <a:pt x="192" y="169"/>
                    <a:pt x="190" y="179"/>
                    <a:pt x="183" y="185"/>
                  </a:cubicBezTo>
                  <a:cubicBezTo>
                    <a:pt x="195" y="203"/>
                    <a:pt x="195" y="203"/>
                    <a:pt x="195" y="203"/>
                  </a:cubicBezTo>
                  <a:cubicBezTo>
                    <a:pt x="359" y="115"/>
                    <a:pt x="359" y="115"/>
                    <a:pt x="359" y="115"/>
                  </a:cubicBezTo>
                  <a:cubicBezTo>
                    <a:pt x="360" y="122"/>
                    <a:pt x="360" y="129"/>
                    <a:pt x="360" y="136"/>
                  </a:cubicBezTo>
                  <a:close/>
                  <a:moveTo>
                    <a:pt x="173" y="177"/>
                  </a:moveTo>
                  <a:cubicBezTo>
                    <a:pt x="171" y="177"/>
                    <a:pt x="171" y="177"/>
                    <a:pt x="171" y="177"/>
                  </a:cubicBezTo>
                  <a:cubicBezTo>
                    <a:pt x="172" y="177"/>
                    <a:pt x="172" y="177"/>
                    <a:pt x="172" y="177"/>
                  </a:cubicBezTo>
                  <a:lnTo>
                    <a:pt x="173" y="17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33" name="Icon"/>
            <p:cNvSpPr>
              <a:spLocks noEditPoints="1"/>
            </p:cNvSpPr>
            <p:nvPr/>
          </p:nvSpPr>
          <p:spPr bwMode="auto">
            <a:xfrm>
              <a:off x="17950516" y="5937732"/>
              <a:ext cx="422397" cy="280122"/>
            </a:xfrm>
            <a:custGeom>
              <a:avLst/>
              <a:gdLst>
                <a:gd name="T0" fmla="*/ 300 w 320"/>
                <a:gd name="T1" fmla="*/ 34 h 211"/>
                <a:gd name="T2" fmla="*/ 285 w 320"/>
                <a:gd name="T3" fmla="*/ 48 h 211"/>
                <a:gd name="T4" fmla="*/ 270 w 320"/>
                <a:gd name="T5" fmla="*/ 34 h 211"/>
                <a:gd name="T6" fmla="*/ 285 w 320"/>
                <a:gd name="T7" fmla="*/ 19 h 211"/>
                <a:gd name="T8" fmla="*/ 300 w 320"/>
                <a:gd name="T9" fmla="*/ 34 h 211"/>
                <a:gd name="T10" fmla="*/ 257 w 320"/>
                <a:gd name="T11" fmla="*/ 142 h 211"/>
                <a:gd name="T12" fmla="*/ 204 w 320"/>
                <a:gd name="T13" fmla="*/ 195 h 211"/>
                <a:gd name="T14" fmla="*/ 69 w 320"/>
                <a:gd name="T15" fmla="*/ 195 h 211"/>
                <a:gd name="T16" fmla="*/ 16 w 320"/>
                <a:gd name="T17" fmla="*/ 142 h 211"/>
                <a:gd name="T18" fmla="*/ 16 w 320"/>
                <a:gd name="T19" fmla="*/ 68 h 211"/>
                <a:gd name="T20" fmla="*/ 69 w 320"/>
                <a:gd name="T21" fmla="*/ 15 h 211"/>
                <a:gd name="T22" fmla="*/ 204 w 320"/>
                <a:gd name="T23" fmla="*/ 15 h 211"/>
                <a:gd name="T24" fmla="*/ 257 w 320"/>
                <a:gd name="T25" fmla="*/ 68 h 211"/>
                <a:gd name="T26" fmla="*/ 257 w 320"/>
                <a:gd name="T27" fmla="*/ 142 h 211"/>
                <a:gd name="T28" fmla="*/ 277 w 320"/>
                <a:gd name="T29" fmla="*/ 75 h 211"/>
                <a:gd name="T30" fmla="*/ 284 w 320"/>
                <a:gd name="T31" fmla="*/ 67 h 211"/>
                <a:gd name="T32" fmla="*/ 292 w 320"/>
                <a:gd name="T33" fmla="*/ 75 h 211"/>
                <a:gd name="T34" fmla="*/ 284 w 320"/>
                <a:gd name="T35" fmla="*/ 82 h 211"/>
                <a:gd name="T36" fmla="*/ 277 w 320"/>
                <a:gd name="T37" fmla="*/ 75 h 211"/>
                <a:gd name="T38" fmla="*/ 277 w 320"/>
                <a:gd name="T39" fmla="*/ 95 h 211"/>
                <a:gd name="T40" fmla="*/ 284 w 320"/>
                <a:gd name="T41" fmla="*/ 88 h 211"/>
                <a:gd name="T42" fmla="*/ 292 w 320"/>
                <a:gd name="T43" fmla="*/ 95 h 211"/>
                <a:gd name="T44" fmla="*/ 284 w 320"/>
                <a:gd name="T45" fmla="*/ 103 h 211"/>
                <a:gd name="T46" fmla="*/ 277 w 320"/>
                <a:gd name="T47" fmla="*/ 95 h 211"/>
                <a:gd name="T48" fmla="*/ 277 w 320"/>
                <a:gd name="T49" fmla="*/ 116 h 211"/>
                <a:gd name="T50" fmla="*/ 284 w 320"/>
                <a:gd name="T51" fmla="*/ 108 h 211"/>
                <a:gd name="T52" fmla="*/ 292 w 320"/>
                <a:gd name="T53" fmla="*/ 116 h 211"/>
                <a:gd name="T54" fmla="*/ 284 w 320"/>
                <a:gd name="T55" fmla="*/ 124 h 211"/>
                <a:gd name="T56" fmla="*/ 277 w 320"/>
                <a:gd name="T57" fmla="*/ 116 h 211"/>
                <a:gd name="T58" fmla="*/ 320 w 320"/>
                <a:gd name="T59" fmla="*/ 184 h 211"/>
                <a:gd name="T60" fmla="*/ 320 w 320"/>
                <a:gd name="T61" fmla="*/ 27 h 211"/>
                <a:gd name="T62" fmla="*/ 293 w 320"/>
                <a:gd name="T63" fmla="*/ 0 h 211"/>
                <a:gd name="T64" fmla="*/ 26 w 320"/>
                <a:gd name="T65" fmla="*/ 0 h 211"/>
                <a:gd name="T66" fmla="*/ 0 w 320"/>
                <a:gd name="T67" fmla="*/ 27 h 211"/>
                <a:gd name="T68" fmla="*/ 0 w 320"/>
                <a:gd name="T69" fmla="*/ 184 h 211"/>
                <a:gd name="T70" fmla="*/ 26 w 320"/>
                <a:gd name="T71" fmla="*/ 211 h 211"/>
                <a:gd name="T72" fmla="*/ 293 w 320"/>
                <a:gd name="T73" fmla="*/ 210 h 211"/>
                <a:gd name="T74" fmla="*/ 320 w 320"/>
                <a:gd name="T75" fmla="*/ 184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0" h="211">
                  <a:moveTo>
                    <a:pt x="300" y="34"/>
                  </a:moveTo>
                  <a:cubicBezTo>
                    <a:pt x="300" y="42"/>
                    <a:pt x="293" y="48"/>
                    <a:pt x="285" y="48"/>
                  </a:cubicBezTo>
                  <a:cubicBezTo>
                    <a:pt x="277" y="48"/>
                    <a:pt x="270" y="42"/>
                    <a:pt x="270" y="34"/>
                  </a:cubicBezTo>
                  <a:cubicBezTo>
                    <a:pt x="270" y="25"/>
                    <a:pt x="277" y="19"/>
                    <a:pt x="285" y="19"/>
                  </a:cubicBezTo>
                  <a:cubicBezTo>
                    <a:pt x="293" y="19"/>
                    <a:pt x="300" y="25"/>
                    <a:pt x="300" y="34"/>
                  </a:cubicBezTo>
                  <a:moveTo>
                    <a:pt x="257" y="142"/>
                  </a:moveTo>
                  <a:cubicBezTo>
                    <a:pt x="257" y="195"/>
                    <a:pt x="204" y="195"/>
                    <a:pt x="204" y="195"/>
                  </a:cubicBezTo>
                  <a:cubicBezTo>
                    <a:pt x="69" y="195"/>
                    <a:pt x="69" y="195"/>
                    <a:pt x="69" y="195"/>
                  </a:cubicBezTo>
                  <a:cubicBezTo>
                    <a:pt x="16" y="195"/>
                    <a:pt x="16" y="142"/>
                    <a:pt x="16" y="142"/>
                  </a:cubicBezTo>
                  <a:cubicBezTo>
                    <a:pt x="16" y="68"/>
                    <a:pt x="16" y="68"/>
                    <a:pt x="16" y="68"/>
                  </a:cubicBezTo>
                  <a:cubicBezTo>
                    <a:pt x="16" y="15"/>
                    <a:pt x="69" y="15"/>
                    <a:pt x="69" y="15"/>
                  </a:cubicBezTo>
                  <a:cubicBezTo>
                    <a:pt x="204" y="15"/>
                    <a:pt x="204" y="15"/>
                    <a:pt x="204" y="15"/>
                  </a:cubicBezTo>
                  <a:cubicBezTo>
                    <a:pt x="257" y="15"/>
                    <a:pt x="257" y="68"/>
                    <a:pt x="257" y="68"/>
                  </a:cubicBezTo>
                  <a:lnTo>
                    <a:pt x="257" y="142"/>
                  </a:lnTo>
                  <a:close/>
                  <a:moveTo>
                    <a:pt x="277" y="75"/>
                  </a:moveTo>
                  <a:cubicBezTo>
                    <a:pt x="277" y="70"/>
                    <a:pt x="280" y="67"/>
                    <a:pt x="284" y="67"/>
                  </a:cubicBezTo>
                  <a:cubicBezTo>
                    <a:pt x="289" y="67"/>
                    <a:pt x="292" y="70"/>
                    <a:pt x="292" y="75"/>
                  </a:cubicBezTo>
                  <a:cubicBezTo>
                    <a:pt x="292" y="79"/>
                    <a:pt x="289" y="82"/>
                    <a:pt x="284" y="82"/>
                  </a:cubicBezTo>
                  <a:cubicBezTo>
                    <a:pt x="280" y="82"/>
                    <a:pt x="277" y="79"/>
                    <a:pt x="277" y="75"/>
                  </a:cubicBezTo>
                  <a:moveTo>
                    <a:pt x="277" y="95"/>
                  </a:moveTo>
                  <a:cubicBezTo>
                    <a:pt x="277" y="91"/>
                    <a:pt x="280" y="88"/>
                    <a:pt x="284" y="88"/>
                  </a:cubicBezTo>
                  <a:cubicBezTo>
                    <a:pt x="289" y="88"/>
                    <a:pt x="292" y="91"/>
                    <a:pt x="292" y="95"/>
                  </a:cubicBezTo>
                  <a:cubicBezTo>
                    <a:pt x="292" y="100"/>
                    <a:pt x="289" y="103"/>
                    <a:pt x="284" y="103"/>
                  </a:cubicBezTo>
                  <a:cubicBezTo>
                    <a:pt x="280" y="103"/>
                    <a:pt x="277" y="100"/>
                    <a:pt x="277" y="95"/>
                  </a:cubicBezTo>
                  <a:moveTo>
                    <a:pt x="277" y="116"/>
                  </a:moveTo>
                  <a:cubicBezTo>
                    <a:pt x="277" y="112"/>
                    <a:pt x="280" y="108"/>
                    <a:pt x="284" y="108"/>
                  </a:cubicBezTo>
                  <a:cubicBezTo>
                    <a:pt x="289" y="108"/>
                    <a:pt x="292" y="112"/>
                    <a:pt x="292" y="116"/>
                  </a:cubicBezTo>
                  <a:cubicBezTo>
                    <a:pt x="292" y="120"/>
                    <a:pt x="289" y="124"/>
                    <a:pt x="284" y="124"/>
                  </a:cubicBezTo>
                  <a:cubicBezTo>
                    <a:pt x="280" y="124"/>
                    <a:pt x="277" y="120"/>
                    <a:pt x="277" y="116"/>
                  </a:cubicBezTo>
                  <a:moveTo>
                    <a:pt x="320" y="184"/>
                  </a:moveTo>
                  <a:cubicBezTo>
                    <a:pt x="320" y="27"/>
                    <a:pt x="320" y="27"/>
                    <a:pt x="320" y="27"/>
                  </a:cubicBezTo>
                  <a:cubicBezTo>
                    <a:pt x="320" y="27"/>
                    <a:pt x="320" y="0"/>
                    <a:pt x="293" y="0"/>
                  </a:cubicBezTo>
                  <a:cubicBezTo>
                    <a:pt x="26" y="0"/>
                    <a:pt x="26" y="0"/>
                    <a:pt x="26" y="0"/>
                  </a:cubicBezTo>
                  <a:cubicBezTo>
                    <a:pt x="26" y="0"/>
                    <a:pt x="0" y="0"/>
                    <a:pt x="0" y="27"/>
                  </a:cubicBezTo>
                  <a:cubicBezTo>
                    <a:pt x="0" y="184"/>
                    <a:pt x="0" y="184"/>
                    <a:pt x="0" y="184"/>
                  </a:cubicBezTo>
                  <a:cubicBezTo>
                    <a:pt x="0" y="184"/>
                    <a:pt x="0" y="211"/>
                    <a:pt x="26" y="211"/>
                  </a:cubicBezTo>
                  <a:cubicBezTo>
                    <a:pt x="293" y="210"/>
                    <a:pt x="293" y="210"/>
                    <a:pt x="293" y="210"/>
                  </a:cubicBezTo>
                  <a:cubicBezTo>
                    <a:pt x="293" y="210"/>
                    <a:pt x="320" y="210"/>
                    <a:pt x="320" y="18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34" name="Icon"/>
            <p:cNvSpPr>
              <a:spLocks noEditPoints="1"/>
            </p:cNvSpPr>
            <p:nvPr/>
          </p:nvSpPr>
          <p:spPr bwMode="auto">
            <a:xfrm>
              <a:off x="15582218" y="5880059"/>
              <a:ext cx="530341" cy="395469"/>
            </a:xfrm>
            <a:custGeom>
              <a:avLst/>
              <a:gdLst>
                <a:gd name="T0" fmla="*/ 353 w 488"/>
                <a:gd name="T1" fmla="*/ 250 h 363"/>
                <a:gd name="T2" fmla="*/ 340 w 488"/>
                <a:gd name="T3" fmla="*/ 244 h 363"/>
                <a:gd name="T4" fmla="*/ 244 w 488"/>
                <a:gd name="T5" fmla="*/ 198 h 363"/>
                <a:gd name="T6" fmla="*/ 148 w 488"/>
                <a:gd name="T7" fmla="*/ 243 h 363"/>
                <a:gd name="T8" fmla="*/ 126 w 488"/>
                <a:gd name="T9" fmla="*/ 246 h 363"/>
                <a:gd name="T10" fmla="*/ 123 w 488"/>
                <a:gd name="T11" fmla="*/ 224 h 363"/>
                <a:gd name="T12" fmla="*/ 244 w 488"/>
                <a:gd name="T13" fmla="*/ 167 h 363"/>
                <a:gd name="T14" fmla="*/ 365 w 488"/>
                <a:gd name="T15" fmla="*/ 224 h 363"/>
                <a:gd name="T16" fmla="*/ 362 w 488"/>
                <a:gd name="T17" fmla="*/ 246 h 363"/>
                <a:gd name="T18" fmla="*/ 353 w 488"/>
                <a:gd name="T19" fmla="*/ 250 h 363"/>
                <a:gd name="T20" fmla="*/ 412 w 488"/>
                <a:gd name="T21" fmla="*/ 187 h 363"/>
                <a:gd name="T22" fmla="*/ 401 w 488"/>
                <a:gd name="T23" fmla="*/ 182 h 363"/>
                <a:gd name="T24" fmla="*/ 243 w 488"/>
                <a:gd name="T25" fmla="*/ 118 h 363"/>
                <a:gd name="T26" fmla="*/ 87 w 488"/>
                <a:gd name="T27" fmla="*/ 181 h 363"/>
                <a:gd name="T28" fmla="*/ 65 w 488"/>
                <a:gd name="T29" fmla="*/ 181 h 363"/>
                <a:gd name="T30" fmla="*/ 65 w 488"/>
                <a:gd name="T31" fmla="*/ 159 h 363"/>
                <a:gd name="T32" fmla="*/ 243 w 488"/>
                <a:gd name="T33" fmla="*/ 86 h 363"/>
                <a:gd name="T34" fmla="*/ 423 w 488"/>
                <a:gd name="T35" fmla="*/ 160 h 363"/>
                <a:gd name="T36" fmla="*/ 423 w 488"/>
                <a:gd name="T37" fmla="*/ 183 h 363"/>
                <a:gd name="T38" fmla="*/ 412 w 488"/>
                <a:gd name="T39" fmla="*/ 187 h 363"/>
                <a:gd name="T40" fmla="*/ 471 w 488"/>
                <a:gd name="T41" fmla="*/ 124 h 363"/>
                <a:gd name="T42" fmla="*/ 460 w 488"/>
                <a:gd name="T43" fmla="*/ 119 h 363"/>
                <a:gd name="T44" fmla="*/ 244 w 488"/>
                <a:gd name="T45" fmla="*/ 32 h 363"/>
                <a:gd name="T46" fmla="*/ 29 w 488"/>
                <a:gd name="T47" fmla="*/ 119 h 363"/>
                <a:gd name="T48" fmla="*/ 6 w 488"/>
                <a:gd name="T49" fmla="*/ 119 h 363"/>
                <a:gd name="T50" fmla="*/ 6 w 488"/>
                <a:gd name="T51" fmla="*/ 96 h 363"/>
                <a:gd name="T52" fmla="*/ 244 w 488"/>
                <a:gd name="T53" fmla="*/ 0 h 363"/>
                <a:gd name="T54" fmla="*/ 482 w 488"/>
                <a:gd name="T55" fmla="*/ 97 h 363"/>
                <a:gd name="T56" fmla="*/ 482 w 488"/>
                <a:gd name="T57" fmla="*/ 119 h 363"/>
                <a:gd name="T58" fmla="*/ 471 w 488"/>
                <a:gd name="T59" fmla="*/ 124 h 363"/>
                <a:gd name="T60" fmla="*/ 244 w 488"/>
                <a:gd name="T61" fmla="*/ 363 h 363"/>
                <a:gd name="T62" fmla="*/ 298 w 488"/>
                <a:gd name="T63" fmla="*/ 310 h 363"/>
                <a:gd name="T64" fmla="*/ 244 w 488"/>
                <a:gd name="T65" fmla="*/ 257 h 363"/>
                <a:gd name="T66" fmla="*/ 190 w 488"/>
                <a:gd name="T67" fmla="*/ 310 h 363"/>
                <a:gd name="T68" fmla="*/ 244 w 488"/>
                <a:gd name="T69" fmla="*/ 363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88" h="363">
                  <a:moveTo>
                    <a:pt x="353" y="250"/>
                  </a:moveTo>
                  <a:cubicBezTo>
                    <a:pt x="348" y="250"/>
                    <a:pt x="343" y="248"/>
                    <a:pt x="340" y="244"/>
                  </a:cubicBezTo>
                  <a:cubicBezTo>
                    <a:pt x="318" y="215"/>
                    <a:pt x="282" y="198"/>
                    <a:pt x="244" y="198"/>
                  </a:cubicBezTo>
                  <a:cubicBezTo>
                    <a:pt x="206" y="198"/>
                    <a:pt x="170" y="215"/>
                    <a:pt x="148" y="243"/>
                  </a:cubicBezTo>
                  <a:cubicBezTo>
                    <a:pt x="143" y="250"/>
                    <a:pt x="133" y="251"/>
                    <a:pt x="126" y="246"/>
                  </a:cubicBezTo>
                  <a:cubicBezTo>
                    <a:pt x="119" y="241"/>
                    <a:pt x="118" y="231"/>
                    <a:pt x="123" y="224"/>
                  </a:cubicBezTo>
                  <a:cubicBezTo>
                    <a:pt x="151" y="188"/>
                    <a:pt x="196" y="167"/>
                    <a:pt x="244" y="167"/>
                  </a:cubicBezTo>
                  <a:cubicBezTo>
                    <a:pt x="292" y="167"/>
                    <a:pt x="337" y="188"/>
                    <a:pt x="365" y="224"/>
                  </a:cubicBezTo>
                  <a:cubicBezTo>
                    <a:pt x="370" y="231"/>
                    <a:pt x="369" y="241"/>
                    <a:pt x="362" y="246"/>
                  </a:cubicBezTo>
                  <a:cubicBezTo>
                    <a:pt x="359" y="249"/>
                    <a:pt x="356" y="250"/>
                    <a:pt x="353" y="250"/>
                  </a:cubicBezTo>
                  <a:close/>
                  <a:moveTo>
                    <a:pt x="412" y="187"/>
                  </a:moveTo>
                  <a:cubicBezTo>
                    <a:pt x="408" y="187"/>
                    <a:pt x="404" y="185"/>
                    <a:pt x="401" y="182"/>
                  </a:cubicBezTo>
                  <a:cubicBezTo>
                    <a:pt x="361" y="141"/>
                    <a:pt x="304" y="118"/>
                    <a:pt x="243" y="118"/>
                  </a:cubicBezTo>
                  <a:cubicBezTo>
                    <a:pt x="184" y="118"/>
                    <a:pt x="127" y="141"/>
                    <a:pt x="87" y="181"/>
                  </a:cubicBezTo>
                  <a:cubicBezTo>
                    <a:pt x="81" y="187"/>
                    <a:pt x="71" y="187"/>
                    <a:pt x="65" y="181"/>
                  </a:cubicBezTo>
                  <a:cubicBezTo>
                    <a:pt x="59" y="175"/>
                    <a:pt x="59" y="165"/>
                    <a:pt x="65" y="159"/>
                  </a:cubicBezTo>
                  <a:cubicBezTo>
                    <a:pt x="111" y="113"/>
                    <a:pt x="176" y="86"/>
                    <a:pt x="243" y="86"/>
                  </a:cubicBezTo>
                  <a:cubicBezTo>
                    <a:pt x="312" y="86"/>
                    <a:pt x="378" y="113"/>
                    <a:pt x="423" y="160"/>
                  </a:cubicBezTo>
                  <a:cubicBezTo>
                    <a:pt x="429" y="167"/>
                    <a:pt x="429" y="177"/>
                    <a:pt x="423" y="183"/>
                  </a:cubicBezTo>
                  <a:cubicBezTo>
                    <a:pt x="420" y="186"/>
                    <a:pt x="416" y="187"/>
                    <a:pt x="412" y="187"/>
                  </a:cubicBezTo>
                  <a:close/>
                  <a:moveTo>
                    <a:pt x="471" y="124"/>
                  </a:moveTo>
                  <a:cubicBezTo>
                    <a:pt x="467" y="124"/>
                    <a:pt x="463" y="122"/>
                    <a:pt x="460" y="119"/>
                  </a:cubicBezTo>
                  <a:cubicBezTo>
                    <a:pt x="403" y="63"/>
                    <a:pt x="326" y="32"/>
                    <a:pt x="244" y="32"/>
                  </a:cubicBezTo>
                  <a:cubicBezTo>
                    <a:pt x="162" y="32"/>
                    <a:pt x="85" y="63"/>
                    <a:pt x="29" y="119"/>
                  </a:cubicBezTo>
                  <a:cubicBezTo>
                    <a:pt x="22" y="125"/>
                    <a:pt x="12" y="125"/>
                    <a:pt x="6" y="119"/>
                  </a:cubicBezTo>
                  <a:cubicBezTo>
                    <a:pt x="0" y="112"/>
                    <a:pt x="0" y="103"/>
                    <a:pt x="6" y="96"/>
                  </a:cubicBezTo>
                  <a:cubicBezTo>
                    <a:pt x="69" y="35"/>
                    <a:pt x="153" y="0"/>
                    <a:pt x="244" y="0"/>
                  </a:cubicBezTo>
                  <a:cubicBezTo>
                    <a:pt x="335" y="0"/>
                    <a:pt x="419" y="35"/>
                    <a:pt x="482" y="97"/>
                  </a:cubicBezTo>
                  <a:cubicBezTo>
                    <a:pt x="488" y="103"/>
                    <a:pt x="488" y="113"/>
                    <a:pt x="482" y="119"/>
                  </a:cubicBezTo>
                  <a:cubicBezTo>
                    <a:pt x="479" y="122"/>
                    <a:pt x="475" y="124"/>
                    <a:pt x="471" y="124"/>
                  </a:cubicBezTo>
                  <a:close/>
                  <a:moveTo>
                    <a:pt x="244" y="363"/>
                  </a:moveTo>
                  <a:cubicBezTo>
                    <a:pt x="274" y="363"/>
                    <a:pt x="298" y="339"/>
                    <a:pt x="298" y="310"/>
                  </a:cubicBezTo>
                  <a:cubicBezTo>
                    <a:pt x="298" y="280"/>
                    <a:pt x="274" y="257"/>
                    <a:pt x="244" y="257"/>
                  </a:cubicBezTo>
                  <a:cubicBezTo>
                    <a:pt x="214" y="257"/>
                    <a:pt x="190" y="280"/>
                    <a:pt x="190" y="310"/>
                  </a:cubicBezTo>
                  <a:cubicBezTo>
                    <a:pt x="190" y="339"/>
                    <a:pt x="214" y="363"/>
                    <a:pt x="244" y="36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35" name="Icon"/>
            <p:cNvSpPr>
              <a:spLocks noChangeAspect="1" noEditPoints="1"/>
            </p:cNvSpPr>
            <p:nvPr/>
          </p:nvSpPr>
          <p:spPr bwMode="auto">
            <a:xfrm>
              <a:off x="19143682" y="5873966"/>
              <a:ext cx="368203" cy="407654"/>
            </a:xfrm>
            <a:custGeom>
              <a:avLst/>
              <a:gdLst>
                <a:gd name="T0" fmla="*/ 220 w 353"/>
                <a:gd name="T1" fmla="*/ 278 h 391"/>
                <a:gd name="T2" fmla="*/ 242 w 353"/>
                <a:gd name="T3" fmla="*/ 323 h 391"/>
                <a:gd name="T4" fmla="*/ 128 w 353"/>
                <a:gd name="T5" fmla="*/ 391 h 391"/>
                <a:gd name="T6" fmla="*/ 0 w 353"/>
                <a:gd name="T7" fmla="*/ 262 h 391"/>
                <a:gd name="T8" fmla="*/ 72 w 353"/>
                <a:gd name="T9" fmla="*/ 147 h 391"/>
                <a:gd name="T10" fmla="*/ 75 w 353"/>
                <a:gd name="T11" fmla="*/ 186 h 391"/>
                <a:gd name="T12" fmla="*/ 35 w 353"/>
                <a:gd name="T13" fmla="*/ 262 h 391"/>
                <a:gd name="T14" fmla="*/ 128 w 353"/>
                <a:gd name="T15" fmla="*/ 355 h 391"/>
                <a:gd name="T16" fmla="*/ 220 w 353"/>
                <a:gd name="T17" fmla="*/ 278 h 391"/>
                <a:gd name="T18" fmla="*/ 350 w 353"/>
                <a:gd name="T19" fmla="*/ 302 h 391"/>
                <a:gd name="T20" fmla="*/ 326 w 353"/>
                <a:gd name="T21" fmla="*/ 292 h 391"/>
                <a:gd name="T22" fmla="*/ 289 w 353"/>
                <a:gd name="T23" fmla="*/ 306 h 391"/>
                <a:gd name="T24" fmla="*/ 247 w 353"/>
                <a:gd name="T25" fmla="*/ 201 h 391"/>
                <a:gd name="T26" fmla="*/ 230 w 353"/>
                <a:gd name="T27" fmla="*/ 190 h 391"/>
                <a:gd name="T28" fmla="*/ 126 w 353"/>
                <a:gd name="T29" fmla="*/ 190 h 391"/>
                <a:gd name="T30" fmla="*/ 125 w 353"/>
                <a:gd name="T31" fmla="*/ 174 h 391"/>
                <a:gd name="T32" fmla="*/ 194 w 353"/>
                <a:gd name="T33" fmla="*/ 174 h 391"/>
                <a:gd name="T34" fmla="*/ 212 w 353"/>
                <a:gd name="T35" fmla="*/ 156 h 391"/>
                <a:gd name="T36" fmla="*/ 194 w 353"/>
                <a:gd name="T37" fmla="*/ 139 h 391"/>
                <a:gd name="T38" fmla="*/ 123 w 353"/>
                <a:gd name="T39" fmla="*/ 139 h 391"/>
                <a:gd name="T40" fmla="*/ 119 w 353"/>
                <a:gd name="T41" fmla="*/ 73 h 391"/>
                <a:gd name="T42" fmla="*/ 146 w 353"/>
                <a:gd name="T43" fmla="*/ 37 h 391"/>
                <a:gd name="T44" fmla="*/ 109 w 353"/>
                <a:gd name="T45" fmla="*/ 0 h 391"/>
                <a:gd name="T46" fmla="*/ 72 w 353"/>
                <a:gd name="T47" fmla="*/ 37 h 391"/>
                <a:gd name="T48" fmla="*/ 83 w 353"/>
                <a:gd name="T49" fmla="*/ 63 h 391"/>
                <a:gd name="T50" fmla="*/ 91 w 353"/>
                <a:gd name="T51" fmla="*/ 209 h 391"/>
                <a:gd name="T52" fmla="*/ 109 w 353"/>
                <a:gd name="T53" fmla="*/ 226 h 391"/>
                <a:gd name="T54" fmla="*/ 218 w 353"/>
                <a:gd name="T55" fmla="*/ 226 h 391"/>
                <a:gd name="T56" fmla="*/ 263 w 353"/>
                <a:gd name="T57" fmla="*/ 335 h 391"/>
                <a:gd name="T58" fmla="*/ 279 w 353"/>
                <a:gd name="T59" fmla="*/ 347 h 391"/>
                <a:gd name="T60" fmla="*/ 286 w 353"/>
                <a:gd name="T61" fmla="*/ 345 h 391"/>
                <a:gd name="T62" fmla="*/ 339 w 353"/>
                <a:gd name="T63" fmla="*/ 325 h 391"/>
                <a:gd name="T64" fmla="*/ 350 w 353"/>
                <a:gd name="T65" fmla="*/ 302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3" h="391">
                  <a:moveTo>
                    <a:pt x="220" y="278"/>
                  </a:moveTo>
                  <a:cubicBezTo>
                    <a:pt x="242" y="323"/>
                    <a:pt x="242" y="323"/>
                    <a:pt x="242" y="323"/>
                  </a:cubicBezTo>
                  <a:cubicBezTo>
                    <a:pt x="220" y="364"/>
                    <a:pt x="177" y="391"/>
                    <a:pt x="128" y="391"/>
                  </a:cubicBezTo>
                  <a:cubicBezTo>
                    <a:pt x="57" y="391"/>
                    <a:pt x="0" y="333"/>
                    <a:pt x="0" y="262"/>
                  </a:cubicBezTo>
                  <a:cubicBezTo>
                    <a:pt x="0" y="211"/>
                    <a:pt x="29" y="168"/>
                    <a:pt x="72" y="147"/>
                  </a:cubicBezTo>
                  <a:cubicBezTo>
                    <a:pt x="75" y="186"/>
                    <a:pt x="75" y="186"/>
                    <a:pt x="75" y="186"/>
                  </a:cubicBezTo>
                  <a:cubicBezTo>
                    <a:pt x="51" y="203"/>
                    <a:pt x="35" y="231"/>
                    <a:pt x="35" y="262"/>
                  </a:cubicBezTo>
                  <a:cubicBezTo>
                    <a:pt x="35" y="313"/>
                    <a:pt x="77" y="355"/>
                    <a:pt x="128" y="355"/>
                  </a:cubicBezTo>
                  <a:cubicBezTo>
                    <a:pt x="174" y="355"/>
                    <a:pt x="212" y="322"/>
                    <a:pt x="220" y="278"/>
                  </a:cubicBezTo>
                  <a:close/>
                  <a:moveTo>
                    <a:pt x="350" y="302"/>
                  </a:moveTo>
                  <a:cubicBezTo>
                    <a:pt x="346" y="293"/>
                    <a:pt x="336" y="288"/>
                    <a:pt x="326" y="292"/>
                  </a:cubicBezTo>
                  <a:cubicBezTo>
                    <a:pt x="289" y="306"/>
                    <a:pt x="289" y="306"/>
                    <a:pt x="289" y="306"/>
                  </a:cubicBezTo>
                  <a:cubicBezTo>
                    <a:pt x="247" y="201"/>
                    <a:pt x="247" y="201"/>
                    <a:pt x="247" y="201"/>
                  </a:cubicBezTo>
                  <a:cubicBezTo>
                    <a:pt x="244" y="195"/>
                    <a:pt x="237" y="190"/>
                    <a:pt x="230" y="190"/>
                  </a:cubicBezTo>
                  <a:cubicBezTo>
                    <a:pt x="126" y="190"/>
                    <a:pt x="126" y="190"/>
                    <a:pt x="126" y="190"/>
                  </a:cubicBezTo>
                  <a:cubicBezTo>
                    <a:pt x="125" y="174"/>
                    <a:pt x="125" y="174"/>
                    <a:pt x="125" y="174"/>
                  </a:cubicBezTo>
                  <a:cubicBezTo>
                    <a:pt x="194" y="174"/>
                    <a:pt x="194" y="174"/>
                    <a:pt x="194" y="174"/>
                  </a:cubicBezTo>
                  <a:cubicBezTo>
                    <a:pt x="204" y="174"/>
                    <a:pt x="212" y="166"/>
                    <a:pt x="212" y="156"/>
                  </a:cubicBezTo>
                  <a:cubicBezTo>
                    <a:pt x="212" y="146"/>
                    <a:pt x="204" y="139"/>
                    <a:pt x="194" y="139"/>
                  </a:cubicBezTo>
                  <a:cubicBezTo>
                    <a:pt x="123" y="139"/>
                    <a:pt x="123" y="139"/>
                    <a:pt x="123" y="139"/>
                  </a:cubicBezTo>
                  <a:cubicBezTo>
                    <a:pt x="119" y="73"/>
                    <a:pt x="119" y="73"/>
                    <a:pt x="119" y="73"/>
                  </a:cubicBezTo>
                  <a:cubicBezTo>
                    <a:pt x="135" y="68"/>
                    <a:pt x="146" y="54"/>
                    <a:pt x="146" y="37"/>
                  </a:cubicBezTo>
                  <a:cubicBezTo>
                    <a:pt x="146" y="16"/>
                    <a:pt x="130" y="0"/>
                    <a:pt x="109" y="0"/>
                  </a:cubicBezTo>
                  <a:cubicBezTo>
                    <a:pt x="89" y="0"/>
                    <a:pt x="72" y="16"/>
                    <a:pt x="72" y="37"/>
                  </a:cubicBezTo>
                  <a:cubicBezTo>
                    <a:pt x="72" y="47"/>
                    <a:pt x="76" y="57"/>
                    <a:pt x="83" y="63"/>
                  </a:cubicBezTo>
                  <a:cubicBezTo>
                    <a:pt x="91" y="209"/>
                    <a:pt x="91" y="209"/>
                    <a:pt x="91" y="209"/>
                  </a:cubicBezTo>
                  <a:cubicBezTo>
                    <a:pt x="91" y="219"/>
                    <a:pt x="99" y="226"/>
                    <a:pt x="109" y="226"/>
                  </a:cubicBezTo>
                  <a:cubicBezTo>
                    <a:pt x="218" y="226"/>
                    <a:pt x="218" y="226"/>
                    <a:pt x="218" y="226"/>
                  </a:cubicBezTo>
                  <a:cubicBezTo>
                    <a:pt x="263" y="335"/>
                    <a:pt x="263" y="335"/>
                    <a:pt x="263" y="335"/>
                  </a:cubicBezTo>
                  <a:cubicBezTo>
                    <a:pt x="266" y="342"/>
                    <a:pt x="272" y="347"/>
                    <a:pt x="279" y="347"/>
                  </a:cubicBezTo>
                  <a:cubicBezTo>
                    <a:pt x="282" y="347"/>
                    <a:pt x="284" y="346"/>
                    <a:pt x="286" y="345"/>
                  </a:cubicBezTo>
                  <a:cubicBezTo>
                    <a:pt x="339" y="325"/>
                    <a:pt x="339" y="325"/>
                    <a:pt x="339" y="325"/>
                  </a:cubicBezTo>
                  <a:cubicBezTo>
                    <a:pt x="348" y="322"/>
                    <a:pt x="353" y="311"/>
                    <a:pt x="350" y="30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36" name="Icon"/>
            <p:cNvSpPr>
              <a:spLocks noChangeAspect="1" noEditPoints="1"/>
            </p:cNvSpPr>
            <p:nvPr/>
          </p:nvSpPr>
          <p:spPr bwMode="auto">
            <a:xfrm>
              <a:off x="11840148" y="7064031"/>
              <a:ext cx="294862" cy="416935"/>
            </a:xfrm>
            <a:custGeom>
              <a:avLst/>
              <a:gdLst>
                <a:gd name="T0" fmla="*/ 99 w 275"/>
                <a:gd name="T1" fmla="*/ 383 h 390"/>
                <a:gd name="T2" fmla="*/ 17 w 275"/>
                <a:gd name="T3" fmla="*/ 248 h 390"/>
                <a:gd name="T4" fmla="*/ 106 w 275"/>
                <a:gd name="T5" fmla="*/ 107 h 390"/>
                <a:gd name="T6" fmla="*/ 88 w 275"/>
                <a:gd name="T7" fmla="*/ 0 h 390"/>
                <a:gd name="T8" fmla="*/ 240 w 275"/>
                <a:gd name="T9" fmla="*/ 148 h 390"/>
                <a:gd name="T10" fmla="*/ 252 w 275"/>
                <a:gd name="T11" fmla="*/ 326 h 390"/>
                <a:gd name="T12" fmla="*/ 169 w 275"/>
                <a:gd name="T13" fmla="*/ 386 h 390"/>
                <a:gd name="T14" fmla="*/ 208 w 275"/>
                <a:gd name="T15" fmla="*/ 272 h 390"/>
                <a:gd name="T16" fmla="*/ 133 w 275"/>
                <a:gd name="T17" fmla="*/ 154 h 390"/>
                <a:gd name="T18" fmla="*/ 129 w 275"/>
                <a:gd name="T19" fmla="*/ 214 h 390"/>
                <a:gd name="T20" fmla="*/ 78 w 275"/>
                <a:gd name="T21" fmla="*/ 282 h 390"/>
                <a:gd name="T22" fmla="*/ 99 w 275"/>
                <a:gd name="T23" fmla="*/ 383 h 390"/>
                <a:gd name="T24" fmla="*/ 139 w 275"/>
                <a:gd name="T25" fmla="*/ 305 h 390"/>
                <a:gd name="T26" fmla="*/ 118 w 275"/>
                <a:gd name="T27" fmla="*/ 351 h 390"/>
                <a:gd name="T28" fmla="*/ 134 w 275"/>
                <a:gd name="T29" fmla="*/ 390 h 390"/>
                <a:gd name="T30" fmla="*/ 163 w 275"/>
                <a:gd name="T31" fmla="*/ 352 h 390"/>
                <a:gd name="T32" fmla="*/ 139 w 275"/>
                <a:gd name="T33" fmla="*/ 305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5" h="390">
                  <a:moveTo>
                    <a:pt x="99" y="383"/>
                  </a:moveTo>
                  <a:cubicBezTo>
                    <a:pt x="46" y="378"/>
                    <a:pt x="0" y="307"/>
                    <a:pt x="17" y="248"/>
                  </a:cubicBezTo>
                  <a:cubicBezTo>
                    <a:pt x="34" y="190"/>
                    <a:pt x="93" y="142"/>
                    <a:pt x="106" y="107"/>
                  </a:cubicBezTo>
                  <a:cubicBezTo>
                    <a:pt x="117" y="77"/>
                    <a:pt x="120" y="52"/>
                    <a:pt x="88" y="0"/>
                  </a:cubicBezTo>
                  <a:cubicBezTo>
                    <a:pt x="157" y="45"/>
                    <a:pt x="211" y="95"/>
                    <a:pt x="240" y="148"/>
                  </a:cubicBezTo>
                  <a:cubicBezTo>
                    <a:pt x="269" y="200"/>
                    <a:pt x="275" y="278"/>
                    <a:pt x="252" y="326"/>
                  </a:cubicBezTo>
                  <a:cubicBezTo>
                    <a:pt x="234" y="365"/>
                    <a:pt x="204" y="379"/>
                    <a:pt x="169" y="386"/>
                  </a:cubicBezTo>
                  <a:cubicBezTo>
                    <a:pt x="206" y="350"/>
                    <a:pt x="212" y="312"/>
                    <a:pt x="208" y="272"/>
                  </a:cubicBezTo>
                  <a:cubicBezTo>
                    <a:pt x="203" y="224"/>
                    <a:pt x="133" y="154"/>
                    <a:pt x="133" y="154"/>
                  </a:cubicBezTo>
                  <a:cubicBezTo>
                    <a:pt x="133" y="154"/>
                    <a:pt x="145" y="177"/>
                    <a:pt x="129" y="214"/>
                  </a:cubicBezTo>
                  <a:cubicBezTo>
                    <a:pt x="112" y="252"/>
                    <a:pt x="88" y="253"/>
                    <a:pt x="78" y="282"/>
                  </a:cubicBezTo>
                  <a:cubicBezTo>
                    <a:pt x="68" y="311"/>
                    <a:pt x="78" y="343"/>
                    <a:pt x="99" y="383"/>
                  </a:cubicBezTo>
                  <a:close/>
                  <a:moveTo>
                    <a:pt x="139" y="305"/>
                  </a:moveTo>
                  <a:cubicBezTo>
                    <a:pt x="146" y="330"/>
                    <a:pt x="123" y="334"/>
                    <a:pt x="118" y="351"/>
                  </a:cubicBezTo>
                  <a:cubicBezTo>
                    <a:pt x="111" y="372"/>
                    <a:pt x="124" y="390"/>
                    <a:pt x="134" y="390"/>
                  </a:cubicBezTo>
                  <a:cubicBezTo>
                    <a:pt x="153" y="390"/>
                    <a:pt x="163" y="366"/>
                    <a:pt x="163" y="352"/>
                  </a:cubicBezTo>
                  <a:cubicBezTo>
                    <a:pt x="163" y="335"/>
                    <a:pt x="159" y="326"/>
                    <a:pt x="139" y="30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37" name="Icon"/>
            <p:cNvSpPr>
              <a:spLocks noChangeAspect="1"/>
            </p:cNvSpPr>
            <p:nvPr/>
          </p:nvSpPr>
          <p:spPr bwMode="auto">
            <a:xfrm>
              <a:off x="10375765" y="7074597"/>
              <a:ext cx="169404" cy="395803"/>
            </a:xfrm>
            <a:custGeom>
              <a:avLst/>
              <a:gdLst>
                <a:gd name="T0" fmla="*/ 49 w 178"/>
                <a:gd name="T1" fmla="*/ 214 h 420"/>
                <a:gd name="T2" fmla="*/ 146 w 178"/>
                <a:gd name="T3" fmla="*/ 0 h 420"/>
                <a:gd name="T4" fmla="*/ 81 w 178"/>
                <a:gd name="T5" fmla="*/ 0 h 420"/>
                <a:gd name="T6" fmla="*/ 0 w 178"/>
                <a:gd name="T7" fmla="*/ 277 h 420"/>
                <a:gd name="T8" fmla="*/ 98 w 178"/>
                <a:gd name="T9" fmla="*/ 229 h 420"/>
                <a:gd name="T10" fmla="*/ 96 w 178"/>
                <a:gd name="T11" fmla="*/ 327 h 420"/>
                <a:gd name="T12" fmla="*/ 68 w 178"/>
                <a:gd name="T13" fmla="*/ 323 h 420"/>
                <a:gd name="T14" fmla="*/ 95 w 178"/>
                <a:gd name="T15" fmla="*/ 420 h 420"/>
                <a:gd name="T16" fmla="*/ 152 w 178"/>
                <a:gd name="T17" fmla="*/ 336 h 420"/>
                <a:gd name="T18" fmla="*/ 124 w 178"/>
                <a:gd name="T19" fmla="*/ 332 h 420"/>
                <a:gd name="T20" fmla="*/ 178 w 178"/>
                <a:gd name="T21" fmla="*/ 145 h 420"/>
                <a:gd name="T22" fmla="*/ 49 w 178"/>
                <a:gd name="T23" fmla="*/ 214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8" h="420">
                  <a:moveTo>
                    <a:pt x="49" y="214"/>
                  </a:moveTo>
                  <a:cubicBezTo>
                    <a:pt x="146" y="0"/>
                    <a:pt x="146" y="0"/>
                    <a:pt x="146" y="0"/>
                  </a:cubicBezTo>
                  <a:cubicBezTo>
                    <a:pt x="146" y="0"/>
                    <a:pt x="99" y="0"/>
                    <a:pt x="81" y="0"/>
                  </a:cubicBezTo>
                  <a:cubicBezTo>
                    <a:pt x="0" y="277"/>
                    <a:pt x="0" y="277"/>
                    <a:pt x="0" y="277"/>
                  </a:cubicBezTo>
                  <a:cubicBezTo>
                    <a:pt x="98" y="229"/>
                    <a:pt x="98" y="229"/>
                    <a:pt x="98" y="229"/>
                  </a:cubicBezTo>
                  <a:cubicBezTo>
                    <a:pt x="96" y="327"/>
                    <a:pt x="96" y="327"/>
                    <a:pt x="96" y="327"/>
                  </a:cubicBezTo>
                  <a:cubicBezTo>
                    <a:pt x="68" y="323"/>
                    <a:pt x="68" y="323"/>
                    <a:pt x="68" y="323"/>
                  </a:cubicBezTo>
                  <a:cubicBezTo>
                    <a:pt x="95" y="420"/>
                    <a:pt x="95" y="420"/>
                    <a:pt x="95" y="420"/>
                  </a:cubicBezTo>
                  <a:cubicBezTo>
                    <a:pt x="152" y="336"/>
                    <a:pt x="152" y="336"/>
                    <a:pt x="152" y="336"/>
                  </a:cubicBezTo>
                  <a:cubicBezTo>
                    <a:pt x="124" y="332"/>
                    <a:pt x="124" y="332"/>
                    <a:pt x="124" y="332"/>
                  </a:cubicBezTo>
                  <a:cubicBezTo>
                    <a:pt x="178" y="145"/>
                    <a:pt x="178" y="145"/>
                    <a:pt x="178" y="145"/>
                  </a:cubicBezTo>
                  <a:cubicBezTo>
                    <a:pt x="49" y="214"/>
                    <a:pt x="49" y="214"/>
                    <a:pt x="49" y="21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38" name="Icon"/>
            <p:cNvSpPr>
              <a:spLocks noChangeAspect="1" noEditPoints="1"/>
            </p:cNvSpPr>
            <p:nvPr/>
          </p:nvSpPr>
          <p:spPr bwMode="auto">
            <a:xfrm>
              <a:off x="10699434" y="7089750"/>
              <a:ext cx="368203" cy="365496"/>
            </a:xfrm>
            <a:custGeom>
              <a:avLst/>
              <a:gdLst>
                <a:gd name="T0" fmla="*/ 428 w 816"/>
                <a:gd name="T1" fmla="*/ 69 h 810"/>
                <a:gd name="T2" fmla="*/ 371 w 816"/>
                <a:gd name="T3" fmla="*/ 112 h 810"/>
                <a:gd name="T4" fmla="*/ 392 w 816"/>
                <a:gd name="T5" fmla="*/ 41 h 810"/>
                <a:gd name="T6" fmla="*/ 418 w 816"/>
                <a:gd name="T7" fmla="*/ 41 h 810"/>
                <a:gd name="T8" fmla="*/ 395 w 816"/>
                <a:gd name="T9" fmla="*/ 741 h 810"/>
                <a:gd name="T10" fmla="*/ 371 w 816"/>
                <a:gd name="T11" fmla="*/ 810 h 810"/>
                <a:gd name="T12" fmla="*/ 430 w 816"/>
                <a:gd name="T13" fmla="*/ 767 h 810"/>
                <a:gd name="T14" fmla="*/ 421 w 816"/>
                <a:gd name="T15" fmla="*/ 741 h 810"/>
                <a:gd name="T16" fmla="*/ 568 w 816"/>
                <a:gd name="T17" fmla="*/ 693 h 810"/>
                <a:gd name="T18" fmla="*/ 545 w 816"/>
                <a:gd name="T19" fmla="*/ 764 h 810"/>
                <a:gd name="T20" fmla="*/ 604 w 816"/>
                <a:gd name="T21" fmla="*/ 721 h 810"/>
                <a:gd name="T22" fmla="*/ 595 w 816"/>
                <a:gd name="T23" fmla="*/ 693 h 810"/>
                <a:gd name="T24" fmla="*/ 568 w 816"/>
                <a:gd name="T25" fmla="*/ 88 h 810"/>
                <a:gd name="T26" fmla="*/ 545 w 816"/>
                <a:gd name="T27" fmla="*/ 157 h 810"/>
                <a:gd name="T28" fmla="*/ 604 w 816"/>
                <a:gd name="T29" fmla="*/ 115 h 810"/>
                <a:gd name="T30" fmla="*/ 595 w 816"/>
                <a:gd name="T31" fmla="*/ 88 h 810"/>
                <a:gd name="T32" fmla="*/ 695 w 816"/>
                <a:gd name="T33" fmla="*/ 217 h 810"/>
                <a:gd name="T34" fmla="*/ 673 w 816"/>
                <a:gd name="T35" fmla="*/ 286 h 810"/>
                <a:gd name="T36" fmla="*/ 730 w 816"/>
                <a:gd name="T37" fmla="*/ 243 h 810"/>
                <a:gd name="T38" fmla="*/ 723 w 816"/>
                <a:gd name="T39" fmla="*/ 217 h 810"/>
                <a:gd name="T40" fmla="*/ 695 w 816"/>
                <a:gd name="T41" fmla="*/ 567 h 810"/>
                <a:gd name="T42" fmla="*/ 673 w 816"/>
                <a:gd name="T43" fmla="*/ 638 h 810"/>
                <a:gd name="T44" fmla="*/ 730 w 816"/>
                <a:gd name="T45" fmla="*/ 593 h 810"/>
                <a:gd name="T46" fmla="*/ 723 w 816"/>
                <a:gd name="T47" fmla="*/ 567 h 810"/>
                <a:gd name="T48" fmla="*/ 745 w 816"/>
                <a:gd name="T49" fmla="*/ 388 h 810"/>
                <a:gd name="T50" fmla="*/ 721 w 816"/>
                <a:gd name="T51" fmla="*/ 460 h 810"/>
                <a:gd name="T52" fmla="*/ 780 w 816"/>
                <a:gd name="T53" fmla="*/ 417 h 810"/>
                <a:gd name="T54" fmla="*/ 771 w 816"/>
                <a:gd name="T55" fmla="*/ 388 h 810"/>
                <a:gd name="T56" fmla="*/ 216 w 816"/>
                <a:gd name="T57" fmla="*/ 88 h 810"/>
                <a:gd name="T58" fmla="*/ 195 w 816"/>
                <a:gd name="T59" fmla="*/ 160 h 810"/>
                <a:gd name="T60" fmla="*/ 252 w 816"/>
                <a:gd name="T61" fmla="*/ 115 h 810"/>
                <a:gd name="T62" fmla="*/ 242 w 816"/>
                <a:gd name="T63" fmla="*/ 88 h 810"/>
                <a:gd name="T64" fmla="*/ 92 w 816"/>
                <a:gd name="T65" fmla="*/ 217 h 810"/>
                <a:gd name="T66" fmla="*/ 69 w 816"/>
                <a:gd name="T67" fmla="*/ 286 h 810"/>
                <a:gd name="T68" fmla="*/ 128 w 816"/>
                <a:gd name="T69" fmla="*/ 243 h 810"/>
                <a:gd name="T70" fmla="*/ 119 w 816"/>
                <a:gd name="T71" fmla="*/ 217 h 810"/>
                <a:gd name="T72" fmla="*/ 45 w 816"/>
                <a:gd name="T73" fmla="*/ 388 h 810"/>
                <a:gd name="T74" fmla="*/ 23 w 816"/>
                <a:gd name="T75" fmla="*/ 460 h 810"/>
                <a:gd name="T76" fmla="*/ 80 w 816"/>
                <a:gd name="T77" fmla="*/ 417 h 810"/>
                <a:gd name="T78" fmla="*/ 73 w 816"/>
                <a:gd name="T79" fmla="*/ 388 h 810"/>
                <a:gd name="T80" fmla="*/ 92 w 816"/>
                <a:gd name="T81" fmla="*/ 567 h 810"/>
                <a:gd name="T82" fmla="*/ 69 w 816"/>
                <a:gd name="T83" fmla="*/ 638 h 810"/>
                <a:gd name="T84" fmla="*/ 128 w 816"/>
                <a:gd name="T85" fmla="*/ 595 h 810"/>
                <a:gd name="T86" fmla="*/ 119 w 816"/>
                <a:gd name="T87" fmla="*/ 567 h 810"/>
                <a:gd name="T88" fmla="*/ 219 w 816"/>
                <a:gd name="T89" fmla="*/ 693 h 810"/>
                <a:gd name="T90" fmla="*/ 195 w 816"/>
                <a:gd name="T91" fmla="*/ 764 h 810"/>
                <a:gd name="T92" fmla="*/ 254 w 816"/>
                <a:gd name="T93" fmla="*/ 721 h 810"/>
                <a:gd name="T94" fmla="*/ 245 w 816"/>
                <a:gd name="T95" fmla="*/ 693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16" h="810">
                  <a:moveTo>
                    <a:pt x="418" y="41"/>
                  </a:moveTo>
                  <a:lnTo>
                    <a:pt x="464" y="41"/>
                  </a:lnTo>
                  <a:lnTo>
                    <a:pt x="428" y="69"/>
                  </a:lnTo>
                  <a:lnTo>
                    <a:pt x="442" y="112"/>
                  </a:lnTo>
                  <a:lnTo>
                    <a:pt x="407" y="86"/>
                  </a:lnTo>
                  <a:lnTo>
                    <a:pt x="371" y="112"/>
                  </a:lnTo>
                  <a:lnTo>
                    <a:pt x="385" y="69"/>
                  </a:lnTo>
                  <a:lnTo>
                    <a:pt x="347" y="41"/>
                  </a:lnTo>
                  <a:lnTo>
                    <a:pt x="392" y="41"/>
                  </a:lnTo>
                  <a:lnTo>
                    <a:pt x="407" y="0"/>
                  </a:lnTo>
                  <a:lnTo>
                    <a:pt x="418" y="41"/>
                  </a:lnTo>
                  <a:lnTo>
                    <a:pt x="418" y="41"/>
                  </a:lnTo>
                  <a:close/>
                  <a:moveTo>
                    <a:pt x="421" y="741"/>
                  </a:moveTo>
                  <a:lnTo>
                    <a:pt x="409" y="698"/>
                  </a:lnTo>
                  <a:lnTo>
                    <a:pt x="395" y="741"/>
                  </a:lnTo>
                  <a:lnTo>
                    <a:pt x="349" y="741"/>
                  </a:lnTo>
                  <a:lnTo>
                    <a:pt x="385" y="767"/>
                  </a:lnTo>
                  <a:lnTo>
                    <a:pt x="371" y="810"/>
                  </a:lnTo>
                  <a:lnTo>
                    <a:pt x="409" y="783"/>
                  </a:lnTo>
                  <a:lnTo>
                    <a:pt x="445" y="810"/>
                  </a:lnTo>
                  <a:lnTo>
                    <a:pt x="430" y="767"/>
                  </a:lnTo>
                  <a:lnTo>
                    <a:pt x="466" y="741"/>
                  </a:lnTo>
                  <a:lnTo>
                    <a:pt x="421" y="741"/>
                  </a:lnTo>
                  <a:lnTo>
                    <a:pt x="421" y="741"/>
                  </a:lnTo>
                  <a:close/>
                  <a:moveTo>
                    <a:pt x="595" y="693"/>
                  </a:moveTo>
                  <a:lnTo>
                    <a:pt x="580" y="650"/>
                  </a:lnTo>
                  <a:lnTo>
                    <a:pt x="568" y="693"/>
                  </a:lnTo>
                  <a:lnTo>
                    <a:pt x="523" y="693"/>
                  </a:lnTo>
                  <a:lnTo>
                    <a:pt x="559" y="721"/>
                  </a:lnTo>
                  <a:lnTo>
                    <a:pt x="545" y="764"/>
                  </a:lnTo>
                  <a:lnTo>
                    <a:pt x="580" y="738"/>
                  </a:lnTo>
                  <a:lnTo>
                    <a:pt x="616" y="764"/>
                  </a:lnTo>
                  <a:lnTo>
                    <a:pt x="604" y="721"/>
                  </a:lnTo>
                  <a:lnTo>
                    <a:pt x="640" y="693"/>
                  </a:lnTo>
                  <a:lnTo>
                    <a:pt x="595" y="693"/>
                  </a:lnTo>
                  <a:lnTo>
                    <a:pt x="595" y="693"/>
                  </a:lnTo>
                  <a:close/>
                  <a:moveTo>
                    <a:pt x="595" y="88"/>
                  </a:moveTo>
                  <a:lnTo>
                    <a:pt x="580" y="46"/>
                  </a:lnTo>
                  <a:lnTo>
                    <a:pt x="568" y="88"/>
                  </a:lnTo>
                  <a:lnTo>
                    <a:pt x="523" y="88"/>
                  </a:lnTo>
                  <a:lnTo>
                    <a:pt x="559" y="115"/>
                  </a:lnTo>
                  <a:lnTo>
                    <a:pt x="545" y="157"/>
                  </a:lnTo>
                  <a:lnTo>
                    <a:pt x="580" y="131"/>
                  </a:lnTo>
                  <a:lnTo>
                    <a:pt x="616" y="157"/>
                  </a:lnTo>
                  <a:lnTo>
                    <a:pt x="604" y="115"/>
                  </a:lnTo>
                  <a:lnTo>
                    <a:pt x="640" y="88"/>
                  </a:lnTo>
                  <a:lnTo>
                    <a:pt x="595" y="88"/>
                  </a:lnTo>
                  <a:lnTo>
                    <a:pt x="595" y="88"/>
                  </a:lnTo>
                  <a:close/>
                  <a:moveTo>
                    <a:pt x="723" y="217"/>
                  </a:moveTo>
                  <a:lnTo>
                    <a:pt x="709" y="174"/>
                  </a:lnTo>
                  <a:lnTo>
                    <a:pt x="695" y="217"/>
                  </a:lnTo>
                  <a:lnTo>
                    <a:pt x="649" y="217"/>
                  </a:lnTo>
                  <a:lnTo>
                    <a:pt x="687" y="243"/>
                  </a:lnTo>
                  <a:lnTo>
                    <a:pt x="673" y="286"/>
                  </a:lnTo>
                  <a:lnTo>
                    <a:pt x="709" y="260"/>
                  </a:lnTo>
                  <a:lnTo>
                    <a:pt x="745" y="286"/>
                  </a:lnTo>
                  <a:lnTo>
                    <a:pt x="730" y="243"/>
                  </a:lnTo>
                  <a:lnTo>
                    <a:pt x="768" y="217"/>
                  </a:lnTo>
                  <a:lnTo>
                    <a:pt x="723" y="217"/>
                  </a:lnTo>
                  <a:lnTo>
                    <a:pt x="723" y="217"/>
                  </a:lnTo>
                  <a:close/>
                  <a:moveTo>
                    <a:pt x="723" y="567"/>
                  </a:moveTo>
                  <a:lnTo>
                    <a:pt x="709" y="524"/>
                  </a:lnTo>
                  <a:lnTo>
                    <a:pt x="695" y="567"/>
                  </a:lnTo>
                  <a:lnTo>
                    <a:pt x="649" y="567"/>
                  </a:lnTo>
                  <a:lnTo>
                    <a:pt x="687" y="593"/>
                  </a:lnTo>
                  <a:lnTo>
                    <a:pt x="673" y="638"/>
                  </a:lnTo>
                  <a:lnTo>
                    <a:pt x="709" y="610"/>
                  </a:lnTo>
                  <a:lnTo>
                    <a:pt x="745" y="638"/>
                  </a:lnTo>
                  <a:lnTo>
                    <a:pt x="730" y="593"/>
                  </a:lnTo>
                  <a:lnTo>
                    <a:pt x="768" y="567"/>
                  </a:lnTo>
                  <a:lnTo>
                    <a:pt x="723" y="567"/>
                  </a:lnTo>
                  <a:lnTo>
                    <a:pt x="723" y="567"/>
                  </a:lnTo>
                  <a:close/>
                  <a:moveTo>
                    <a:pt x="771" y="388"/>
                  </a:moveTo>
                  <a:lnTo>
                    <a:pt x="757" y="345"/>
                  </a:lnTo>
                  <a:lnTo>
                    <a:pt x="745" y="388"/>
                  </a:lnTo>
                  <a:lnTo>
                    <a:pt x="699" y="388"/>
                  </a:lnTo>
                  <a:lnTo>
                    <a:pt x="735" y="417"/>
                  </a:lnTo>
                  <a:lnTo>
                    <a:pt x="721" y="460"/>
                  </a:lnTo>
                  <a:lnTo>
                    <a:pt x="757" y="434"/>
                  </a:lnTo>
                  <a:lnTo>
                    <a:pt x="795" y="460"/>
                  </a:lnTo>
                  <a:lnTo>
                    <a:pt x="780" y="417"/>
                  </a:lnTo>
                  <a:lnTo>
                    <a:pt x="816" y="388"/>
                  </a:lnTo>
                  <a:lnTo>
                    <a:pt x="771" y="388"/>
                  </a:lnTo>
                  <a:lnTo>
                    <a:pt x="771" y="388"/>
                  </a:lnTo>
                  <a:close/>
                  <a:moveTo>
                    <a:pt x="242" y="88"/>
                  </a:moveTo>
                  <a:lnTo>
                    <a:pt x="230" y="46"/>
                  </a:lnTo>
                  <a:lnTo>
                    <a:pt x="216" y="88"/>
                  </a:lnTo>
                  <a:lnTo>
                    <a:pt x="171" y="88"/>
                  </a:lnTo>
                  <a:lnTo>
                    <a:pt x="209" y="115"/>
                  </a:lnTo>
                  <a:lnTo>
                    <a:pt x="195" y="160"/>
                  </a:lnTo>
                  <a:lnTo>
                    <a:pt x="230" y="131"/>
                  </a:lnTo>
                  <a:lnTo>
                    <a:pt x="266" y="160"/>
                  </a:lnTo>
                  <a:lnTo>
                    <a:pt x="252" y="115"/>
                  </a:lnTo>
                  <a:lnTo>
                    <a:pt x="288" y="88"/>
                  </a:lnTo>
                  <a:lnTo>
                    <a:pt x="242" y="88"/>
                  </a:lnTo>
                  <a:lnTo>
                    <a:pt x="242" y="88"/>
                  </a:lnTo>
                  <a:close/>
                  <a:moveTo>
                    <a:pt x="119" y="217"/>
                  </a:moveTo>
                  <a:lnTo>
                    <a:pt x="107" y="174"/>
                  </a:lnTo>
                  <a:lnTo>
                    <a:pt x="92" y="217"/>
                  </a:lnTo>
                  <a:lnTo>
                    <a:pt x="47" y="217"/>
                  </a:lnTo>
                  <a:lnTo>
                    <a:pt x="83" y="243"/>
                  </a:lnTo>
                  <a:lnTo>
                    <a:pt x="69" y="286"/>
                  </a:lnTo>
                  <a:lnTo>
                    <a:pt x="107" y="260"/>
                  </a:lnTo>
                  <a:lnTo>
                    <a:pt x="142" y="286"/>
                  </a:lnTo>
                  <a:lnTo>
                    <a:pt x="128" y="243"/>
                  </a:lnTo>
                  <a:lnTo>
                    <a:pt x="164" y="217"/>
                  </a:lnTo>
                  <a:lnTo>
                    <a:pt x="119" y="217"/>
                  </a:lnTo>
                  <a:lnTo>
                    <a:pt x="119" y="217"/>
                  </a:lnTo>
                  <a:close/>
                  <a:moveTo>
                    <a:pt x="73" y="388"/>
                  </a:moveTo>
                  <a:lnTo>
                    <a:pt x="59" y="348"/>
                  </a:lnTo>
                  <a:lnTo>
                    <a:pt x="45" y="388"/>
                  </a:lnTo>
                  <a:lnTo>
                    <a:pt x="0" y="388"/>
                  </a:lnTo>
                  <a:lnTo>
                    <a:pt x="38" y="417"/>
                  </a:lnTo>
                  <a:lnTo>
                    <a:pt x="23" y="460"/>
                  </a:lnTo>
                  <a:lnTo>
                    <a:pt x="59" y="434"/>
                  </a:lnTo>
                  <a:lnTo>
                    <a:pt x="95" y="460"/>
                  </a:lnTo>
                  <a:lnTo>
                    <a:pt x="80" y="417"/>
                  </a:lnTo>
                  <a:lnTo>
                    <a:pt x="119" y="388"/>
                  </a:lnTo>
                  <a:lnTo>
                    <a:pt x="73" y="388"/>
                  </a:lnTo>
                  <a:lnTo>
                    <a:pt x="73" y="388"/>
                  </a:lnTo>
                  <a:close/>
                  <a:moveTo>
                    <a:pt x="119" y="567"/>
                  </a:moveTo>
                  <a:lnTo>
                    <a:pt x="107" y="524"/>
                  </a:lnTo>
                  <a:lnTo>
                    <a:pt x="92" y="567"/>
                  </a:lnTo>
                  <a:lnTo>
                    <a:pt x="47" y="567"/>
                  </a:lnTo>
                  <a:lnTo>
                    <a:pt x="83" y="595"/>
                  </a:lnTo>
                  <a:lnTo>
                    <a:pt x="69" y="638"/>
                  </a:lnTo>
                  <a:lnTo>
                    <a:pt x="107" y="612"/>
                  </a:lnTo>
                  <a:lnTo>
                    <a:pt x="142" y="638"/>
                  </a:lnTo>
                  <a:lnTo>
                    <a:pt x="128" y="595"/>
                  </a:lnTo>
                  <a:lnTo>
                    <a:pt x="164" y="567"/>
                  </a:lnTo>
                  <a:lnTo>
                    <a:pt x="119" y="567"/>
                  </a:lnTo>
                  <a:lnTo>
                    <a:pt x="119" y="567"/>
                  </a:lnTo>
                  <a:close/>
                  <a:moveTo>
                    <a:pt x="245" y="693"/>
                  </a:moveTo>
                  <a:lnTo>
                    <a:pt x="233" y="652"/>
                  </a:lnTo>
                  <a:lnTo>
                    <a:pt x="219" y="693"/>
                  </a:lnTo>
                  <a:lnTo>
                    <a:pt x="173" y="693"/>
                  </a:lnTo>
                  <a:lnTo>
                    <a:pt x="209" y="721"/>
                  </a:lnTo>
                  <a:lnTo>
                    <a:pt x="195" y="764"/>
                  </a:lnTo>
                  <a:lnTo>
                    <a:pt x="233" y="738"/>
                  </a:lnTo>
                  <a:lnTo>
                    <a:pt x="269" y="764"/>
                  </a:lnTo>
                  <a:lnTo>
                    <a:pt x="254" y="721"/>
                  </a:lnTo>
                  <a:lnTo>
                    <a:pt x="290" y="693"/>
                  </a:lnTo>
                  <a:lnTo>
                    <a:pt x="245" y="693"/>
                  </a:lnTo>
                  <a:lnTo>
                    <a:pt x="245" y="6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39" name="Icon"/>
            <p:cNvSpPr>
              <a:spLocks noChangeAspect="1" noEditPoints="1"/>
            </p:cNvSpPr>
            <p:nvPr/>
          </p:nvSpPr>
          <p:spPr bwMode="auto">
            <a:xfrm>
              <a:off x="7724932" y="6507889"/>
              <a:ext cx="618849" cy="331383"/>
            </a:xfrm>
            <a:custGeom>
              <a:avLst/>
              <a:gdLst>
                <a:gd name="T0" fmla="*/ 354 w 522"/>
                <a:gd name="T1" fmla="*/ 228 h 278"/>
                <a:gd name="T2" fmla="*/ 170 w 522"/>
                <a:gd name="T3" fmla="*/ 234 h 278"/>
                <a:gd name="T4" fmla="*/ 354 w 522"/>
                <a:gd name="T5" fmla="*/ 239 h 278"/>
                <a:gd name="T6" fmla="*/ 354 w 522"/>
                <a:gd name="T7" fmla="*/ 222 h 278"/>
                <a:gd name="T8" fmla="*/ 354 w 522"/>
                <a:gd name="T9" fmla="*/ 45 h 278"/>
                <a:gd name="T10" fmla="*/ 337 w 522"/>
                <a:gd name="T11" fmla="*/ 0 h 278"/>
                <a:gd name="T12" fmla="*/ 0 w 522"/>
                <a:gd name="T13" fmla="*/ 0 h 278"/>
                <a:gd name="T14" fmla="*/ 17 w 522"/>
                <a:gd name="T15" fmla="*/ 169 h 278"/>
                <a:gd name="T16" fmla="*/ 46 w 522"/>
                <a:gd name="T17" fmla="*/ 222 h 278"/>
                <a:gd name="T18" fmla="*/ 115 w 522"/>
                <a:gd name="T19" fmla="*/ 179 h 278"/>
                <a:gd name="T20" fmla="*/ 55 w 522"/>
                <a:gd name="T21" fmla="*/ 222 h 278"/>
                <a:gd name="T22" fmla="*/ 6 w 522"/>
                <a:gd name="T23" fmla="*/ 227 h 278"/>
                <a:gd name="T24" fmla="*/ 58 w 522"/>
                <a:gd name="T25" fmla="*/ 237 h 278"/>
                <a:gd name="T26" fmla="*/ 6 w 522"/>
                <a:gd name="T27" fmla="*/ 227 h 278"/>
                <a:gd name="T28" fmla="*/ 115 w 522"/>
                <a:gd name="T29" fmla="*/ 190 h 278"/>
                <a:gd name="T30" fmla="*/ 115 w 522"/>
                <a:gd name="T31" fmla="*/ 278 h 278"/>
                <a:gd name="T32" fmla="*/ 134 w 522"/>
                <a:gd name="T33" fmla="*/ 234 h 278"/>
                <a:gd name="T34" fmla="*/ 96 w 522"/>
                <a:gd name="T35" fmla="*/ 234 h 278"/>
                <a:gd name="T36" fmla="*/ 134 w 522"/>
                <a:gd name="T37" fmla="*/ 234 h 278"/>
                <a:gd name="T38" fmla="*/ 435 w 522"/>
                <a:gd name="T39" fmla="*/ 182 h 278"/>
                <a:gd name="T40" fmla="*/ 435 w 522"/>
                <a:gd name="T41" fmla="*/ 277 h 278"/>
                <a:gd name="T42" fmla="*/ 455 w 522"/>
                <a:gd name="T43" fmla="*/ 229 h 278"/>
                <a:gd name="T44" fmla="*/ 414 w 522"/>
                <a:gd name="T45" fmla="*/ 229 h 278"/>
                <a:gd name="T46" fmla="*/ 455 w 522"/>
                <a:gd name="T47" fmla="*/ 229 h 278"/>
                <a:gd name="T48" fmla="*/ 521 w 522"/>
                <a:gd name="T49" fmla="*/ 129 h 278"/>
                <a:gd name="T50" fmla="*/ 358 w 522"/>
                <a:gd name="T51" fmla="*/ 44 h 278"/>
                <a:gd name="T52" fmla="*/ 376 w 522"/>
                <a:gd name="T53" fmla="*/ 213 h 278"/>
                <a:gd name="T54" fmla="*/ 493 w 522"/>
                <a:gd name="T55" fmla="*/ 213 h 278"/>
                <a:gd name="T56" fmla="*/ 378 w 522"/>
                <a:gd name="T57" fmla="*/ 125 h 278"/>
                <a:gd name="T58" fmla="*/ 400 w 522"/>
                <a:gd name="T59" fmla="*/ 137 h 278"/>
                <a:gd name="T60" fmla="*/ 378 w 522"/>
                <a:gd name="T61" fmla="*/ 125 h 278"/>
                <a:gd name="T62" fmla="*/ 455 w 522"/>
                <a:gd name="T63" fmla="*/ 128 h 278"/>
                <a:gd name="T64" fmla="*/ 372 w 522"/>
                <a:gd name="T65" fmla="*/ 99 h 278"/>
                <a:gd name="T66" fmla="*/ 476 w 522"/>
                <a:gd name="T67" fmla="*/ 56 h 278"/>
                <a:gd name="T68" fmla="*/ 358 w 522"/>
                <a:gd name="T69" fmla="*/ 217 h 278"/>
                <a:gd name="T70" fmla="*/ 378 w 522"/>
                <a:gd name="T71" fmla="*/ 238 h 278"/>
                <a:gd name="T72" fmla="*/ 358 w 522"/>
                <a:gd name="T73" fmla="*/ 217 h 278"/>
                <a:gd name="T74" fmla="*/ 522 w 522"/>
                <a:gd name="T75" fmla="*/ 218 h 278"/>
                <a:gd name="T76" fmla="*/ 502 w 522"/>
                <a:gd name="T77" fmla="*/ 237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2" h="278">
                  <a:moveTo>
                    <a:pt x="354" y="239"/>
                  </a:moveTo>
                  <a:cubicBezTo>
                    <a:pt x="354" y="228"/>
                    <a:pt x="354" y="228"/>
                    <a:pt x="354" y="228"/>
                  </a:cubicBezTo>
                  <a:cubicBezTo>
                    <a:pt x="169" y="228"/>
                    <a:pt x="169" y="228"/>
                    <a:pt x="169" y="228"/>
                  </a:cubicBezTo>
                  <a:cubicBezTo>
                    <a:pt x="170" y="230"/>
                    <a:pt x="170" y="232"/>
                    <a:pt x="170" y="234"/>
                  </a:cubicBezTo>
                  <a:cubicBezTo>
                    <a:pt x="170" y="236"/>
                    <a:pt x="170" y="237"/>
                    <a:pt x="169" y="239"/>
                  </a:cubicBezTo>
                  <a:cubicBezTo>
                    <a:pt x="354" y="239"/>
                    <a:pt x="354" y="239"/>
                    <a:pt x="354" y="239"/>
                  </a:cubicBezTo>
                  <a:close/>
                  <a:moveTo>
                    <a:pt x="169" y="222"/>
                  </a:moveTo>
                  <a:cubicBezTo>
                    <a:pt x="354" y="222"/>
                    <a:pt x="354" y="222"/>
                    <a:pt x="354" y="222"/>
                  </a:cubicBezTo>
                  <a:cubicBezTo>
                    <a:pt x="354" y="169"/>
                    <a:pt x="354" y="169"/>
                    <a:pt x="354" y="169"/>
                  </a:cubicBezTo>
                  <a:cubicBezTo>
                    <a:pt x="354" y="45"/>
                    <a:pt x="354" y="45"/>
                    <a:pt x="354" y="45"/>
                  </a:cubicBezTo>
                  <a:cubicBezTo>
                    <a:pt x="337" y="45"/>
                    <a:pt x="337" y="45"/>
                    <a:pt x="337" y="45"/>
                  </a:cubicBezTo>
                  <a:cubicBezTo>
                    <a:pt x="337" y="0"/>
                    <a:pt x="337" y="0"/>
                    <a:pt x="337" y="0"/>
                  </a:cubicBezTo>
                  <a:cubicBezTo>
                    <a:pt x="17" y="0"/>
                    <a:pt x="17" y="0"/>
                    <a:pt x="17" y="0"/>
                  </a:cubicBezTo>
                  <a:cubicBezTo>
                    <a:pt x="0" y="0"/>
                    <a:pt x="0" y="0"/>
                    <a:pt x="0" y="0"/>
                  </a:cubicBezTo>
                  <a:cubicBezTo>
                    <a:pt x="0" y="169"/>
                    <a:pt x="0" y="169"/>
                    <a:pt x="0" y="169"/>
                  </a:cubicBezTo>
                  <a:cubicBezTo>
                    <a:pt x="17" y="169"/>
                    <a:pt x="17" y="169"/>
                    <a:pt x="17" y="169"/>
                  </a:cubicBezTo>
                  <a:cubicBezTo>
                    <a:pt x="17" y="204"/>
                    <a:pt x="17" y="204"/>
                    <a:pt x="17" y="204"/>
                  </a:cubicBezTo>
                  <a:cubicBezTo>
                    <a:pt x="46" y="222"/>
                    <a:pt x="46" y="222"/>
                    <a:pt x="46" y="222"/>
                  </a:cubicBezTo>
                  <a:cubicBezTo>
                    <a:pt x="61" y="222"/>
                    <a:pt x="61" y="222"/>
                    <a:pt x="61" y="222"/>
                  </a:cubicBezTo>
                  <a:cubicBezTo>
                    <a:pt x="66" y="198"/>
                    <a:pt x="88" y="179"/>
                    <a:pt x="115" y="179"/>
                  </a:cubicBezTo>
                  <a:cubicBezTo>
                    <a:pt x="141" y="179"/>
                    <a:pt x="163" y="198"/>
                    <a:pt x="169" y="222"/>
                  </a:cubicBezTo>
                  <a:close/>
                  <a:moveTo>
                    <a:pt x="55" y="222"/>
                  </a:moveTo>
                  <a:cubicBezTo>
                    <a:pt x="55" y="222"/>
                    <a:pt x="55" y="222"/>
                    <a:pt x="55" y="222"/>
                  </a:cubicBezTo>
                  <a:moveTo>
                    <a:pt x="6" y="227"/>
                  </a:moveTo>
                  <a:cubicBezTo>
                    <a:pt x="58" y="227"/>
                    <a:pt x="58" y="227"/>
                    <a:pt x="58" y="227"/>
                  </a:cubicBezTo>
                  <a:cubicBezTo>
                    <a:pt x="58" y="237"/>
                    <a:pt x="58" y="237"/>
                    <a:pt x="58" y="237"/>
                  </a:cubicBezTo>
                  <a:cubicBezTo>
                    <a:pt x="6" y="237"/>
                    <a:pt x="6" y="237"/>
                    <a:pt x="6" y="237"/>
                  </a:cubicBezTo>
                  <a:cubicBezTo>
                    <a:pt x="6" y="227"/>
                    <a:pt x="6" y="227"/>
                    <a:pt x="6" y="227"/>
                  </a:cubicBezTo>
                  <a:close/>
                  <a:moveTo>
                    <a:pt x="159" y="234"/>
                  </a:moveTo>
                  <a:cubicBezTo>
                    <a:pt x="159" y="210"/>
                    <a:pt x="139" y="190"/>
                    <a:pt x="115" y="190"/>
                  </a:cubicBezTo>
                  <a:cubicBezTo>
                    <a:pt x="90" y="190"/>
                    <a:pt x="71" y="210"/>
                    <a:pt x="71" y="234"/>
                  </a:cubicBezTo>
                  <a:cubicBezTo>
                    <a:pt x="71" y="258"/>
                    <a:pt x="90" y="278"/>
                    <a:pt x="115" y="278"/>
                  </a:cubicBezTo>
                  <a:cubicBezTo>
                    <a:pt x="139" y="278"/>
                    <a:pt x="159" y="258"/>
                    <a:pt x="159" y="234"/>
                  </a:cubicBezTo>
                  <a:close/>
                  <a:moveTo>
                    <a:pt x="134" y="234"/>
                  </a:moveTo>
                  <a:cubicBezTo>
                    <a:pt x="134" y="244"/>
                    <a:pt x="125" y="253"/>
                    <a:pt x="115" y="253"/>
                  </a:cubicBezTo>
                  <a:cubicBezTo>
                    <a:pt x="104" y="253"/>
                    <a:pt x="96" y="244"/>
                    <a:pt x="96" y="234"/>
                  </a:cubicBezTo>
                  <a:cubicBezTo>
                    <a:pt x="96" y="223"/>
                    <a:pt x="104" y="215"/>
                    <a:pt x="115" y="215"/>
                  </a:cubicBezTo>
                  <a:cubicBezTo>
                    <a:pt x="125" y="215"/>
                    <a:pt x="134" y="223"/>
                    <a:pt x="134" y="234"/>
                  </a:cubicBezTo>
                  <a:close/>
                  <a:moveTo>
                    <a:pt x="482" y="229"/>
                  </a:moveTo>
                  <a:cubicBezTo>
                    <a:pt x="482" y="203"/>
                    <a:pt x="461" y="182"/>
                    <a:pt x="435" y="182"/>
                  </a:cubicBezTo>
                  <a:cubicBezTo>
                    <a:pt x="408" y="182"/>
                    <a:pt x="387" y="203"/>
                    <a:pt x="387" y="229"/>
                  </a:cubicBezTo>
                  <a:cubicBezTo>
                    <a:pt x="387" y="255"/>
                    <a:pt x="408" y="277"/>
                    <a:pt x="435" y="277"/>
                  </a:cubicBezTo>
                  <a:cubicBezTo>
                    <a:pt x="461" y="277"/>
                    <a:pt x="482" y="255"/>
                    <a:pt x="482" y="229"/>
                  </a:cubicBezTo>
                  <a:close/>
                  <a:moveTo>
                    <a:pt x="455" y="229"/>
                  </a:moveTo>
                  <a:cubicBezTo>
                    <a:pt x="455" y="241"/>
                    <a:pt x="446" y="250"/>
                    <a:pt x="435" y="250"/>
                  </a:cubicBezTo>
                  <a:cubicBezTo>
                    <a:pt x="423" y="250"/>
                    <a:pt x="414" y="241"/>
                    <a:pt x="414" y="229"/>
                  </a:cubicBezTo>
                  <a:cubicBezTo>
                    <a:pt x="414" y="218"/>
                    <a:pt x="423" y="209"/>
                    <a:pt x="435" y="209"/>
                  </a:cubicBezTo>
                  <a:cubicBezTo>
                    <a:pt x="446" y="209"/>
                    <a:pt x="455" y="218"/>
                    <a:pt x="455" y="229"/>
                  </a:cubicBezTo>
                  <a:close/>
                  <a:moveTo>
                    <a:pt x="521" y="213"/>
                  </a:moveTo>
                  <a:cubicBezTo>
                    <a:pt x="521" y="129"/>
                    <a:pt x="521" y="129"/>
                    <a:pt x="521" y="129"/>
                  </a:cubicBezTo>
                  <a:cubicBezTo>
                    <a:pt x="490" y="44"/>
                    <a:pt x="490" y="44"/>
                    <a:pt x="490" y="44"/>
                  </a:cubicBezTo>
                  <a:cubicBezTo>
                    <a:pt x="358" y="44"/>
                    <a:pt x="358" y="44"/>
                    <a:pt x="358" y="44"/>
                  </a:cubicBezTo>
                  <a:cubicBezTo>
                    <a:pt x="358" y="213"/>
                    <a:pt x="358" y="213"/>
                    <a:pt x="358" y="213"/>
                  </a:cubicBezTo>
                  <a:cubicBezTo>
                    <a:pt x="376" y="213"/>
                    <a:pt x="376" y="213"/>
                    <a:pt x="376" y="213"/>
                  </a:cubicBezTo>
                  <a:cubicBezTo>
                    <a:pt x="383" y="188"/>
                    <a:pt x="407" y="169"/>
                    <a:pt x="435" y="169"/>
                  </a:cubicBezTo>
                  <a:cubicBezTo>
                    <a:pt x="463" y="169"/>
                    <a:pt x="486" y="188"/>
                    <a:pt x="493" y="213"/>
                  </a:cubicBezTo>
                  <a:cubicBezTo>
                    <a:pt x="521" y="213"/>
                    <a:pt x="521" y="213"/>
                    <a:pt x="521" y="213"/>
                  </a:cubicBezTo>
                  <a:close/>
                  <a:moveTo>
                    <a:pt x="378" y="125"/>
                  </a:moveTo>
                  <a:cubicBezTo>
                    <a:pt x="400" y="125"/>
                    <a:pt x="400" y="125"/>
                    <a:pt x="400" y="125"/>
                  </a:cubicBezTo>
                  <a:cubicBezTo>
                    <a:pt x="400" y="137"/>
                    <a:pt x="400" y="137"/>
                    <a:pt x="400" y="137"/>
                  </a:cubicBezTo>
                  <a:cubicBezTo>
                    <a:pt x="378" y="137"/>
                    <a:pt x="378" y="137"/>
                    <a:pt x="378" y="137"/>
                  </a:cubicBezTo>
                  <a:cubicBezTo>
                    <a:pt x="378" y="125"/>
                    <a:pt x="378" y="125"/>
                    <a:pt x="378" y="125"/>
                  </a:cubicBezTo>
                  <a:close/>
                  <a:moveTo>
                    <a:pt x="502" y="128"/>
                  </a:moveTo>
                  <a:cubicBezTo>
                    <a:pt x="455" y="128"/>
                    <a:pt x="455" y="128"/>
                    <a:pt x="455" y="128"/>
                  </a:cubicBezTo>
                  <a:cubicBezTo>
                    <a:pt x="426" y="99"/>
                    <a:pt x="426" y="99"/>
                    <a:pt x="426" y="99"/>
                  </a:cubicBezTo>
                  <a:cubicBezTo>
                    <a:pt x="372" y="99"/>
                    <a:pt x="372" y="99"/>
                    <a:pt x="372" y="99"/>
                  </a:cubicBezTo>
                  <a:cubicBezTo>
                    <a:pt x="372" y="56"/>
                    <a:pt x="372" y="56"/>
                    <a:pt x="372" y="56"/>
                  </a:cubicBezTo>
                  <a:cubicBezTo>
                    <a:pt x="476" y="56"/>
                    <a:pt x="476" y="56"/>
                    <a:pt x="476" y="56"/>
                  </a:cubicBezTo>
                  <a:cubicBezTo>
                    <a:pt x="502" y="128"/>
                    <a:pt x="502" y="128"/>
                    <a:pt x="502" y="128"/>
                  </a:cubicBezTo>
                  <a:close/>
                  <a:moveTo>
                    <a:pt x="358" y="217"/>
                  </a:moveTo>
                  <a:cubicBezTo>
                    <a:pt x="378" y="217"/>
                    <a:pt x="378" y="217"/>
                    <a:pt x="378" y="217"/>
                  </a:cubicBezTo>
                  <a:cubicBezTo>
                    <a:pt x="378" y="238"/>
                    <a:pt x="378" y="238"/>
                    <a:pt x="378" y="238"/>
                  </a:cubicBezTo>
                  <a:cubicBezTo>
                    <a:pt x="358" y="238"/>
                    <a:pt x="358" y="238"/>
                    <a:pt x="358" y="238"/>
                  </a:cubicBezTo>
                  <a:cubicBezTo>
                    <a:pt x="358" y="217"/>
                    <a:pt x="358" y="217"/>
                    <a:pt x="358" y="217"/>
                  </a:cubicBezTo>
                  <a:close/>
                  <a:moveTo>
                    <a:pt x="497" y="218"/>
                  </a:moveTo>
                  <a:cubicBezTo>
                    <a:pt x="522" y="218"/>
                    <a:pt x="522" y="218"/>
                    <a:pt x="522" y="218"/>
                  </a:cubicBezTo>
                  <a:cubicBezTo>
                    <a:pt x="522" y="237"/>
                    <a:pt x="522" y="237"/>
                    <a:pt x="522" y="237"/>
                  </a:cubicBezTo>
                  <a:cubicBezTo>
                    <a:pt x="502" y="237"/>
                    <a:pt x="502" y="237"/>
                    <a:pt x="502" y="237"/>
                  </a:cubicBezTo>
                  <a:cubicBezTo>
                    <a:pt x="497" y="218"/>
                    <a:pt x="497" y="218"/>
                    <a:pt x="497" y="21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40" name="Icon"/>
            <p:cNvSpPr>
              <a:spLocks noChangeAspect="1" noEditPoints="1"/>
            </p:cNvSpPr>
            <p:nvPr/>
          </p:nvSpPr>
          <p:spPr bwMode="auto">
            <a:xfrm>
              <a:off x="8339187" y="7088397"/>
              <a:ext cx="388029" cy="368203"/>
            </a:xfrm>
            <a:custGeom>
              <a:avLst/>
              <a:gdLst>
                <a:gd name="T0" fmla="*/ 172 w 345"/>
                <a:gd name="T1" fmla="*/ 0 h 327"/>
                <a:gd name="T2" fmla="*/ 23 w 345"/>
                <a:gd name="T3" fmla="*/ 81 h 327"/>
                <a:gd name="T4" fmla="*/ 322 w 345"/>
                <a:gd name="T5" fmla="*/ 81 h 327"/>
                <a:gd name="T6" fmla="*/ 172 w 345"/>
                <a:gd name="T7" fmla="*/ 0 h 327"/>
                <a:gd name="T8" fmla="*/ 172 w 345"/>
                <a:gd name="T9" fmla="*/ 68 h 327"/>
                <a:gd name="T10" fmla="*/ 151 w 345"/>
                <a:gd name="T11" fmla="*/ 47 h 327"/>
                <a:gd name="T12" fmla="*/ 172 w 345"/>
                <a:gd name="T13" fmla="*/ 26 h 327"/>
                <a:gd name="T14" fmla="*/ 193 w 345"/>
                <a:gd name="T15" fmla="*/ 47 h 327"/>
                <a:gd name="T16" fmla="*/ 172 w 345"/>
                <a:gd name="T17" fmla="*/ 68 h 327"/>
                <a:gd name="T18" fmla="*/ 325 w 345"/>
                <a:gd name="T19" fmla="*/ 112 h 327"/>
                <a:gd name="T20" fmla="*/ 19 w 345"/>
                <a:gd name="T21" fmla="*/ 112 h 327"/>
                <a:gd name="T22" fmla="*/ 19 w 345"/>
                <a:gd name="T23" fmla="*/ 91 h 327"/>
                <a:gd name="T24" fmla="*/ 325 w 345"/>
                <a:gd name="T25" fmla="*/ 91 h 327"/>
                <a:gd name="T26" fmla="*/ 325 w 345"/>
                <a:gd name="T27" fmla="*/ 112 h 327"/>
                <a:gd name="T28" fmla="*/ 85 w 345"/>
                <a:gd name="T29" fmla="*/ 123 h 327"/>
                <a:gd name="T30" fmla="*/ 85 w 345"/>
                <a:gd name="T31" fmla="*/ 257 h 327"/>
                <a:gd name="T32" fmla="*/ 45 w 345"/>
                <a:gd name="T33" fmla="*/ 257 h 327"/>
                <a:gd name="T34" fmla="*/ 45 w 345"/>
                <a:gd name="T35" fmla="*/ 123 h 327"/>
                <a:gd name="T36" fmla="*/ 85 w 345"/>
                <a:gd name="T37" fmla="*/ 123 h 327"/>
                <a:gd name="T38" fmla="*/ 157 w 345"/>
                <a:gd name="T39" fmla="*/ 123 h 327"/>
                <a:gd name="T40" fmla="*/ 157 w 345"/>
                <a:gd name="T41" fmla="*/ 257 h 327"/>
                <a:gd name="T42" fmla="*/ 117 w 345"/>
                <a:gd name="T43" fmla="*/ 257 h 327"/>
                <a:gd name="T44" fmla="*/ 117 w 345"/>
                <a:gd name="T45" fmla="*/ 123 h 327"/>
                <a:gd name="T46" fmla="*/ 157 w 345"/>
                <a:gd name="T47" fmla="*/ 123 h 327"/>
                <a:gd name="T48" fmla="*/ 229 w 345"/>
                <a:gd name="T49" fmla="*/ 123 h 327"/>
                <a:gd name="T50" fmla="*/ 229 w 345"/>
                <a:gd name="T51" fmla="*/ 257 h 327"/>
                <a:gd name="T52" fmla="*/ 189 w 345"/>
                <a:gd name="T53" fmla="*/ 257 h 327"/>
                <a:gd name="T54" fmla="*/ 189 w 345"/>
                <a:gd name="T55" fmla="*/ 123 h 327"/>
                <a:gd name="T56" fmla="*/ 229 w 345"/>
                <a:gd name="T57" fmla="*/ 123 h 327"/>
                <a:gd name="T58" fmla="*/ 300 w 345"/>
                <a:gd name="T59" fmla="*/ 123 h 327"/>
                <a:gd name="T60" fmla="*/ 300 w 345"/>
                <a:gd name="T61" fmla="*/ 257 h 327"/>
                <a:gd name="T62" fmla="*/ 260 w 345"/>
                <a:gd name="T63" fmla="*/ 257 h 327"/>
                <a:gd name="T64" fmla="*/ 260 w 345"/>
                <a:gd name="T65" fmla="*/ 123 h 327"/>
                <a:gd name="T66" fmla="*/ 300 w 345"/>
                <a:gd name="T67" fmla="*/ 123 h 327"/>
                <a:gd name="T68" fmla="*/ 20 w 345"/>
                <a:gd name="T69" fmla="*/ 270 h 327"/>
                <a:gd name="T70" fmla="*/ 324 w 345"/>
                <a:gd name="T71" fmla="*/ 270 h 327"/>
                <a:gd name="T72" fmla="*/ 324 w 345"/>
                <a:gd name="T73" fmla="*/ 286 h 327"/>
                <a:gd name="T74" fmla="*/ 20 w 345"/>
                <a:gd name="T75" fmla="*/ 286 h 327"/>
                <a:gd name="T76" fmla="*/ 20 w 345"/>
                <a:gd name="T77" fmla="*/ 270 h 327"/>
                <a:gd name="T78" fmla="*/ 345 w 345"/>
                <a:gd name="T79" fmla="*/ 300 h 327"/>
                <a:gd name="T80" fmla="*/ 345 w 345"/>
                <a:gd name="T81" fmla="*/ 327 h 327"/>
                <a:gd name="T82" fmla="*/ 0 w 345"/>
                <a:gd name="T83" fmla="*/ 327 h 327"/>
                <a:gd name="T84" fmla="*/ 0 w 345"/>
                <a:gd name="T85" fmla="*/ 300 h 327"/>
                <a:gd name="T86" fmla="*/ 345 w 345"/>
                <a:gd name="T87" fmla="*/ 300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45" h="327">
                  <a:moveTo>
                    <a:pt x="172" y="0"/>
                  </a:moveTo>
                  <a:cubicBezTo>
                    <a:pt x="23" y="81"/>
                    <a:pt x="23" y="81"/>
                    <a:pt x="23" y="81"/>
                  </a:cubicBezTo>
                  <a:cubicBezTo>
                    <a:pt x="322" y="81"/>
                    <a:pt x="322" y="81"/>
                    <a:pt x="322" y="81"/>
                  </a:cubicBezTo>
                  <a:lnTo>
                    <a:pt x="172" y="0"/>
                  </a:lnTo>
                  <a:close/>
                  <a:moveTo>
                    <a:pt x="172" y="68"/>
                  </a:moveTo>
                  <a:cubicBezTo>
                    <a:pt x="161" y="68"/>
                    <a:pt x="151" y="59"/>
                    <a:pt x="151" y="47"/>
                  </a:cubicBezTo>
                  <a:cubicBezTo>
                    <a:pt x="151" y="35"/>
                    <a:pt x="161" y="26"/>
                    <a:pt x="172" y="26"/>
                  </a:cubicBezTo>
                  <a:cubicBezTo>
                    <a:pt x="184" y="26"/>
                    <a:pt x="193" y="35"/>
                    <a:pt x="193" y="47"/>
                  </a:cubicBezTo>
                  <a:cubicBezTo>
                    <a:pt x="193" y="59"/>
                    <a:pt x="184" y="68"/>
                    <a:pt x="172" y="68"/>
                  </a:cubicBezTo>
                  <a:close/>
                  <a:moveTo>
                    <a:pt x="325" y="112"/>
                  </a:moveTo>
                  <a:cubicBezTo>
                    <a:pt x="19" y="112"/>
                    <a:pt x="19" y="112"/>
                    <a:pt x="19" y="112"/>
                  </a:cubicBezTo>
                  <a:cubicBezTo>
                    <a:pt x="19" y="91"/>
                    <a:pt x="19" y="91"/>
                    <a:pt x="19" y="91"/>
                  </a:cubicBezTo>
                  <a:cubicBezTo>
                    <a:pt x="325" y="91"/>
                    <a:pt x="325" y="91"/>
                    <a:pt x="325" y="91"/>
                  </a:cubicBezTo>
                  <a:lnTo>
                    <a:pt x="325" y="112"/>
                  </a:lnTo>
                  <a:close/>
                  <a:moveTo>
                    <a:pt x="85" y="123"/>
                  </a:moveTo>
                  <a:cubicBezTo>
                    <a:pt x="85" y="257"/>
                    <a:pt x="85" y="257"/>
                    <a:pt x="85" y="257"/>
                  </a:cubicBezTo>
                  <a:cubicBezTo>
                    <a:pt x="45" y="257"/>
                    <a:pt x="45" y="257"/>
                    <a:pt x="45" y="257"/>
                  </a:cubicBezTo>
                  <a:cubicBezTo>
                    <a:pt x="45" y="123"/>
                    <a:pt x="45" y="123"/>
                    <a:pt x="45" y="123"/>
                  </a:cubicBezTo>
                  <a:lnTo>
                    <a:pt x="85" y="123"/>
                  </a:lnTo>
                  <a:close/>
                  <a:moveTo>
                    <a:pt x="157" y="123"/>
                  </a:moveTo>
                  <a:cubicBezTo>
                    <a:pt x="157" y="257"/>
                    <a:pt x="157" y="257"/>
                    <a:pt x="157" y="257"/>
                  </a:cubicBezTo>
                  <a:cubicBezTo>
                    <a:pt x="117" y="257"/>
                    <a:pt x="117" y="257"/>
                    <a:pt x="117" y="257"/>
                  </a:cubicBezTo>
                  <a:cubicBezTo>
                    <a:pt x="117" y="123"/>
                    <a:pt x="117" y="123"/>
                    <a:pt x="117" y="123"/>
                  </a:cubicBezTo>
                  <a:lnTo>
                    <a:pt x="157" y="123"/>
                  </a:lnTo>
                  <a:close/>
                  <a:moveTo>
                    <a:pt x="229" y="123"/>
                  </a:moveTo>
                  <a:cubicBezTo>
                    <a:pt x="229" y="257"/>
                    <a:pt x="229" y="257"/>
                    <a:pt x="229" y="257"/>
                  </a:cubicBezTo>
                  <a:cubicBezTo>
                    <a:pt x="189" y="257"/>
                    <a:pt x="189" y="257"/>
                    <a:pt x="189" y="257"/>
                  </a:cubicBezTo>
                  <a:cubicBezTo>
                    <a:pt x="189" y="123"/>
                    <a:pt x="189" y="123"/>
                    <a:pt x="189" y="123"/>
                  </a:cubicBezTo>
                  <a:lnTo>
                    <a:pt x="229" y="123"/>
                  </a:lnTo>
                  <a:close/>
                  <a:moveTo>
                    <a:pt x="300" y="123"/>
                  </a:moveTo>
                  <a:cubicBezTo>
                    <a:pt x="300" y="257"/>
                    <a:pt x="300" y="257"/>
                    <a:pt x="300" y="257"/>
                  </a:cubicBezTo>
                  <a:cubicBezTo>
                    <a:pt x="260" y="257"/>
                    <a:pt x="260" y="257"/>
                    <a:pt x="260" y="257"/>
                  </a:cubicBezTo>
                  <a:cubicBezTo>
                    <a:pt x="260" y="123"/>
                    <a:pt x="260" y="123"/>
                    <a:pt x="260" y="123"/>
                  </a:cubicBezTo>
                  <a:lnTo>
                    <a:pt x="300" y="123"/>
                  </a:lnTo>
                  <a:close/>
                  <a:moveTo>
                    <a:pt x="20" y="270"/>
                  </a:moveTo>
                  <a:cubicBezTo>
                    <a:pt x="324" y="270"/>
                    <a:pt x="324" y="270"/>
                    <a:pt x="324" y="270"/>
                  </a:cubicBezTo>
                  <a:cubicBezTo>
                    <a:pt x="324" y="286"/>
                    <a:pt x="324" y="286"/>
                    <a:pt x="324" y="286"/>
                  </a:cubicBezTo>
                  <a:cubicBezTo>
                    <a:pt x="20" y="286"/>
                    <a:pt x="20" y="286"/>
                    <a:pt x="20" y="286"/>
                  </a:cubicBezTo>
                  <a:lnTo>
                    <a:pt x="20" y="270"/>
                  </a:lnTo>
                  <a:close/>
                  <a:moveTo>
                    <a:pt x="345" y="300"/>
                  </a:moveTo>
                  <a:cubicBezTo>
                    <a:pt x="345" y="327"/>
                    <a:pt x="345" y="327"/>
                    <a:pt x="345" y="327"/>
                  </a:cubicBezTo>
                  <a:cubicBezTo>
                    <a:pt x="0" y="327"/>
                    <a:pt x="0" y="327"/>
                    <a:pt x="0" y="327"/>
                  </a:cubicBezTo>
                  <a:cubicBezTo>
                    <a:pt x="0" y="300"/>
                    <a:pt x="0" y="300"/>
                    <a:pt x="0" y="300"/>
                  </a:cubicBezTo>
                  <a:lnTo>
                    <a:pt x="345" y="30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41" name="Icon"/>
            <p:cNvSpPr>
              <a:spLocks noChangeAspect="1" noEditPoints="1"/>
            </p:cNvSpPr>
            <p:nvPr/>
          </p:nvSpPr>
          <p:spPr bwMode="auto">
            <a:xfrm>
              <a:off x="10185706" y="6489479"/>
              <a:ext cx="373868" cy="368203"/>
            </a:xfrm>
            <a:custGeom>
              <a:avLst/>
              <a:gdLst>
                <a:gd name="T0" fmla="*/ 325 w 388"/>
                <a:gd name="T1" fmla="*/ 258 h 382"/>
                <a:gd name="T2" fmla="*/ 370 w 388"/>
                <a:gd name="T3" fmla="*/ 239 h 382"/>
                <a:gd name="T4" fmla="*/ 319 w 388"/>
                <a:gd name="T5" fmla="*/ 332 h 382"/>
                <a:gd name="T6" fmla="*/ 288 w 388"/>
                <a:gd name="T7" fmla="*/ 352 h 382"/>
                <a:gd name="T8" fmla="*/ 242 w 388"/>
                <a:gd name="T9" fmla="*/ 352 h 382"/>
                <a:gd name="T10" fmla="*/ 242 w 388"/>
                <a:gd name="T11" fmla="*/ 382 h 382"/>
                <a:gd name="T12" fmla="*/ 199 w 388"/>
                <a:gd name="T13" fmla="*/ 307 h 382"/>
                <a:gd name="T14" fmla="*/ 242 w 388"/>
                <a:gd name="T15" fmla="*/ 232 h 382"/>
                <a:gd name="T16" fmla="*/ 242 w 388"/>
                <a:gd name="T17" fmla="*/ 258 h 382"/>
                <a:gd name="T18" fmla="*/ 325 w 388"/>
                <a:gd name="T19" fmla="*/ 258 h 382"/>
                <a:gd name="T20" fmla="*/ 260 w 388"/>
                <a:gd name="T21" fmla="*/ 179 h 382"/>
                <a:gd name="T22" fmla="*/ 299 w 388"/>
                <a:gd name="T23" fmla="*/ 251 h 382"/>
                <a:gd name="T24" fmla="*/ 375 w 388"/>
                <a:gd name="T25" fmla="*/ 199 h 382"/>
                <a:gd name="T26" fmla="*/ 339 w 388"/>
                <a:gd name="T27" fmla="*/ 130 h 382"/>
                <a:gd name="T28" fmla="*/ 260 w 388"/>
                <a:gd name="T29" fmla="*/ 179 h 382"/>
                <a:gd name="T30" fmla="*/ 182 w 388"/>
                <a:gd name="T31" fmla="*/ 40 h 382"/>
                <a:gd name="T32" fmla="*/ 222 w 388"/>
                <a:gd name="T33" fmla="*/ 113 h 382"/>
                <a:gd name="T34" fmla="*/ 198 w 388"/>
                <a:gd name="T35" fmla="*/ 126 h 382"/>
                <a:gd name="T36" fmla="*/ 285 w 388"/>
                <a:gd name="T37" fmla="*/ 128 h 382"/>
                <a:gd name="T38" fmla="*/ 330 w 388"/>
                <a:gd name="T39" fmla="*/ 54 h 382"/>
                <a:gd name="T40" fmla="*/ 304 w 388"/>
                <a:gd name="T41" fmla="*/ 68 h 382"/>
                <a:gd name="T42" fmla="*/ 282 w 388"/>
                <a:gd name="T43" fmla="*/ 27 h 382"/>
                <a:gd name="T44" fmla="*/ 250 w 388"/>
                <a:gd name="T45" fmla="*/ 10 h 382"/>
                <a:gd name="T46" fmla="*/ 144 w 388"/>
                <a:gd name="T47" fmla="*/ 10 h 382"/>
                <a:gd name="T48" fmla="*/ 182 w 388"/>
                <a:gd name="T49" fmla="*/ 40 h 382"/>
                <a:gd name="T50" fmla="*/ 144 w 388"/>
                <a:gd name="T51" fmla="*/ 135 h 382"/>
                <a:gd name="T52" fmla="*/ 188 w 388"/>
                <a:gd name="T53" fmla="*/ 66 h 382"/>
                <a:gd name="T54" fmla="*/ 107 w 388"/>
                <a:gd name="T55" fmla="*/ 24 h 382"/>
                <a:gd name="T56" fmla="*/ 63 w 388"/>
                <a:gd name="T57" fmla="*/ 89 h 382"/>
                <a:gd name="T58" fmla="*/ 144 w 388"/>
                <a:gd name="T59" fmla="*/ 135 h 382"/>
                <a:gd name="T60" fmla="*/ 78 w 388"/>
                <a:gd name="T61" fmla="*/ 251 h 382"/>
                <a:gd name="T62" fmla="*/ 111 w 388"/>
                <a:gd name="T63" fmla="*/ 196 h 382"/>
                <a:gd name="T64" fmla="*/ 134 w 388"/>
                <a:gd name="T65" fmla="*/ 210 h 382"/>
                <a:gd name="T66" fmla="*/ 92 w 388"/>
                <a:gd name="T67" fmla="*/ 134 h 382"/>
                <a:gd name="T68" fmla="*/ 5 w 388"/>
                <a:gd name="T69" fmla="*/ 132 h 382"/>
                <a:gd name="T70" fmla="*/ 30 w 388"/>
                <a:gd name="T71" fmla="*/ 148 h 382"/>
                <a:gd name="T72" fmla="*/ 6 w 388"/>
                <a:gd name="T73" fmla="*/ 187 h 382"/>
                <a:gd name="T74" fmla="*/ 8 w 388"/>
                <a:gd name="T75" fmla="*/ 224 h 382"/>
                <a:gd name="T76" fmla="*/ 78 w 388"/>
                <a:gd name="T77" fmla="*/ 251 h 382"/>
                <a:gd name="T78" fmla="*/ 8 w 388"/>
                <a:gd name="T79" fmla="*/ 236 h 382"/>
                <a:gd name="T80" fmla="*/ 62 w 388"/>
                <a:gd name="T81" fmla="*/ 338 h 382"/>
                <a:gd name="T82" fmla="*/ 105 w 388"/>
                <a:gd name="T83" fmla="*/ 353 h 382"/>
                <a:gd name="T84" fmla="*/ 170 w 388"/>
                <a:gd name="T85" fmla="*/ 353 h 382"/>
                <a:gd name="T86" fmla="*/ 170 w 388"/>
                <a:gd name="T87" fmla="*/ 259 h 382"/>
                <a:gd name="T88" fmla="*/ 54 w 388"/>
                <a:gd name="T89" fmla="*/ 259 h 382"/>
                <a:gd name="T90" fmla="*/ 8 w 388"/>
                <a:gd name="T91" fmla="*/ 23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88" h="382">
                  <a:moveTo>
                    <a:pt x="325" y="258"/>
                  </a:moveTo>
                  <a:cubicBezTo>
                    <a:pt x="349" y="258"/>
                    <a:pt x="370" y="239"/>
                    <a:pt x="370" y="239"/>
                  </a:cubicBezTo>
                  <a:cubicBezTo>
                    <a:pt x="370" y="239"/>
                    <a:pt x="326" y="319"/>
                    <a:pt x="319" y="332"/>
                  </a:cubicBezTo>
                  <a:cubicBezTo>
                    <a:pt x="313" y="346"/>
                    <a:pt x="288" y="352"/>
                    <a:pt x="288" y="352"/>
                  </a:cubicBezTo>
                  <a:cubicBezTo>
                    <a:pt x="242" y="352"/>
                    <a:pt x="242" y="352"/>
                    <a:pt x="242" y="352"/>
                  </a:cubicBezTo>
                  <a:cubicBezTo>
                    <a:pt x="242" y="382"/>
                    <a:pt x="242" y="382"/>
                    <a:pt x="242" y="382"/>
                  </a:cubicBezTo>
                  <a:cubicBezTo>
                    <a:pt x="199" y="307"/>
                    <a:pt x="199" y="307"/>
                    <a:pt x="199" y="307"/>
                  </a:cubicBezTo>
                  <a:cubicBezTo>
                    <a:pt x="242" y="232"/>
                    <a:pt x="242" y="232"/>
                    <a:pt x="242" y="232"/>
                  </a:cubicBezTo>
                  <a:cubicBezTo>
                    <a:pt x="242" y="258"/>
                    <a:pt x="242" y="258"/>
                    <a:pt x="242" y="258"/>
                  </a:cubicBezTo>
                  <a:cubicBezTo>
                    <a:pt x="255" y="258"/>
                    <a:pt x="304" y="258"/>
                    <a:pt x="325" y="258"/>
                  </a:cubicBezTo>
                  <a:close/>
                  <a:moveTo>
                    <a:pt x="260" y="179"/>
                  </a:moveTo>
                  <a:cubicBezTo>
                    <a:pt x="260" y="179"/>
                    <a:pt x="293" y="238"/>
                    <a:pt x="299" y="251"/>
                  </a:cubicBezTo>
                  <a:cubicBezTo>
                    <a:pt x="349" y="258"/>
                    <a:pt x="388" y="227"/>
                    <a:pt x="375" y="199"/>
                  </a:cubicBezTo>
                  <a:cubicBezTo>
                    <a:pt x="364" y="177"/>
                    <a:pt x="339" y="130"/>
                    <a:pt x="339" y="130"/>
                  </a:cubicBezTo>
                  <a:cubicBezTo>
                    <a:pt x="260" y="179"/>
                    <a:pt x="260" y="179"/>
                    <a:pt x="260" y="179"/>
                  </a:cubicBezTo>
                  <a:close/>
                  <a:moveTo>
                    <a:pt x="182" y="40"/>
                  </a:moveTo>
                  <a:cubicBezTo>
                    <a:pt x="192" y="59"/>
                    <a:pt x="216" y="102"/>
                    <a:pt x="222" y="113"/>
                  </a:cubicBezTo>
                  <a:cubicBezTo>
                    <a:pt x="198" y="126"/>
                    <a:pt x="198" y="126"/>
                    <a:pt x="198" y="126"/>
                  </a:cubicBezTo>
                  <a:cubicBezTo>
                    <a:pt x="285" y="128"/>
                    <a:pt x="285" y="128"/>
                    <a:pt x="285" y="128"/>
                  </a:cubicBezTo>
                  <a:cubicBezTo>
                    <a:pt x="330" y="54"/>
                    <a:pt x="330" y="54"/>
                    <a:pt x="330" y="54"/>
                  </a:cubicBezTo>
                  <a:cubicBezTo>
                    <a:pt x="304" y="68"/>
                    <a:pt x="304" y="68"/>
                    <a:pt x="304" y="68"/>
                  </a:cubicBezTo>
                  <a:cubicBezTo>
                    <a:pt x="282" y="27"/>
                    <a:pt x="282" y="27"/>
                    <a:pt x="282" y="27"/>
                  </a:cubicBezTo>
                  <a:cubicBezTo>
                    <a:pt x="282" y="27"/>
                    <a:pt x="265" y="9"/>
                    <a:pt x="250" y="10"/>
                  </a:cubicBezTo>
                  <a:cubicBezTo>
                    <a:pt x="235" y="10"/>
                    <a:pt x="144" y="10"/>
                    <a:pt x="144" y="10"/>
                  </a:cubicBezTo>
                  <a:cubicBezTo>
                    <a:pt x="144" y="10"/>
                    <a:pt x="171" y="19"/>
                    <a:pt x="182" y="40"/>
                  </a:cubicBezTo>
                  <a:close/>
                  <a:moveTo>
                    <a:pt x="144" y="135"/>
                  </a:moveTo>
                  <a:cubicBezTo>
                    <a:pt x="144" y="135"/>
                    <a:pt x="179" y="78"/>
                    <a:pt x="188" y="66"/>
                  </a:cubicBezTo>
                  <a:cubicBezTo>
                    <a:pt x="170" y="19"/>
                    <a:pt x="124" y="0"/>
                    <a:pt x="107" y="24"/>
                  </a:cubicBezTo>
                  <a:cubicBezTo>
                    <a:pt x="92" y="45"/>
                    <a:pt x="63" y="89"/>
                    <a:pt x="63" y="89"/>
                  </a:cubicBezTo>
                  <a:cubicBezTo>
                    <a:pt x="144" y="135"/>
                    <a:pt x="144" y="135"/>
                    <a:pt x="144" y="135"/>
                  </a:cubicBezTo>
                  <a:close/>
                  <a:moveTo>
                    <a:pt x="78" y="251"/>
                  </a:moveTo>
                  <a:cubicBezTo>
                    <a:pt x="89" y="233"/>
                    <a:pt x="104" y="207"/>
                    <a:pt x="111" y="196"/>
                  </a:cubicBezTo>
                  <a:cubicBezTo>
                    <a:pt x="134" y="210"/>
                    <a:pt x="134" y="210"/>
                    <a:pt x="134" y="210"/>
                  </a:cubicBezTo>
                  <a:cubicBezTo>
                    <a:pt x="92" y="134"/>
                    <a:pt x="92" y="134"/>
                    <a:pt x="92" y="134"/>
                  </a:cubicBezTo>
                  <a:cubicBezTo>
                    <a:pt x="5" y="132"/>
                    <a:pt x="5" y="132"/>
                    <a:pt x="5" y="132"/>
                  </a:cubicBezTo>
                  <a:cubicBezTo>
                    <a:pt x="30" y="148"/>
                    <a:pt x="30" y="148"/>
                    <a:pt x="30" y="148"/>
                  </a:cubicBezTo>
                  <a:cubicBezTo>
                    <a:pt x="6" y="187"/>
                    <a:pt x="6" y="187"/>
                    <a:pt x="6" y="187"/>
                  </a:cubicBezTo>
                  <a:cubicBezTo>
                    <a:pt x="6" y="187"/>
                    <a:pt x="0" y="212"/>
                    <a:pt x="8" y="224"/>
                  </a:cubicBezTo>
                  <a:cubicBezTo>
                    <a:pt x="16" y="237"/>
                    <a:pt x="33" y="258"/>
                    <a:pt x="78" y="251"/>
                  </a:cubicBezTo>
                  <a:close/>
                  <a:moveTo>
                    <a:pt x="8" y="236"/>
                  </a:moveTo>
                  <a:cubicBezTo>
                    <a:pt x="62" y="338"/>
                    <a:pt x="62" y="338"/>
                    <a:pt x="62" y="338"/>
                  </a:cubicBezTo>
                  <a:cubicBezTo>
                    <a:pt x="62" y="338"/>
                    <a:pt x="78" y="353"/>
                    <a:pt x="105" y="353"/>
                  </a:cubicBezTo>
                  <a:cubicBezTo>
                    <a:pt x="132" y="353"/>
                    <a:pt x="170" y="353"/>
                    <a:pt x="170" y="353"/>
                  </a:cubicBezTo>
                  <a:cubicBezTo>
                    <a:pt x="170" y="259"/>
                    <a:pt x="170" y="259"/>
                    <a:pt x="170" y="259"/>
                  </a:cubicBezTo>
                  <a:cubicBezTo>
                    <a:pt x="170" y="259"/>
                    <a:pt x="77" y="259"/>
                    <a:pt x="54" y="259"/>
                  </a:cubicBezTo>
                  <a:cubicBezTo>
                    <a:pt x="25" y="259"/>
                    <a:pt x="8" y="236"/>
                    <a:pt x="8" y="23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42" name="Icon"/>
            <p:cNvSpPr>
              <a:spLocks noChangeAspect="1" noEditPoints="1"/>
            </p:cNvSpPr>
            <p:nvPr/>
          </p:nvSpPr>
          <p:spPr bwMode="auto">
            <a:xfrm>
              <a:off x="9669195" y="7121025"/>
              <a:ext cx="552305" cy="302947"/>
            </a:xfrm>
            <a:custGeom>
              <a:avLst/>
              <a:gdLst>
                <a:gd name="T0" fmla="*/ 136 w 425"/>
                <a:gd name="T1" fmla="*/ 64 h 232"/>
                <a:gd name="T2" fmla="*/ 85 w 425"/>
                <a:gd name="T3" fmla="*/ 139 h 232"/>
                <a:gd name="T4" fmla="*/ 99 w 425"/>
                <a:gd name="T5" fmla="*/ 139 h 232"/>
                <a:gd name="T6" fmla="*/ 103 w 425"/>
                <a:gd name="T7" fmla="*/ 222 h 232"/>
                <a:gd name="T8" fmla="*/ 122 w 425"/>
                <a:gd name="T9" fmla="*/ 145 h 232"/>
                <a:gd name="T10" fmla="*/ 135 w 425"/>
                <a:gd name="T11" fmla="*/ 231 h 232"/>
                <a:gd name="T12" fmla="*/ 148 w 425"/>
                <a:gd name="T13" fmla="*/ 91 h 232"/>
                <a:gd name="T14" fmla="*/ 162 w 425"/>
                <a:gd name="T15" fmla="*/ 139 h 232"/>
                <a:gd name="T16" fmla="*/ 107 w 425"/>
                <a:gd name="T17" fmla="*/ 44 h 232"/>
                <a:gd name="T18" fmla="*/ 353 w 425"/>
                <a:gd name="T19" fmla="*/ 83 h 232"/>
                <a:gd name="T20" fmla="*/ 277 w 425"/>
                <a:gd name="T21" fmla="*/ 83 h 232"/>
                <a:gd name="T22" fmla="*/ 283 w 425"/>
                <a:gd name="T23" fmla="*/ 145 h 232"/>
                <a:gd name="T24" fmla="*/ 294 w 425"/>
                <a:gd name="T25" fmla="*/ 91 h 232"/>
                <a:gd name="T26" fmla="*/ 313 w 425"/>
                <a:gd name="T27" fmla="*/ 222 h 232"/>
                <a:gd name="T28" fmla="*/ 317 w 425"/>
                <a:gd name="T29" fmla="*/ 222 h 232"/>
                <a:gd name="T30" fmla="*/ 336 w 425"/>
                <a:gd name="T31" fmla="*/ 222 h 232"/>
                <a:gd name="T32" fmla="*/ 339 w 425"/>
                <a:gd name="T33" fmla="*/ 139 h 232"/>
                <a:gd name="T34" fmla="*/ 331 w 425"/>
                <a:gd name="T35" fmla="*/ 44 h 232"/>
                <a:gd name="T36" fmla="*/ 331 w 425"/>
                <a:gd name="T37" fmla="*/ 44 h 232"/>
                <a:gd name="T38" fmla="*/ 254 w 425"/>
                <a:gd name="T39" fmla="*/ 57 h 232"/>
                <a:gd name="T40" fmla="*/ 208 w 425"/>
                <a:gd name="T41" fmla="*/ 43 h 232"/>
                <a:gd name="T42" fmla="*/ 184 w 425"/>
                <a:gd name="T43" fmla="*/ 59 h 232"/>
                <a:gd name="T44" fmla="*/ 182 w 425"/>
                <a:gd name="T45" fmla="*/ 121 h 232"/>
                <a:gd name="T46" fmla="*/ 176 w 425"/>
                <a:gd name="T47" fmla="*/ 156 h 232"/>
                <a:gd name="T48" fmla="*/ 208 w 425"/>
                <a:gd name="T49" fmla="*/ 232 h 232"/>
                <a:gd name="T50" fmla="*/ 219 w 425"/>
                <a:gd name="T51" fmla="*/ 156 h 232"/>
                <a:gd name="T52" fmla="*/ 222 w 425"/>
                <a:gd name="T53" fmla="*/ 223 h 232"/>
                <a:gd name="T54" fmla="*/ 240 w 425"/>
                <a:gd name="T55" fmla="*/ 156 h 232"/>
                <a:gd name="T56" fmla="*/ 257 w 425"/>
                <a:gd name="T57" fmla="*/ 121 h 232"/>
                <a:gd name="T58" fmla="*/ 238 w 425"/>
                <a:gd name="T59" fmla="*/ 19 h 232"/>
                <a:gd name="T60" fmla="*/ 238 w 425"/>
                <a:gd name="T61" fmla="*/ 19 h 232"/>
                <a:gd name="T62" fmla="*/ 68 w 425"/>
                <a:gd name="T63" fmla="*/ 99 h 232"/>
                <a:gd name="T64" fmla="*/ 33 w 425"/>
                <a:gd name="T65" fmla="*/ 88 h 232"/>
                <a:gd name="T66" fmla="*/ 14 w 425"/>
                <a:gd name="T67" fmla="*/ 100 h 232"/>
                <a:gd name="T68" fmla="*/ 12 w 425"/>
                <a:gd name="T69" fmla="*/ 147 h 232"/>
                <a:gd name="T70" fmla="*/ 8 w 425"/>
                <a:gd name="T71" fmla="*/ 174 h 232"/>
                <a:gd name="T72" fmla="*/ 32 w 425"/>
                <a:gd name="T73" fmla="*/ 232 h 232"/>
                <a:gd name="T74" fmla="*/ 41 w 425"/>
                <a:gd name="T75" fmla="*/ 174 h 232"/>
                <a:gd name="T76" fmla="*/ 43 w 425"/>
                <a:gd name="T77" fmla="*/ 225 h 232"/>
                <a:gd name="T78" fmla="*/ 57 w 425"/>
                <a:gd name="T79" fmla="*/ 174 h 232"/>
                <a:gd name="T80" fmla="*/ 70 w 425"/>
                <a:gd name="T81" fmla="*/ 147 h 232"/>
                <a:gd name="T82" fmla="*/ 56 w 425"/>
                <a:gd name="T83" fmla="*/ 70 h 232"/>
                <a:gd name="T84" fmla="*/ 56 w 425"/>
                <a:gd name="T85" fmla="*/ 70 h 232"/>
                <a:gd name="T86" fmla="*/ 402 w 425"/>
                <a:gd name="T87" fmla="*/ 87 h 232"/>
                <a:gd name="T88" fmla="*/ 359 w 425"/>
                <a:gd name="T89" fmla="*/ 152 h 232"/>
                <a:gd name="T90" fmla="*/ 371 w 425"/>
                <a:gd name="T91" fmla="*/ 152 h 232"/>
                <a:gd name="T92" fmla="*/ 375 w 425"/>
                <a:gd name="T93" fmla="*/ 223 h 232"/>
                <a:gd name="T94" fmla="*/ 390 w 425"/>
                <a:gd name="T95" fmla="*/ 157 h 232"/>
                <a:gd name="T96" fmla="*/ 402 w 425"/>
                <a:gd name="T97" fmla="*/ 231 h 232"/>
                <a:gd name="T98" fmla="*/ 413 w 425"/>
                <a:gd name="T99" fmla="*/ 111 h 232"/>
                <a:gd name="T100" fmla="*/ 425 w 425"/>
                <a:gd name="T101" fmla="*/ 152 h 232"/>
                <a:gd name="T102" fmla="*/ 378 w 425"/>
                <a:gd name="T103" fmla="*/ 7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25" h="232">
                  <a:moveTo>
                    <a:pt x="162" y="139"/>
                  </a:moveTo>
                  <a:cubicBezTo>
                    <a:pt x="162" y="83"/>
                    <a:pt x="162" y="83"/>
                    <a:pt x="162" y="83"/>
                  </a:cubicBezTo>
                  <a:cubicBezTo>
                    <a:pt x="162" y="83"/>
                    <a:pt x="162" y="83"/>
                    <a:pt x="162" y="83"/>
                  </a:cubicBezTo>
                  <a:cubicBezTo>
                    <a:pt x="161" y="77"/>
                    <a:pt x="156" y="64"/>
                    <a:pt x="136" y="64"/>
                  </a:cubicBezTo>
                  <a:cubicBezTo>
                    <a:pt x="112" y="64"/>
                    <a:pt x="112" y="64"/>
                    <a:pt x="112" y="64"/>
                  </a:cubicBezTo>
                  <a:cubicBezTo>
                    <a:pt x="112" y="64"/>
                    <a:pt x="88" y="64"/>
                    <a:pt x="86" y="83"/>
                  </a:cubicBezTo>
                  <a:cubicBezTo>
                    <a:pt x="85" y="83"/>
                    <a:pt x="85" y="83"/>
                    <a:pt x="85" y="83"/>
                  </a:cubicBezTo>
                  <a:cubicBezTo>
                    <a:pt x="85" y="139"/>
                    <a:pt x="85" y="139"/>
                    <a:pt x="85" y="139"/>
                  </a:cubicBezTo>
                  <a:cubicBezTo>
                    <a:pt x="85" y="139"/>
                    <a:pt x="85" y="139"/>
                    <a:pt x="85" y="139"/>
                  </a:cubicBezTo>
                  <a:cubicBezTo>
                    <a:pt x="86" y="142"/>
                    <a:pt x="89" y="145"/>
                    <a:pt x="92" y="145"/>
                  </a:cubicBezTo>
                  <a:cubicBezTo>
                    <a:pt x="96" y="145"/>
                    <a:pt x="99" y="142"/>
                    <a:pt x="99" y="139"/>
                  </a:cubicBezTo>
                  <a:cubicBezTo>
                    <a:pt x="99" y="139"/>
                    <a:pt x="99" y="139"/>
                    <a:pt x="99" y="139"/>
                  </a:cubicBezTo>
                  <a:cubicBezTo>
                    <a:pt x="99" y="91"/>
                    <a:pt x="99" y="91"/>
                    <a:pt x="99" y="91"/>
                  </a:cubicBezTo>
                  <a:cubicBezTo>
                    <a:pt x="103" y="91"/>
                    <a:pt x="103" y="91"/>
                    <a:pt x="103" y="91"/>
                  </a:cubicBezTo>
                  <a:cubicBezTo>
                    <a:pt x="103" y="222"/>
                    <a:pt x="103" y="222"/>
                    <a:pt x="103" y="222"/>
                  </a:cubicBezTo>
                  <a:cubicBezTo>
                    <a:pt x="103" y="222"/>
                    <a:pt x="103" y="222"/>
                    <a:pt x="103" y="222"/>
                  </a:cubicBezTo>
                  <a:cubicBezTo>
                    <a:pt x="104" y="227"/>
                    <a:pt x="108" y="231"/>
                    <a:pt x="113" y="231"/>
                  </a:cubicBezTo>
                  <a:cubicBezTo>
                    <a:pt x="118" y="231"/>
                    <a:pt x="122" y="227"/>
                    <a:pt x="122" y="222"/>
                  </a:cubicBezTo>
                  <a:cubicBezTo>
                    <a:pt x="122" y="222"/>
                    <a:pt x="122" y="222"/>
                    <a:pt x="122" y="222"/>
                  </a:cubicBezTo>
                  <a:cubicBezTo>
                    <a:pt x="122" y="145"/>
                    <a:pt x="122" y="145"/>
                    <a:pt x="122" y="145"/>
                  </a:cubicBezTo>
                  <a:cubicBezTo>
                    <a:pt x="126" y="145"/>
                    <a:pt x="126" y="145"/>
                    <a:pt x="126" y="145"/>
                  </a:cubicBezTo>
                  <a:cubicBezTo>
                    <a:pt x="126" y="222"/>
                    <a:pt x="126" y="222"/>
                    <a:pt x="126" y="222"/>
                  </a:cubicBezTo>
                  <a:cubicBezTo>
                    <a:pt x="126" y="222"/>
                    <a:pt x="126" y="222"/>
                    <a:pt x="126" y="222"/>
                  </a:cubicBezTo>
                  <a:cubicBezTo>
                    <a:pt x="126" y="227"/>
                    <a:pt x="130" y="231"/>
                    <a:pt x="135" y="231"/>
                  </a:cubicBezTo>
                  <a:cubicBezTo>
                    <a:pt x="140" y="231"/>
                    <a:pt x="144" y="227"/>
                    <a:pt x="145" y="222"/>
                  </a:cubicBezTo>
                  <a:cubicBezTo>
                    <a:pt x="145" y="222"/>
                    <a:pt x="145" y="222"/>
                    <a:pt x="145" y="222"/>
                  </a:cubicBezTo>
                  <a:cubicBezTo>
                    <a:pt x="145" y="91"/>
                    <a:pt x="145" y="91"/>
                    <a:pt x="145" y="91"/>
                  </a:cubicBezTo>
                  <a:cubicBezTo>
                    <a:pt x="148" y="91"/>
                    <a:pt x="148" y="91"/>
                    <a:pt x="148" y="91"/>
                  </a:cubicBezTo>
                  <a:cubicBezTo>
                    <a:pt x="148" y="139"/>
                    <a:pt x="148" y="139"/>
                    <a:pt x="148" y="139"/>
                  </a:cubicBezTo>
                  <a:cubicBezTo>
                    <a:pt x="148" y="139"/>
                    <a:pt x="148" y="139"/>
                    <a:pt x="148" y="139"/>
                  </a:cubicBezTo>
                  <a:cubicBezTo>
                    <a:pt x="148" y="142"/>
                    <a:pt x="151" y="145"/>
                    <a:pt x="155" y="145"/>
                  </a:cubicBezTo>
                  <a:cubicBezTo>
                    <a:pt x="159" y="145"/>
                    <a:pt x="162" y="142"/>
                    <a:pt x="162" y="139"/>
                  </a:cubicBezTo>
                  <a:cubicBezTo>
                    <a:pt x="162" y="139"/>
                    <a:pt x="162" y="139"/>
                    <a:pt x="162" y="139"/>
                  </a:cubicBezTo>
                  <a:close/>
                  <a:moveTo>
                    <a:pt x="140" y="44"/>
                  </a:moveTo>
                  <a:cubicBezTo>
                    <a:pt x="140" y="35"/>
                    <a:pt x="133" y="27"/>
                    <a:pt x="124" y="27"/>
                  </a:cubicBezTo>
                  <a:cubicBezTo>
                    <a:pt x="114" y="27"/>
                    <a:pt x="107" y="35"/>
                    <a:pt x="107" y="44"/>
                  </a:cubicBezTo>
                  <a:cubicBezTo>
                    <a:pt x="107" y="53"/>
                    <a:pt x="114" y="61"/>
                    <a:pt x="124" y="61"/>
                  </a:cubicBezTo>
                  <a:cubicBezTo>
                    <a:pt x="133" y="61"/>
                    <a:pt x="140" y="53"/>
                    <a:pt x="140" y="44"/>
                  </a:cubicBezTo>
                  <a:close/>
                  <a:moveTo>
                    <a:pt x="353" y="139"/>
                  </a:moveTo>
                  <a:cubicBezTo>
                    <a:pt x="353" y="83"/>
                    <a:pt x="353" y="83"/>
                    <a:pt x="353" y="83"/>
                  </a:cubicBezTo>
                  <a:cubicBezTo>
                    <a:pt x="353" y="83"/>
                    <a:pt x="353" y="83"/>
                    <a:pt x="353" y="83"/>
                  </a:cubicBezTo>
                  <a:cubicBezTo>
                    <a:pt x="352" y="77"/>
                    <a:pt x="347" y="64"/>
                    <a:pt x="327" y="64"/>
                  </a:cubicBezTo>
                  <a:cubicBezTo>
                    <a:pt x="303" y="64"/>
                    <a:pt x="303" y="64"/>
                    <a:pt x="303" y="64"/>
                  </a:cubicBezTo>
                  <a:cubicBezTo>
                    <a:pt x="303" y="64"/>
                    <a:pt x="279" y="64"/>
                    <a:pt x="277" y="83"/>
                  </a:cubicBezTo>
                  <a:cubicBezTo>
                    <a:pt x="276" y="83"/>
                    <a:pt x="276" y="83"/>
                    <a:pt x="276" y="83"/>
                  </a:cubicBezTo>
                  <a:cubicBezTo>
                    <a:pt x="276" y="139"/>
                    <a:pt x="276" y="139"/>
                    <a:pt x="276" y="139"/>
                  </a:cubicBezTo>
                  <a:cubicBezTo>
                    <a:pt x="276" y="139"/>
                    <a:pt x="276" y="139"/>
                    <a:pt x="276" y="139"/>
                  </a:cubicBezTo>
                  <a:cubicBezTo>
                    <a:pt x="277" y="142"/>
                    <a:pt x="280" y="145"/>
                    <a:pt x="283" y="145"/>
                  </a:cubicBezTo>
                  <a:cubicBezTo>
                    <a:pt x="287" y="145"/>
                    <a:pt x="290" y="142"/>
                    <a:pt x="291" y="139"/>
                  </a:cubicBezTo>
                  <a:cubicBezTo>
                    <a:pt x="291" y="139"/>
                    <a:pt x="291" y="139"/>
                    <a:pt x="291" y="139"/>
                  </a:cubicBezTo>
                  <a:cubicBezTo>
                    <a:pt x="291" y="91"/>
                    <a:pt x="291" y="91"/>
                    <a:pt x="291" y="91"/>
                  </a:cubicBezTo>
                  <a:cubicBezTo>
                    <a:pt x="294" y="91"/>
                    <a:pt x="294" y="91"/>
                    <a:pt x="294" y="91"/>
                  </a:cubicBezTo>
                  <a:cubicBezTo>
                    <a:pt x="294" y="222"/>
                    <a:pt x="294" y="222"/>
                    <a:pt x="294" y="222"/>
                  </a:cubicBezTo>
                  <a:cubicBezTo>
                    <a:pt x="294" y="222"/>
                    <a:pt x="294" y="222"/>
                    <a:pt x="294" y="222"/>
                  </a:cubicBezTo>
                  <a:cubicBezTo>
                    <a:pt x="295" y="227"/>
                    <a:pt x="299" y="231"/>
                    <a:pt x="304" y="231"/>
                  </a:cubicBezTo>
                  <a:cubicBezTo>
                    <a:pt x="309" y="231"/>
                    <a:pt x="313" y="227"/>
                    <a:pt x="313" y="222"/>
                  </a:cubicBezTo>
                  <a:cubicBezTo>
                    <a:pt x="313" y="222"/>
                    <a:pt x="313" y="222"/>
                    <a:pt x="313" y="222"/>
                  </a:cubicBezTo>
                  <a:cubicBezTo>
                    <a:pt x="313" y="145"/>
                    <a:pt x="313" y="145"/>
                    <a:pt x="313" y="145"/>
                  </a:cubicBezTo>
                  <a:cubicBezTo>
                    <a:pt x="317" y="145"/>
                    <a:pt x="317" y="145"/>
                    <a:pt x="317" y="145"/>
                  </a:cubicBezTo>
                  <a:cubicBezTo>
                    <a:pt x="317" y="222"/>
                    <a:pt x="317" y="222"/>
                    <a:pt x="317" y="222"/>
                  </a:cubicBezTo>
                  <a:cubicBezTo>
                    <a:pt x="317" y="222"/>
                    <a:pt x="317" y="222"/>
                    <a:pt x="317" y="222"/>
                  </a:cubicBezTo>
                  <a:cubicBezTo>
                    <a:pt x="317" y="227"/>
                    <a:pt x="321" y="231"/>
                    <a:pt x="326" y="231"/>
                  </a:cubicBezTo>
                  <a:cubicBezTo>
                    <a:pt x="331" y="231"/>
                    <a:pt x="335" y="227"/>
                    <a:pt x="336" y="222"/>
                  </a:cubicBezTo>
                  <a:cubicBezTo>
                    <a:pt x="336" y="222"/>
                    <a:pt x="336" y="222"/>
                    <a:pt x="336" y="222"/>
                  </a:cubicBezTo>
                  <a:cubicBezTo>
                    <a:pt x="336" y="91"/>
                    <a:pt x="336" y="91"/>
                    <a:pt x="336" y="91"/>
                  </a:cubicBezTo>
                  <a:cubicBezTo>
                    <a:pt x="339" y="91"/>
                    <a:pt x="339" y="91"/>
                    <a:pt x="339" y="91"/>
                  </a:cubicBezTo>
                  <a:cubicBezTo>
                    <a:pt x="339" y="139"/>
                    <a:pt x="339" y="139"/>
                    <a:pt x="339" y="139"/>
                  </a:cubicBezTo>
                  <a:cubicBezTo>
                    <a:pt x="339" y="139"/>
                    <a:pt x="339" y="139"/>
                    <a:pt x="339" y="139"/>
                  </a:cubicBezTo>
                  <a:cubicBezTo>
                    <a:pt x="339" y="142"/>
                    <a:pt x="343" y="145"/>
                    <a:pt x="346" y="145"/>
                  </a:cubicBezTo>
                  <a:cubicBezTo>
                    <a:pt x="350" y="145"/>
                    <a:pt x="353" y="142"/>
                    <a:pt x="353" y="139"/>
                  </a:cubicBezTo>
                  <a:cubicBezTo>
                    <a:pt x="353" y="139"/>
                    <a:pt x="353" y="139"/>
                    <a:pt x="353" y="139"/>
                  </a:cubicBezTo>
                  <a:close/>
                  <a:moveTo>
                    <a:pt x="331" y="44"/>
                  </a:moveTo>
                  <a:cubicBezTo>
                    <a:pt x="331" y="35"/>
                    <a:pt x="324" y="27"/>
                    <a:pt x="315" y="27"/>
                  </a:cubicBezTo>
                  <a:cubicBezTo>
                    <a:pt x="305" y="27"/>
                    <a:pt x="298" y="35"/>
                    <a:pt x="298" y="44"/>
                  </a:cubicBezTo>
                  <a:cubicBezTo>
                    <a:pt x="298" y="53"/>
                    <a:pt x="305" y="61"/>
                    <a:pt x="315" y="61"/>
                  </a:cubicBezTo>
                  <a:cubicBezTo>
                    <a:pt x="324" y="61"/>
                    <a:pt x="331" y="53"/>
                    <a:pt x="331" y="44"/>
                  </a:cubicBezTo>
                  <a:close/>
                  <a:moveTo>
                    <a:pt x="272" y="116"/>
                  </a:moveTo>
                  <a:cubicBezTo>
                    <a:pt x="272" y="116"/>
                    <a:pt x="272" y="116"/>
                    <a:pt x="272" y="116"/>
                  </a:cubicBezTo>
                  <a:cubicBezTo>
                    <a:pt x="255" y="60"/>
                    <a:pt x="255" y="60"/>
                    <a:pt x="255" y="60"/>
                  </a:cubicBezTo>
                  <a:cubicBezTo>
                    <a:pt x="255" y="59"/>
                    <a:pt x="255" y="58"/>
                    <a:pt x="254" y="57"/>
                  </a:cubicBezTo>
                  <a:cubicBezTo>
                    <a:pt x="254" y="56"/>
                    <a:pt x="254" y="56"/>
                    <a:pt x="254" y="56"/>
                  </a:cubicBezTo>
                  <a:cubicBezTo>
                    <a:pt x="254" y="56"/>
                    <a:pt x="254" y="56"/>
                    <a:pt x="254" y="56"/>
                  </a:cubicBezTo>
                  <a:cubicBezTo>
                    <a:pt x="251" y="50"/>
                    <a:pt x="245" y="43"/>
                    <a:pt x="231" y="43"/>
                  </a:cubicBezTo>
                  <a:cubicBezTo>
                    <a:pt x="208" y="43"/>
                    <a:pt x="208" y="43"/>
                    <a:pt x="208" y="43"/>
                  </a:cubicBezTo>
                  <a:cubicBezTo>
                    <a:pt x="208" y="43"/>
                    <a:pt x="190" y="43"/>
                    <a:pt x="185" y="56"/>
                  </a:cubicBezTo>
                  <a:cubicBezTo>
                    <a:pt x="185" y="56"/>
                    <a:pt x="185" y="56"/>
                    <a:pt x="185" y="56"/>
                  </a:cubicBezTo>
                  <a:cubicBezTo>
                    <a:pt x="185" y="56"/>
                    <a:pt x="185" y="56"/>
                    <a:pt x="185" y="56"/>
                  </a:cubicBezTo>
                  <a:cubicBezTo>
                    <a:pt x="184" y="57"/>
                    <a:pt x="184" y="58"/>
                    <a:pt x="184" y="59"/>
                  </a:cubicBezTo>
                  <a:cubicBezTo>
                    <a:pt x="166" y="116"/>
                    <a:pt x="166" y="116"/>
                    <a:pt x="166" y="116"/>
                  </a:cubicBezTo>
                  <a:cubicBezTo>
                    <a:pt x="166" y="116"/>
                    <a:pt x="166" y="116"/>
                    <a:pt x="166" y="116"/>
                  </a:cubicBezTo>
                  <a:cubicBezTo>
                    <a:pt x="165" y="120"/>
                    <a:pt x="168" y="124"/>
                    <a:pt x="172" y="126"/>
                  </a:cubicBezTo>
                  <a:cubicBezTo>
                    <a:pt x="176" y="127"/>
                    <a:pt x="180" y="125"/>
                    <a:pt x="182" y="121"/>
                  </a:cubicBezTo>
                  <a:cubicBezTo>
                    <a:pt x="182" y="121"/>
                    <a:pt x="182" y="121"/>
                    <a:pt x="182" y="121"/>
                  </a:cubicBezTo>
                  <a:cubicBezTo>
                    <a:pt x="197" y="70"/>
                    <a:pt x="197" y="70"/>
                    <a:pt x="197" y="70"/>
                  </a:cubicBezTo>
                  <a:cubicBezTo>
                    <a:pt x="201" y="70"/>
                    <a:pt x="201" y="70"/>
                    <a:pt x="201" y="70"/>
                  </a:cubicBezTo>
                  <a:cubicBezTo>
                    <a:pt x="176" y="156"/>
                    <a:pt x="176" y="156"/>
                    <a:pt x="176" y="156"/>
                  </a:cubicBezTo>
                  <a:cubicBezTo>
                    <a:pt x="199" y="156"/>
                    <a:pt x="199" y="156"/>
                    <a:pt x="199" y="156"/>
                  </a:cubicBezTo>
                  <a:cubicBezTo>
                    <a:pt x="199" y="223"/>
                    <a:pt x="199" y="223"/>
                    <a:pt x="199" y="223"/>
                  </a:cubicBezTo>
                  <a:cubicBezTo>
                    <a:pt x="199" y="223"/>
                    <a:pt x="199" y="223"/>
                    <a:pt x="199" y="223"/>
                  </a:cubicBezTo>
                  <a:cubicBezTo>
                    <a:pt x="199" y="228"/>
                    <a:pt x="203" y="232"/>
                    <a:pt x="208" y="232"/>
                  </a:cubicBezTo>
                  <a:cubicBezTo>
                    <a:pt x="213" y="232"/>
                    <a:pt x="217" y="228"/>
                    <a:pt x="217" y="223"/>
                  </a:cubicBezTo>
                  <a:cubicBezTo>
                    <a:pt x="217" y="223"/>
                    <a:pt x="217" y="223"/>
                    <a:pt x="217" y="223"/>
                  </a:cubicBezTo>
                  <a:cubicBezTo>
                    <a:pt x="217" y="156"/>
                    <a:pt x="217" y="156"/>
                    <a:pt x="217" y="156"/>
                  </a:cubicBezTo>
                  <a:cubicBezTo>
                    <a:pt x="219" y="156"/>
                    <a:pt x="219" y="156"/>
                    <a:pt x="219" y="156"/>
                  </a:cubicBezTo>
                  <a:cubicBezTo>
                    <a:pt x="220" y="156"/>
                    <a:pt x="220" y="156"/>
                    <a:pt x="220" y="156"/>
                  </a:cubicBezTo>
                  <a:cubicBezTo>
                    <a:pt x="222" y="156"/>
                    <a:pt x="222" y="156"/>
                    <a:pt x="222" y="156"/>
                  </a:cubicBezTo>
                  <a:cubicBezTo>
                    <a:pt x="222" y="223"/>
                    <a:pt x="222" y="223"/>
                    <a:pt x="222" y="223"/>
                  </a:cubicBezTo>
                  <a:cubicBezTo>
                    <a:pt x="222" y="223"/>
                    <a:pt x="222" y="223"/>
                    <a:pt x="222" y="223"/>
                  </a:cubicBezTo>
                  <a:cubicBezTo>
                    <a:pt x="222" y="228"/>
                    <a:pt x="226" y="232"/>
                    <a:pt x="231" y="232"/>
                  </a:cubicBezTo>
                  <a:cubicBezTo>
                    <a:pt x="236" y="232"/>
                    <a:pt x="240" y="228"/>
                    <a:pt x="240" y="223"/>
                  </a:cubicBezTo>
                  <a:cubicBezTo>
                    <a:pt x="240" y="223"/>
                    <a:pt x="240" y="223"/>
                    <a:pt x="240" y="223"/>
                  </a:cubicBezTo>
                  <a:cubicBezTo>
                    <a:pt x="240" y="156"/>
                    <a:pt x="240" y="156"/>
                    <a:pt x="240" y="156"/>
                  </a:cubicBezTo>
                  <a:cubicBezTo>
                    <a:pt x="263" y="156"/>
                    <a:pt x="263" y="156"/>
                    <a:pt x="263" y="156"/>
                  </a:cubicBezTo>
                  <a:cubicBezTo>
                    <a:pt x="238" y="70"/>
                    <a:pt x="238" y="70"/>
                    <a:pt x="238" y="70"/>
                  </a:cubicBezTo>
                  <a:cubicBezTo>
                    <a:pt x="242" y="70"/>
                    <a:pt x="242" y="70"/>
                    <a:pt x="242" y="70"/>
                  </a:cubicBezTo>
                  <a:cubicBezTo>
                    <a:pt x="257" y="121"/>
                    <a:pt x="257" y="121"/>
                    <a:pt x="257" y="121"/>
                  </a:cubicBezTo>
                  <a:cubicBezTo>
                    <a:pt x="257" y="121"/>
                    <a:pt x="257" y="121"/>
                    <a:pt x="257" y="121"/>
                  </a:cubicBezTo>
                  <a:cubicBezTo>
                    <a:pt x="259" y="125"/>
                    <a:pt x="263" y="127"/>
                    <a:pt x="267" y="126"/>
                  </a:cubicBezTo>
                  <a:cubicBezTo>
                    <a:pt x="271" y="124"/>
                    <a:pt x="274" y="120"/>
                    <a:pt x="272" y="116"/>
                  </a:cubicBezTo>
                  <a:close/>
                  <a:moveTo>
                    <a:pt x="238" y="19"/>
                  </a:moveTo>
                  <a:cubicBezTo>
                    <a:pt x="238" y="9"/>
                    <a:pt x="230" y="0"/>
                    <a:pt x="219" y="0"/>
                  </a:cubicBezTo>
                  <a:cubicBezTo>
                    <a:pt x="209" y="0"/>
                    <a:pt x="200" y="9"/>
                    <a:pt x="200" y="19"/>
                  </a:cubicBezTo>
                  <a:cubicBezTo>
                    <a:pt x="200" y="30"/>
                    <a:pt x="209" y="38"/>
                    <a:pt x="219" y="38"/>
                  </a:cubicBezTo>
                  <a:cubicBezTo>
                    <a:pt x="230" y="38"/>
                    <a:pt x="238" y="30"/>
                    <a:pt x="238" y="19"/>
                  </a:cubicBezTo>
                  <a:close/>
                  <a:moveTo>
                    <a:pt x="81" y="143"/>
                  </a:moveTo>
                  <a:cubicBezTo>
                    <a:pt x="81" y="143"/>
                    <a:pt x="81" y="143"/>
                    <a:pt x="81" y="143"/>
                  </a:cubicBezTo>
                  <a:cubicBezTo>
                    <a:pt x="68" y="101"/>
                    <a:pt x="68" y="101"/>
                    <a:pt x="68" y="101"/>
                  </a:cubicBezTo>
                  <a:cubicBezTo>
                    <a:pt x="68" y="100"/>
                    <a:pt x="68" y="99"/>
                    <a:pt x="68" y="99"/>
                  </a:cubicBezTo>
                  <a:cubicBezTo>
                    <a:pt x="67" y="98"/>
                    <a:pt x="67" y="98"/>
                    <a:pt x="67" y="98"/>
                  </a:cubicBezTo>
                  <a:cubicBezTo>
                    <a:pt x="67" y="98"/>
                    <a:pt x="67" y="98"/>
                    <a:pt x="67" y="98"/>
                  </a:cubicBezTo>
                  <a:cubicBezTo>
                    <a:pt x="65" y="93"/>
                    <a:pt x="61" y="88"/>
                    <a:pt x="50" y="88"/>
                  </a:cubicBezTo>
                  <a:cubicBezTo>
                    <a:pt x="33" y="88"/>
                    <a:pt x="33" y="88"/>
                    <a:pt x="33" y="88"/>
                  </a:cubicBezTo>
                  <a:cubicBezTo>
                    <a:pt x="33" y="88"/>
                    <a:pt x="19" y="88"/>
                    <a:pt x="15" y="98"/>
                  </a:cubicBezTo>
                  <a:cubicBezTo>
                    <a:pt x="15" y="98"/>
                    <a:pt x="15" y="98"/>
                    <a:pt x="15" y="98"/>
                  </a:cubicBezTo>
                  <a:cubicBezTo>
                    <a:pt x="15" y="98"/>
                    <a:pt x="15" y="98"/>
                    <a:pt x="15" y="98"/>
                  </a:cubicBezTo>
                  <a:cubicBezTo>
                    <a:pt x="14" y="99"/>
                    <a:pt x="14" y="100"/>
                    <a:pt x="14" y="100"/>
                  </a:cubicBezTo>
                  <a:cubicBezTo>
                    <a:pt x="1" y="143"/>
                    <a:pt x="1" y="143"/>
                    <a:pt x="1" y="143"/>
                  </a:cubicBezTo>
                  <a:cubicBezTo>
                    <a:pt x="1" y="143"/>
                    <a:pt x="1" y="143"/>
                    <a:pt x="1" y="143"/>
                  </a:cubicBezTo>
                  <a:cubicBezTo>
                    <a:pt x="0" y="147"/>
                    <a:pt x="2" y="150"/>
                    <a:pt x="5" y="151"/>
                  </a:cubicBezTo>
                  <a:cubicBezTo>
                    <a:pt x="8" y="152"/>
                    <a:pt x="11" y="150"/>
                    <a:pt x="12" y="147"/>
                  </a:cubicBezTo>
                  <a:cubicBezTo>
                    <a:pt x="12" y="147"/>
                    <a:pt x="12" y="147"/>
                    <a:pt x="12" y="147"/>
                  </a:cubicBezTo>
                  <a:cubicBezTo>
                    <a:pt x="24" y="108"/>
                    <a:pt x="24" y="108"/>
                    <a:pt x="24" y="108"/>
                  </a:cubicBezTo>
                  <a:cubicBezTo>
                    <a:pt x="27" y="108"/>
                    <a:pt x="27" y="108"/>
                    <a:pt x="27" y="108"/>
                  </a:cubicBezTo>
                  <a:cubicBezTo>
                    <a:pt x="8" y="174"/>
                    <a:pt x="8" y="174"/>
                    <a:pt x="8" y="174"/>
                  </a:cubicBezTo>
                  <a:cubicBezTo>
                    <a:pt x="25" y="174"/>
                    <a:pt x="25" y="174"/>
                    <a:pt x="25" y="174"/>
                  </a:cubicBezTo>
                  <a:cubicBezTo>
                    <a:pt x="25" y="225"/>
                    <a:pt x="25" y="225"/>
                    <a:pt x="25" y="225"/>
                  </a:cubicBezTo>
                  <a:cubicBezTo>
                    <a:pt x="26" y="225"/>
                    <a:pt x="26" y="225"/>
                    <a:pt x="26" y="225"/>
                  </a:cubicBezTo>
                  <a:cubicBezTo>
                    <a:pt x="26" y="229"/>
                    <a:pt x="29" y="232"/>
                    <a:pt x="32" y="232"/>
                  </a:cubicBezTo>
                  <a:cubicBezTo>
                    <a:pt x="36" y="232"/>
                    <a:pt x="39" y="229"/>
                    <a:pt x="39" y="225"/>
                  </a:cubicBezTo>
                  <a:cubicBezTo>
                    <a:pt x="39" y="225"/>
                    <a:pt x="39" y="225"/>
                    <a:pt x="39" y="225"/>
                  </a:cubicBezTo>
                  <a:cubicBezTo>
                    <a:pt x="39" y="174"/>
                    <a:pt x="39" y="174"/>
                    <a:pt x="39" y="174"/>
                  </a:cubicBezTo>
                  <a:cubicBezTo>
                    <a:pt x="41" y="174"/>
                    <a:pt x="41" y="174"/>
                    <a:pt x="41" y="174"/>
                  </a:cubicBezTo>
                  <a:cubicBezTo>
                    <a:pt x="41" y="174"/>
                    <a:pt x="41" y="174"/>
                    <a:pt x="41" y="174"/>
                  </a:cubicBezTo>
                  <a:cubicBezTo>
                    <a:pt x="43" y="174"/>
                    <a:pt x="43" y="174"/>
                    <a:pt x="43" y="174"/>
                  </a:cubicBezTo>
                  <a:cubicBezTo>
                    <a:pt x="43" y="225"/>
                    <a:pt x="43" y="225"/>
                    <a:pt x="43" y="225"/>
                  </a:cubicBezTo>
                  <a:cubicBezTo>
                    <a:pt x="43" y="225"/>
                    <a:pt x="43" y="225"/>
                    <a:pt x="43" y="225"/>
                  </a:cubicBezTo>
                  <a:cubicBezTo>
                    <a:pt x="43" y="229"/>
                    <a:pt x="46" y="232"/>
                    <a:pt x="50" y="232"/>
                  </a:cubicBezTo>
                  <a:cubicBezTo>
                    <a:pt x="54" y="232"/>
                    <a:pt x="57" y="229"/>
                    <a:pt x="57" y="225"/>
                  </a:cubicBezTo>
                  <a:cubicBezTo>
                    <a:pt x="57" y="225"/>
                    <a:pt x="57" y="225"/>
                    <a:pt x="57" y="225"/>
                  </a:cubicBezTo>
                  <a:cubicBezTo>
                    <a:pt x="57" y="174"/>
                    <a:pt x="57" y="174"/>
                    <a:pt x="57" y="174"/>
                  </a:cubicBezTo>
                  <a:cubicBezTo>
                    <a:pt x="75" y="174"/>
                    <a:pt x="75" y="174"/>
                    <a:pt x="75" y="174"/>
                  </a:cubicBezTo>
                  <a:cubicBezTo>
                    <a:pt x="55" y="108"/>
                    <a:pt x="55" y="108"/>
                    <a:pt x="55" y="108"/>
                  </a:cubicBezTo>
                  <a:cubicBezTo>
                    <a:pt x="58" y="108"/>
                    <a:pt x="58" y="108"/>
                    <a:pt x="58" y="108"/>
                  </a:cubicBezTo>
                  <a:cubicBezTo>
                    <a:pt x="70" y="147"/>
                    <a:pt x="70" y="147"/>
                    <a:pt x="70" y="147"/>
                  </a:cubicBezTo>
                  <a:cubicBezTo>
                    <a:pt x="70" y="147"/>
                    <a:pt x="70" y="147"/>
                    <a:pt x="70" y="147"/>
                  </a:cubicBezTo>
                  <a:cubicBezTo>
                    <a:pt x="71" y="150"/>
                    <a:pt x="74" y="152"/>
                    <a:pt x="77" y="151"/>
                  </a:cubicBezTo>
                  <a:cubicBezTo>
                    <a:pt x="81" y="150"/>
                    <a:pt x="82" y="147"/>
                    <a:pt x="81" y="143"/>
                  </a:cubicBezTo>
                  <a:close/>
                  <a:moveTo>
                    <a:pt x="56" y="70"/>
                  </a:moveTo>
                  <a:cubicBezTo>
                    <a:pt x="56" y="62"/>
                    <a:pt x="49" y="56"/>
                    <a:pt x="41" y="56"/>
                  </a:cubicBezTo>
                  <a:cubicBezTo>
                    <a:pt x="33" y="56"/>
                    <a:pt x="27" y="62"/>
                    <a:pt x="27" y="70"/>
                  </a:cubicBezTo>
                  <a:cubicBezTo>
                    <a:pt x="27" y="78"/>
                    <a:pt x="33" y="85"/>
                    <a:pt x="41" y="85"/>
                  </a:cubicBezTo>
                  <a:cubicBezTo>
                    <a:pt x="49" y="85"/>
                    <a:pt x="56" y="78"/>
                    <a:pt x="56" y="70"/>
                  </a:cubicBezTo>
                  <a:close/>
                  <a:moveTo>
                    <a:pt x="425" y="152"/>
                  </a:moveTo>
                  <a:cubicBezTo>
                    <a:pt x="425" y="104"/>
                    <a:pt x="425" y="104"/>
                    <a:pt x="425" y="104"/>
                  </a:cubicBezTo>
                  <a:cubicBezTo>
                    <a:pt x="425" y="104"/>
                    <a:pt x="425" y="104"/>
                    <a:pt x="425" y="104"/>
                  </a:cubicBezTo>
                  <a:cubicBezTo>
                    <a:pt x="424" y="99"/>
                    <a:pt x="420" y="87"/>
                    <a:pt x="402" y="87"/>
                  </a:cubicBezTo>
                  <a:cubicBezTo>
                    <a:pt x="382" y="87"/>
                    <a:pt x="382" y="87"/>
                    <a:pt x="382" y="87"/>
                  </a:cubicBezTo>
                  <a:cubicBezTo>
                    <a:pt x="382" y="87"/>
                    <a:pt x="361" y="87"/>
                    <a:pt x="359" y="104"/>
                  </a:cubicBezTo>
                  <a:cubicBezTo>
                    <a:pt x="359" y="104"/>
                    <a:pt x="359" y="104"/>
                    <a:pt x="359" y="104"/>
                  </a:cubicBezTo>
                  <a:cubicBezTo>
                    <a:pt x="359" y="152"/>
                    <a:pt x="359" y="152"/>
                    <a:pt x="359" y="152"/>
                  </a:cubicBezTo>
                  <a:cubicBezTo>
                    <a:pt x="359" y="152"/>
                    <a:pt x="359" y="152"/>
                    <a:pt x="359" y="152"/>
                  </a:cubicBezTo>
                  <a:cubicBezTo>
                    <a:pt x="359" y="155"/>
                    <a:pt x="362" y="157"/>
                    <a:pt x="365" y="157"/>
                  </a:cubicBezTo>
                  <a:cubicBezTo>
                    <a:pt x="368" y="157"/>
                    <a:pt x="371" y="155"/>
                    <a:pt x="371" y="152"/>
                  </a:cubicBezTo>
                  <a:cubicBezTo>
                    <a:pt x="371" y="152"/>
                    <a:pt x="371" y="152"/>
                    <a:pt x="371" y="152"/>
                  </a:cubicBezTo>
                  <a:cubicBezTo>
                    <a:pt x="371" y="111"/>
                    <a:pt x="371" y="111"/>
                    <a:pt x="371" y="111"/>
                  </a:cubicBezTo>
                  <a:cubicBezTo>
                    <a:pt x="375" y="111"/>
                    <a:pt x="375" y="111"/>
                    <a:pt x="375" y="111"/>
                  </a:cubicBezTo>
                  <a:cubicBezTo>
                    <a:pt x="375" y="223"/>
                    <a:pt x="375" y="223"/>
                    <a:pt x="375" y="223"/>
                  </a:cubicBezTo>
                  <a:cubicBezTo>
                    <a:pt x="375" y="223"/>
                    <a:pt x="375" y="223"/>
                    <a:pt x="375" y="223"/>
                  </a:cubicBezTo>
                  <a:cubicBezTo>
                    <a:pt x="375" y="228"/>
                    <a:pt x="378" y="231"/>
                    <a:pt x="383" y="231"/>
                  </a:cubicBezTo>
                  <a:cubicBezTo>
                    <a:pt x="387" y="231"/>
                    <a:pt x="390" y="228"/>
                    <a:pt x="390" y="223"/>
                  </a:cubicBezTo>
                  <a:cubicBezTo>
                    <a:pt x="390" y="223"/>
                    <a:pt x="390" y="223"/>
                    <a:pt x="390" y="223"/>
                  </a:cubicBezTo>
                  <a:cubicBezTo>
                    <a:pt x="390" y="157"/>
                    <a:pt x="390" y="157"/>
                    <a:pt x="390" y="157"/>
                  </a:cubicBezTo>
                  <a:cubicBezTo>
                    <a:pt x="394" y="157"/>
                    <a:pt x="394" y="157"/>
                    <a:pt x="394" y="157"/>
                  </a:cubicBezTo>
                  <a:cubicBezTo>
                    <a:pt x="394" y="223"/>
                    <a:pt x="394" y="223"/>
                    <a:pt x="394" y="223"/>
                  </a:cubicBezTo>
                  <a:cubicBezTo>
                    <a:pt x="394" y="223"/>
                    <a:pt x="394" y="223"/>
                    <a:pt x="394" y="223"/>
                  </a:cubicBezTo>
                  <a:cubicBezTo>
                    <a:pt x="394" y="228"/>
                    <a:pt x="398" y="231"/>
                    <a:pt x="402" y="231"/>
                  </a:cubicBezTo>
                  <a:cubicBezTo>
                    <a:pt x="406" y="231"/>
                    <a:pt x="410" y="228"/>
                    <a:pt x="410" y="223"/>
                  </a:cubicBezTo>
                  <a:cubicBezTo>
                    <a:pt x="410" y="223"/>
                    <a:pt x="410" y="223"/>
                    <a:pt x="410" y="223"/>
                  </a:cubicBezTo>
                  <a:cubicBezTo>
                    <a:pt x="410" y="111"/>
                    <a:pt x="410" y="111"/>
                    <a:pt x="410" y="111"/>
                  </a:cubicBezTo>
                  <a:cubicBezTo>
                    <a:pt x="413" y="111"/>
                    <a:pt x="413" y="111"/>
                    <a:pt x="413" y="111"/>
                  </a:cubicBezTo>
                  <a:cubicBezTo>
                    <a:pt x="413" y="152"/>
                    <a:pt x="413" y="152"/>
                    <a:pt x="413" y="152"/>
                  </a:cubicBezTo>
                  <a:cubicBezTo>
                    <a:pt x="413" y="152"/>
                    <a:pt x="413" y="152"/>
                    <a:pt x="413" y="152"/>
                  </a:cubicBezTo>
                  <a:cubicBezTo>
                    <a:pt x="413" y="155"/>
                    <a:pt x="416" y="157"/>
                    <a:pt x="419" y="157"/>
                  </a:cubicBezTo>
                  <a:cubicBezTo>
                    <a:pt x="422" y="157"/>
                    <a:pt x="425" y="155"/>
                    <a:pt x="425" y="152"/>
                  </a:cubicBezTo>
                  <a:cubicBezTo>
                    <a:pt x="425" y="152"/>
                    <a:pt x="425" y="152"/>
                    <a:pt x="425" y="152"/>
                  </a:cubicBezTo>
                  <a:close/>
                  <a:moveTo>
                    <a:pt x="406" y="70"/>
                  </a:moveTo>
                  <a:cubicBezTo>
                    <a:pt x="406" y="62"/>
                    <a:pt x="400" y="56"/>
                    <a:pt x="392" y="56"/>
                  </a:cubicBezTo>
                  <a:cubicBezTo>
                    <a:pt x="384" y="56"/>
                    <a:pt x="378" y="62"/>
                    <a:pt x="378" y="70"/>
                  </a:cubicBezTo>
                  <a:cubicBezTo>
                    <a:pt x="378" y="78"/>
                    <a:pt x="384" y="85"/>
                    <a:pt x="392" y="85"/>
                  </a:cubicBezTo>
                  <a:cubicBezTo>
                    <a:pt x="400" y="85"/>
                    <a:pt x="406" y="78"/>
                    <a:pt x="406" y="7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43" name="Icon"/>
            <p:cNvSpPr>
              <a:spLocks noChangeAspect="1" noEditPoints="1"/>
            </p:cNvSpPr>
            <p:nvPr/>
          </p:nvSpPr>
          <p:spPr bwMode="auto">
            <a:xfrm>
              <a:off x="7748721" y="7088397"/>
              <a:ext cx="436201" cy="368203"/>
            </a:xfrm>
            <a:custGeom>
              <a:avLst/>
              <a:gdLst>
                <a:gd name="T0" fmla="*/ 396 w 396"/>
                <a:gd name="T1" fmla="*/ 334 h 334"/>
                <a:gd name="T2" fmla="*/ 396 w 396"/>
                <a:gd name="T3" fmla="*/ 316 h 334"/>
                <a:gd name="T4" fmla="*/ 377 w 396"/>
                <a:gd name="T5" fmla="*/ 291 h 334"/>
                <a:gd name="T6" fmla="*/ 377 w 396"/>
                <a:gd name="T7" fmla="*/ 286 h 334"/>
                <a:gd name="T8" fmla="*/ 356 w 396"/>
                <a:gd name="T9" fmla="*/ 266 h 334"/>
                <a:gd name="T10" fmla="*/ 212 w 396"/>
                <a:gd name="T11" fmla="*/ 266 h 334"/>
                <a:gd name="T12" fmla="*/ 191 w 396"/>
                <a:gd name="T13" fmla="*/ 286 h 334"/>
                <a:gd name="T14" fmla="*/ 191 w 396"/>
                <a:gd name="T15" fmla="*/ 292 h 334"/>
                <a:gd name="T16" fmla="*/ 172 w 396"/>
                <a:gd name="T17" fmla="*/ 316 h 334"/>
                <a:gd name="T18" fmla="*/ 172 w 396"/>
                <a:gd name="T19" fmla="*/ 334 h 334"/>
                <a:gd name="T20" fmla="*/ 396 w 396"/>
                <a:gd name="T21" fmla="*/ 334 h 334"/>
                <a:gd name="T22" fmla="*/ 261 w 396"/>
                <a:gd name="T23" fmla="*/ 229 h 334"/>
                <a:gd name="T24" fmla="*/ 350 w 396"/>
                <a:gd name="T25" fmla="*/ 164 h 334"/>
                <a:gd name="T26" fmla="*/ 331 w 396"/>
                <a:gd name="T27" fmla="*/ 139 h 334"/>
                <a:gd name="T28" fmla="*/ 242 w 396"/>
                <a:gd name="T29" fmla="*/ 203 h 334"/>
                <a:gd name="T30" fmla="*/ 261 w 396"/>
                <a:gd name="T31" fmla="*/ 229 h 334"/>
                <a:gd name="T32" fmla="*/ 240 w 396"/>
                <a:gd name="T33" fmla="*/ 191 h 334"/>
                <a:gd name="T34" fmla="*/ 320 w 396"/>
                <a:gd name="T35" fmla="*/ 133 h 334"/>
                <a:gd name="T36" fmla="*/ 297 w 396"/>
                <a:gd name="T37" fmla="*/ 77 h 334"/>
                <a:gd name="T38" fmla="*/ 251 w 396"/>
                <a:gd name="T39" fmla="*/ 38 h 334"/>
                <a:gd name="T40" fmla="*/ 171 w 396"/>
                <a:gd name="T41" fmla="*/ 96 h 334"/>
                <a:gd name="T42" fmla="*/ 194 w 396"/>
                <a:gd name="T43" fmla="*/ 152 h 334"/>
                <a:gd name="T44" fmla="*/ 240 w 396"/>
                <a:gd name="T45" fmla="*/ 191 h 334"/>
                <a:gd name="T46" fmla="*/ 160 w 396"/>
                <a:gd name="T47" fmla="*/ 90 h 334"/>
                <a:gd name="T48" fmla="*/ 249 w 396"/>
                <a:gd name="T49" fmla="*/ 26 h 334"/>
                <a:gd name="T50" fmla="*/ 230 w 396"/>
                <a:gd name="T51" fmla="*/ 0 h 334"/>
                <a:gd name="T52" fmla="*/ 142 w 396"/>
                <a:gd name="T53" fmla="*/ 64 h 334"/>
                <a:gd name="T54" fmla="*/ 160 w 396"/>
                <a:gd name="T55" fmla="*/ 90 h 334"/>
                <a:gd name="T56" fmla="*/ 15 w 396"/>
                <a:gd name="T57" fmla="*/ 249 h 334"/>
                <a:gd name="T58" fmla="*/ 15 w 396"/>
                <a:gd name="T59" fmla="*/ 249 h 334"/>
                <a:gd name="T60" fmla="*/ 15 w 396"/>
                <a:gd name="T61" fmla="*/ 249 h 334"/>
                <a:gd name="T62" fmla="*/ 9 w 396"/>
                <a:gd name="T63" fmla="*/ 287 h 334"/>
                <a:gd name="T64" fmla="*/ 46 w 396"/>
                <a:gd name="T65" fmla="*/ 292 h 334"/>
                <a:gd name="T66" fmla="*/ 47 w 396"/>
                <a:gd name="T67" fmla="*/ 292 h 334"/>
                <a:gd name="T68" fmla="*/ 47 w 396"/>
                <a:gd name="T69" fmla="*/ 292 h 334"/>
                <a:gd name="T70" fmla="*/ 201 w 396"/>
                <a:gd name="T71" fmla="*/ 180 h 334"/>
                <a:gd name="T72" fmla="*/ 169 w 396"/>
                <a:gd name="T73" fmla="*/ 137 h 334"/>
                <a:gd name="T74" fmla="*/ 15 w 396"/>
                <a:gd name="T75" fmla="*/ 249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96" h="334">
                  <a:moveTo>
                    <a:pt x="396" y="334"/>
                  </a:moveTo>
                  <a:cubicBezTo>
                    <a:pt x="396" y="316"/>
                    <a:pt x="396" y="316"/>
                    <a:pt x="396" y="316"/>
                  </a:cubicBezTo>
                  <a:cubicBezTo>
                    <a:pt x="396" y="316"/>
                    <a:pt x="396" y="296"/>
                    <a:pt x="377" y="291"/>
                  </a:cubicBezTo>
                  <a:cubicBezTo>
                    <a:pt x="377" y="286"/>
                    <a:pt x="377" y="286"/>
                    <a:pt x="377" y="286"/>
                  </a:cubicBezTo>
                  <a:cubicBezTo>
                    <a:pt x="377" y="286"/>
                    <a:pt x="377" y="266"/>
                    <a:pt x="356" y="266"/>
                  </a:cubicBezTo>
                  <a:cubicBezTo>
                    <a:pt x="212" y="266"/>
                    <a:pt x="212" y="266"/>
                    <a:pt x="212" y="266"/>
                  </a:cubicBezTo>
                  <a:cubicBezTo>
                    <a:pt x="212" y="266"/>
                    <a:pt x="191" y="266"/>
                    <a:pt x="191" y="286"/>
                  </a:cubicBezTo>
                  <a:cubicBezTo>
                    <a:pt x="191" y="292"/>
                    <a:pt x="191" y="292"/>
                    <a:pt x="191" y="292"/>
                  </a:cubicBezTo>
                  <a:cubicBezTo>
                    <a:pt x="183" y="294"/>
                    <a:pt x="172" y="299"/>
                    <a:pt x="172" y="316"/>
                  </a:cubicBezTo>
                  <a:cubicBezTo>
                    <a:pt x="172" y="334"/>
                    <a:pt x="172" y="334"/>
                    <a:pt x="172" y="334"/>
                  </a:cubicBezTo>
                  <a:cubicBezTo>
                    <a:pt x="396" y="334"/>
                    <a:pt x="396" y="334"/>
                    <a:pt x="396" y="334"/>
                  </a:cubicBezTo>
                  <a:close/>
                  <a:moveTo>
                    <a:pt x="261" y="229"/>
                  </a:moveTo>
                  <a:cubicBezTo>
                    <a:pt x="350" y="164"/>
                    <a:pt x="350" y="164"/>
                    <a:pt x="350" y="164"/>
                  </a:cubicBezTo>
                  <a:cubicBezTo>
                    <a:pt x="331" y="139"/>
                    <a:pt x="331" y="139"/>
                    <a:pt x="331" y="139"/>
                  </a:cubicBezTo>
                  <a:cubicBezTo>
                    <a:pt x="242" y="203"/>
                    <a:pt x="242" y="203"/>
                    <a:pt x="242" y="203"/>
                  </a:cubicBezTo>
                  <a:cubicBezTo>
                    <a:pt x="261" y="229"/>
                    <a:pt x="261" y="229"/>
                    <a:pt x="261" y="229"/>
                  </a:cubicBezTo>
                  <a:close/>
                  <a:moveTo>
                    <a:pt x="240" y="191"/>
                  </a:moveTo>
                  <a:cubicBezTo>
                    <a:pt x="320" y="133"/>
                    <a:pt x="320" y="133"/>
                    <a:pt x="320" y="133"/>
                  </a:cubicBezTo>
                  <a:cubicBezTo>
                    <a:pt x="318" y="115"/>
                    <a:pt x="310" y="95"/>
                    <a:pt x="297" y="77"/>
                  </a:cubicBezTo>
                  <a:cubicBezTo>
                    <a:pt x="284" y="59"/>
                    <a:pt x="268" y="46"/>
                    <a:pt x="251" y="38"/>
                  </a:cubicBezTo>
                  <a:cubicBezTo>
                    <a:pt x="171" y="96"/>
                    <a:pt x="171" y="96"/>
                    <a:pt x="171" y="96"/>
                  </a:cubicBezTo>
                  <a:cubicBezTo>
                    <a:pt x="173" y="114"/>
                    <a:pt x="181" y="134"/>
                    <a:pt x="194" y="152"/>
                  </a:cubicBezTo>
                  <a:cubicBezTo>
                    <a:pt x="207" y="170"/>
                    <a:pt x="223" y="183"/>
                    <a:pt x="240" y="191"/>
                  </a:cubicBezTo>
                  <a:close/>
                  <a:moveTo>
                    <a:pt x="160" y="90"/>
                  </a:moveTo>
                  <a:cubicBezTo>
                    <a:pt x="249" y="26"/>
                    <a:pt x="249" y="26"/>
                    <a:pt x="249" y="26"/>
                  </a:cubicBezTo>
                  <a:cubicBezTo>
                    <a:pt x="230" y="0"/>
                    <a:pt x="230" y="0"/>
                    <a:pt x="230" y="0"/>
                  </a:cubicBezTo>
                  <a:cubicBezTo>
                    <a:pt x="142" y="64"/>
                    <a:pt x="142" y="64"/>
                    <a:pt x="142" y="64"/>
                  </a:cubicBezTo>
                  <a:cubicBezTo>
                    <a:pt x="160" y="90"/>
                    <a:pt x="160" y="90"/>
                    <a:pt x="160" y="90"/>
                  </a:cubicBezTo>
                  <a:close/>
                  <a:moveTo>
                    <a:pt x="15" y="249"/>
                  </a:moveTo>
                  <a:cubicBezTo>
                    <a:pt x="15" y="249"/>
                    <a:pt x="15" y="249"/>
                    <a:pt x="15" y="249"/>
                  </a:cubicBezTo>
                  <a:cubicBezTo>
                    <a:pt x="15" y="249"/>
                    <a:pt x="15" y="249"/>
                    <a:pt x="15" y="249"/>
                  </a:cubicBezTo>
                  <a:cubicBezTo>
                    <a:pt x="3" y="258"/>
                    <a:pt x="0" y="275"/>
                    <a:pt x="9" y="287"/>
                  </a:cubicBezTo>
                  <a:cubicBezTo>
                    <a:pt x="17" y="299"/>
                    <a:pt x="34" y="301"/>
                    <a:pt x="46" y="292"/>
                  </a:cubicBezTo>
                  <a:cubicBezTo>
                    <a:pt x="46" y="292"/>
                    <a:pt x="47" y="292"/>
                    <a:pt x="47" y="292"/>
                  </a:cubicBezTo>
                  <a:cubicBezTo>
                    <a:pt x="47" y="292"/>
                    <a:pt x="47" y="292"/>
                    <a:pt x="47" y="292"/>
                  </a:cubicBezTo>
                  <a:cubicBezTo>
                    <a:pt x="201" y="180"/>
                    <a:pt x="201" y="180"/>
                    <a:pt x="201" y="180"/>
                  </a:cubicBezTo>
                  <a:cubicBezTo>
                    <a:pt x="169" y="137"/>
                    <a:pt x="169" y="137"/>
                    <a:pt x="169" y="137"/>
                  </a:cubicBezTo>
                  <a:cubicBezTo>
                    <a:pt x="15" y="249"/>
                    <a:pt x="15" y="249"/>
                    <a:pt x="15" y="24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44" name="Icon"/>
            <p:cNvSpPr>
              <a:spLocks noChangeAspect="1" noEditPoints="1"/>
            </p:cNvSpPr>
            <p:nvPr/>
          </p:nvSpPr>
          <p:spPr bwMode="auto">
            <a:xfrm>
              <a:off x="9238246" y="6465839"/>
              <a:ext cx="344850" cy="415482"/>
            </a:xfrm>
            <a:custGeom>
              <a:avLst/>
              <a:gdLst>
                <a:gd name="T0" fmla="*/ 254 w 348"/>
                <a:gd name="T1" fmla="*/ 182 h 420"/>
                <a:gd name="T2" fmla="*/ 235 w 348"/>
                <a:gd name="T3" fmla="*/ 176 h 420"/>
                <a:gd name="T4" fmla="*/ 211 w 348"/>
                <a:gd name="T5" fmla="*/ 0 h 420"/>
                <a:gd name="T6" fmla="*/ 66 w 348"/>
                <a:gd name="T7" fmla="*/ 49 h 420"/>
                <a:gd name="T8" fmla="*/ 31 w 348"/>
                <a:gd name="T9" fmla="*/ 170 h 420"/>
                <a:gd name="T10" fmla="*/ 8 w 348"/>
                <a:gd name="T11" fmla="*/ 182 h 420"/>
                <a:gd name="T12" fmla="*/ 115 w 348"/>
                <a:gd name="T13" fmla="*/ 315 h 420"/>
                <a:gd name="T14" fmla="*/ 82 w 348"/>
                <a:gd name="T15" fmla="*/ 420 h 420"/>
                <a:gd name="T16" fmla="*/ 194 w 348"/>
                <a:gd name="T17" fmla="*/ 420 h 420"/>
                <a:gd name="T18" fmla="*/ 160 w 348"/>
                <a:gd name="T19" fmla="*/ 315 h 420"/>
                <a:gd name="T20" fmla="*/ 254 w 348"/>
                <a:gd name="T21" fmla="*/ 287 h 420"/>
                <a:gd name="T22" fmla="*/ 348 w 348"/>
                <a:gd name="T23" fmla="*/ 160 h 420"/>
                <a:gd name="T24" fmla="*/ 40 w 348"/>
                <a:gd name="T25" fmla="*/ 155 h 420"/>
                <a:gd name="T26" fmla="*/ 40 w 348"/>
                <a:gd name="T27" fmla="*/ 122 h 420"/>
                <a:gd name="T28" fmla="*/ 40 w 348"/>
                <a:gd name="T29" fmla="*/ 155 h 420"/>
                <a:gd name="T30" fmla="*/ 24 w 348"/>
                <a:gd name="T31" fmla="*/ 90 h 420"/>
                <a:gd name="T32" fmla="*/ 56 w 348"/>
                <a:gd name="T33" fmla="*/ 90 h 420"/>
                <a:gd name="T34" fmla="*/ 91 w 348"/>
                <a:gd name="T35" fmla="*/ 155 h 420"/>
                <a:gd name="T36" fmla="*/ 91 w 348"/>
                <a:gd name="T37" fmla="*/ 122 h 420"/>
                <a:gd name="T38" fmla="*/ 91 w 348"/>
                <a:gd name="T39" fmla="*/ 155 h 420"/>
                <a:gd name="T40" fmla="*/ 75 w 348"/>
                <a:gd name="T41" fmla="*/ 90 h 420"/>
                <a:gd name="T42" fmla="*/ 108 w 348"/>
                <a:gd name="T43" fmla="*/ 90 h 420"/>
                <a:gd name="T44" fmla="*/ 112 w 348"/>
                <a:gd name="T45" fmla="*/ 160 h 420"/>
                <a:gd name="T46" fmla="*/ 155 w 348"/>
                <a:gd name="T47" fmla="*/ 160 h 420"/>
                <a:gd name="T48" fmla="*/ 175 w 348"/>
                <a:gd name="T49" fmla="*/ 145 h 420"/>
                <a:gd name="T50" fmla="*/ 175 w 348"/>
                <a:gd name="T51" fmla="*/ 100 h 420"/>
                <a:gd name="T52" fmla="*/ 175 w 348"/>
                <a:gd name="T53" fmla="*/ 145 h 420"/>
                <a:gd name="T54" fmla="*/ 153 w 348"/>
                <a:gd name="T55" fmla="*/ 57 h 420"/>
                <a:gd name="T56" fmla="*/ 198 w 348"/>
                <a:gd name="T57" fmla="*/ 57 h 420"/>
                <a:gd name="T58" fmla="*/ 246 w 348"/>
                <a:gd name="T59" fmla="*/ 34 h 420"/>
                <a:gd name="T60" fmla="*/ 246 w 348"/>
                <a:gd name="T61" fmla="*/ 79 h 420"/>
                <a:gd name="T62" fmla="*/ 246 w 348"/>
                <a:gd name="T63" fmla="*/ 34 h 420"/>
                <a:gd name="T64" fmla="*/ 246 w 348"/>
                <a:gd name="T65" fmla="*/ 100 h 420"/>
                <a:gd name="T66" fmla="*/ 246 w 348"/>
                <a:gd name="T67" fmla="*/ 145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8" h="420">
                  <a:moveTo>
                    <a:pt x="254" y="208"/>
                  </a:moveTo>
                  <a:cubicBezTo>
                    <a:pt x="254" y="182"/>
                    <a:pt x="254" y="182"/>
                    <a:pt x="254" y="182"/>
                  </a:cubicBezTo>
                  <a:cubicBezTo>
                    <a:pt x="235" y="182"/>
                    <a:pt x="235" y="182"/>
                    <a:pt x="235" y="182"/>
                  </a:cubicBezTo>
                  <a:cubicBezTo>
                    <a:pt x="235" y="176"/>
                    <a:pt x="235" y="176"/>
                    <a:pt x="235" y="176"/>
                  </a:cubicBezTo>
                  <a:cubicBezTo>
                    <a:pt x="272" y="165"/>
                    <a:pt x="300" y="131"/>
                    <a:pt x="300" y="90"/>
                  </a:cubicBezTo>
                  <a:cubicBezTo>
                    <a:pt x="300" y="41"/>
                    <a:pt x="260" y="0"/>
                    <a:pt x="211" y="0"/>
                  </a:cubicBezTo>
                  <a:cubicBezTo>
                    <a:pt x="164" y="0"/>
                    <a:pt x="126" y="36"/>
                    <a:pt x="122" y="81"/>
                  </a:cubicBezTo>
                  <a:cubicBezTo>
                    <a:pt x="110" y="62"/>
                    <a:pt x="89" y="49"/>
                    <a:pt x="66" y="49"/>
                  </a:cubicBezTo>
                  <a:cubicBezTo>
                    <a:pt x="30" y="49"/>
                    <a:pt x="0" y="78"/>
                    <a:pt x="0" y="114"/>
                  </a:cubicBezTo>
                  <a:cubicBezTo>
                    <a:pt x="0" y="138"/>
                    <a:pt x="13" y="158"/>
                    <a:pt x="31" y="170"/>
                  </a:cubicBezTo>
                  <a:cubicBezTo>
                    <a:pt x="31" y="182"/>
                    <a:pt x="31" y="182"/>
                    <a:pt x="31" y="182"/>
                  </a:cubicBezTo>
                  <a:cubicBezTo>
                    <a:pt x="8" y="182"/>
                    <a:pt x="8" y="182"/>
                    <a:pt x="8" y="182"/>
                  </a:cubicBezTo>
                  <a:cubicBezTo>
                    <a:pt x="8" y="315"/>
                    <a:pt x="8" y="315"/>
                    <a:pt x="8" y="315"/>
                  </a:cubicBezTo>
                  <a:cubicBezTo>
                    <a:pt x="115" y="315"/>
                    <a:pt x="115" y="315"/>
                    <a:pt x="115" y="315"/>
                  </a:cubicBezTo>
                  <a:cubicBezTo>
                    <a:pt x="55" y="420"/>
                    <a:pt x="55" y="420"/>
                    <a:pt x="55" y="420"/>
                  </a:cubicBezTo>
                  <a:cubicBezTo>
                    <a:pt x="82" y="420"/>
                    <a:pt x="82" y="420"/>
                    <a:pt x="82" y="420"/>
                  </a:cubicBezTo>
                  <a:cubicBezTo>
                    <a:pt x="138" y="322"/>
                    <a:pt x="138" y="322"/>
                    <a:pt x="138" y="322"/>
                  </a:cubicBezTo>
                  <a:cubicBezTo>
                    <a:pt x="194" y="420"/>
                    <a:pt x="194" y="420"/>
                    <a:pt x="194" y="420"/>
                  </a:cubicBezTo>
                  <a:cubicBezTo>
                    <a:pt x="221" y="420"/>
                    <a:pt x="221" y="420"/>
                    <a:pt x="221" y="420"/>
                  </a:cubicBezTo>
                  <a:cubicBezTo>
                    <a:pt x="160" y="315"/>
                    <a:pt x="160" y="315"/>
                    <a:pt x="160" y="315"/>
                  </a:cubicBezTo>
                  <a:cubicBezTo>
                    <a:pt x="254" y="315"/>
                    <a:pt x="254" y="315"/>
                    <a:pt x="254" y="315"/>
                  </a:cubicBezTo>
                  <a:cubicBezTo>
                    <a:pt x="254" y="287"/>
                    <a:pt x="254" y="287"/>
                    <a:pt x="254" y="287"/>
                  </a:cubicBezTo>
                  <a:cubicBezTo>
                    <a:pt x="348" y="335"/>
                    <a:pt x="348" y="335"/>
                    <a:pt x="348" y="335"/>
                  </a:cubicBezTo>
                  <a:cubicBezTo>
                    <a:pt x="348" y="160"/>
                    <a:pt x="348" y="160"/>
                    <a:pt x="348" y="160"/>
                  </a:cubicBezTo>
                  <a:lnTo>
                    <a:pt x="254" y="208"/>
                  </a:lnTo>
                  <a:close/>
                  <a:moveTo>
                    <a:pt x="40" y="155"/>
                  </a:moveTo>
                  <a:cubicBezTo>
                    <a:pt x="31" y="155"/>
                    <a:pt x="24" y="148"/>
                    <a:pt x="24" y="139"/>
                  </a:cubicBezTo>
                  <a:cubicBezTo>
                    <a:pt x="24" y="129"/>
                    <a:pt x="31" y="122"/>
                    <a:pt x="40" y="122"/>
                  </a:cubicBezTo>
                  <a:cubicBezTo>
                    <a:pt x="49" y="122"/>
                    <a:pt x="56" y="129"/>
                    <a:pt x="56" y="139"/>
                  </a:cubicBezTo>
                  <a:cubicBezTo>
                    <a:pt x="56" y="148"/>
                    <a:pt x="49" y="155"/>
                    <a:pt x="40" y="155"/>
                  </a:cubicBezTo>
                  <a:close/>
                  <a:moveTo>
                    <a:pt x="40" y="107"/>
                  </a:moveTo>
                  <a:cubicBezTo>
                    <a:pt x="31" y="107"/>
                    <a:pt x="24" y="99"/>
                    <a:pt x="24" y="90"/>
                  </a:cubicBezTo>
                  <a:cubicBezTo>
                    <a:pt x="24" y="81"/>
                    <a:pt x="31" y="74"/>
                    <a:pt x="40" y="74"/>
                  </a:cubicBezTo>
                  <a:cubicBezTo>
                    <a:pt x="49" y="74"/>
                    <a:pt x="56" y="81"/>
                    <a:pt x="56" y="90"/>
                  </a:cubicBezTo>
                  <a:cubicBezTo>
                    <a:pt x="56" y="99"/>
                    <a:pt x="49" y="107"/>
                    <a:pt x="40" y="107"/>
                  </a:cubicBezTo>
                  <a:close/>
                  <a:moveTo>
                    <a:pt x="91" y="155"/>
                  </a:moveTo>
                  <a:cubicBezTo>
                    <a:pt x="82" y="155"/>
                    <a:pt x="75" y="148"/>
                    <a:pt x="75" y="139"/>
                  </a:cubicBezTo>
                  <a:cubicBezTo>
                    <a:pt x="75" y="129"/>
                    <a:pt x="82" y="122"/>
                    <a:pt x="91" y="122"/>
                  </a:cubicBezTo>
                  <a:cubicBezTo>
                    <a:pt x="100" y="122"/>
                    <a:pt x="108" y="129"/>
                    <a:pt x="108" y="139"/>
                  </a:cubicBezTo>
                  <a:cubicBezTo>
                    <a:pt x="108" y="148"/>
                    <a:pt x="100" y="155"/>
                    <a:pt x="91" y="155"/>
                  </a:cubicBezTo>
                  <a:close/>
                  <a:moveTo>
                    <a:pt x="91" y="107"/>
                  </a:moveTo>
                  <a:cubicBezTo>
                    <a:pt x="82" y="107"/>
                    <a:pt x="75" y="99"/>
                    <a:pt x="75" y="90"/>
                  </a:cubicBezTo>
                  <a:cubicBezTo>
                    <a:pt x="75" y="81"/>
                    <a:pt x="82" y="74"/>
                    <a:pt x="91" y="74"/>
                  </a:cubicBezTo>
                  <a:cubicBezTo>
                    <a:pt x="100" y="74"/>
                    <a:pt x="108" y="81"/>
                    <a:pt x="108" y="90"/>
                  </a:cubicBezTo>
                  <a:cubicBezTo>
                    <a:pt x="108" y="99"/>
                    <a:pt x="100" y="107"/>
                    <a:pt x="91" y="107"/>
                  </a:cubicBezTo>
                  <a:close/>
                  <a:moveTo>
                    <a:pt x="112" y="160"/>
                  </a:moveTo>
                  <a:cubicBezTo>
                    <a:pt x="121" y="152"/>
                    <a:pt x="127" y="140"/>
                    <a:pt x="130" y="128"/>
                  </a:cubicBezTo>
                  <a:cubicBezTo>
                    <a:pt x="136" y="141"/>
                    <a:pt x="144" y="152"/>
                    <a:pt x="155" y="160"/>
                  </a:cubicBezTo>
                  <a:lnTo>
                    <a:pt x="112" y="160"/>
                  </a:lnTo>
                  <a:close/>
                  <a:moveTo>
                    <a:pt x="175" y="145"/>
                  </a:moveTo>
                  <a:cubicBezTo>
                    <a:pt x="163" y="145"/>
                    <a:pt x="153" y="135"/>
                    <a:pt x="153" y="123"/>
                  </a:cubicBezTo>
                  <a:cubicBezTo>
                    <a:pt x="153" y="110"/>
                    <a:pt x="163" y="100"/>
                    <a:pt x="175" y="100"/>
                  </a:cubicBezTo>
                  <a:cubicBezTo>
                    <a:pt x="188" y="100"/>
                    <a:pt x="198" y="110"/>
                    <a:pt x="198" y="123"/>
                  </a:cubicBezTo>
                  <a:cubicBezTo>
                    <a:pt x="198" y="135"/>
                    <a:pt x="188" y="145"/>
                    <a:pt x="175" y="145"/>
                  </a:cubicBezTo>
                  <a:close/>
                  <a:moveTo>
                    <a:pt x="175" y="79"/>
                  </a:moveTo>
                  <a:cubicBezTo>
                    <a:pt x="163" y="79"/>
                    <a:pt x="153" y="69"/>
                    <a:pt x="153" y="57"/>
                  </a:cubicBezTo>
                  <a:cubicBezTo>
                    <a:pt x="153" y="44"/>
                    <a:pt x="163" y="34"/>
                    <a:pt x="175" y="34"/>
                  </a:cubicBezTo>
                  <a:cubicBezTo>
                    <a:pt x="188" y="34"/>
                    <a:pt x="198" y="44"/>
                    <a:pt x="198" y="57"/>
                  </a:cubicBezTo>
                  <a:cubicBezTo>
                    <a:pt x="198" y="69"/>
                    <a:pt x="188" y="79"/>
                    <a:pt x="175" y="79"/>
                  </a:cubicBezTo>
                  <a:close/>
                  <a:moveTo>
                    <a:pt x="246" y="34"/>
                  </a:moveTo>
                  <a:cubicBezTo>
                    <a:pt x="258" y="34"/>
                    <a:pt x="268" y="44"/>
                    <a:pt x="268" y="57"/>
                  </a:cubicBezTo>
                  <a:cubicBezTo>
                    <a:pt x="268" y="69"/>
                    <a:pt x="258" y="79"/>
                    <a:pt x="246" y="79"/>
                  </a:cubicBezTo>
                  <a:cubicBezTo>
                    <a:pt x="233" y="79"/>
                    <a:pt x="223" y="69"/>
                    <a:pt x="223" y="57"/>
                  </a:cubicBezTo>
                  <a:cubicBezTo>
                    <a:pt x="223" y="44"/>
                    <a:pt x="233" y="34"/>
                    <a:pt x="246" y="34"/>
                  </a:cubicBezTo>
                  <a:close/>
                  <a:moveTo>
                    <a:pt x="223" y="123"/>
                  </a:moveTo>
                  <a:cubicBezTo>
                    <a:pt x="223" y="110"/>
                    <a:pt x="233" y="100"/>
                    <a:pt x="246" y="100"/>
                  </a:cubicBezTo>
                  <a:cubicBezTo>
                    <a:pt x="258" y="100"/>
                    <a:pt x="268" y="110"/>
                    <a:pt x="268" y="123"/>
                  </a:cubicBezTo>
                  <a:cubicBezTo>
                    <a:pt x="268" y="135"/>
                    <a:pt x="258" y="145"/>
                    <a:pt x="246" y="145"/>
                  </a:cubicBezTo>
                  <a:cubicBezTo>
                    <a:pt x="233" y="145"/>
                    <a:pt x="223" y="135"/>
                    <a:pt x="223" y="12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45" name="Icon"/>
            <p:cNvSpPr>
              <a:spLocks noChangeAspect="1" noEditPoints="1"/>
            </p:cNvSpPr>
            <p:nvPr/>
          </p:nvSpPr>
          <p:spPr bwMode="auto">
            <a:xfrm>
              <a:off x="6600297" y="6489479"/>
              <a:ext cx="433396" cy="368203"/>
            </a:xfrm>
            <a:custGeom>
              <a:avLst/>
              <a:gdLst>
                <a:gd name="T0" fmla="*/ 386 w 396"/>
                <a:gd name="T1" fmla="*/ 312 h 337"/>
                <a:gd name="T2" fmla="*/ 368 w 396"/>
                <a:gd name="T3" fmla="*/ 262 h 337"/>
                <a:gd name="T4" fmla="*/ 348 w 396"/>
                <a:gd name="T5" fmla="*/ 239 h 337"/>
                <a:gd name="T6" fmla="*/ 352 w 396"/>
                <a:gd name="T7" fmla="*/ 224 h 337"/>
                <a:gd name="T8" fmla="*/ 352 w 396"/>
                <a:gd name="T9" fmla="*/ 26 h 337"/>
                <a:gd name="T10" fmla="*/ 326 w 396"/>
                <a:gd name="T11" fmla="*/ 0 h 337"/>
                <a:gd name="T12" fmla="*/ 205 w 396"/>
                <a:gd name="T13" fmla="*/ 0 h 337"/>
                <a:gd name="T14" fmla="*/ 191 w 396"/>
                <a:gd name="T15" fmla="*/ 0 h 337"/>
                <a:gd name="T16" fmla="*/ 70 w 396"/>
                <a:gd name="T17" fmla="*/ 0 h 337"/>
                <a:gd name="T18" fmla="*/ 44 w 396"/>
                <a:gd name="T19" fmla="*/ 26 h 337"/>
                <a:gd name="T20" fmla="*/ 44 w 396"/>
                <a:gd name="T21" fmla="*/ 224 h 337"/>
                <a:gd name="T22" fmla="*/ 48 w 396"/>
                <a:gd name="T23" fmla="*/ 239 h 337"/>
                <a:gd name="T24" fmla="*/ 28 w 396"/>
                <a:gd name="T25" fmla="*/ 262 h 337"/>
                <a:gd name="T26" fmla="*/ 10 w 396"/>
                <a:gd name="T27" fmla="*/ 312 h 337"/>
                <a:gd name="T28" fmla="*/ 26 w 396"/>
                <a:gd name="T29" fmla="*/ 337 h 337"/>
                <a:gd name="T30" fmla="*/ 191 w 396"/>
                <a:gd name="T31" fmla="*/ 337 h 337"/>
                <a:gd name="T32" fmla="*/ 205 w 396"/>
                <a:gd name="T33" fmla="*/ 337 h 337"/>
                <a:gd name="T34" fmla="*/ 370 w 396"/>
                <a:gd name="T35" fmla="*/ 337 h 337"/>
                <a:gd name="T36" fmla="*/ 386 w 396"/>
                <a:gd name="T37" fmla="*/ 312 h 337"/>
                <a:gd name="T38" fmla="*/ 327 w 396"/>
                <a:gd name="T39" fmla="*/ 218 h 337"/>
                <a:gd name="T40" fmla="*/ 69 w 396"/>
                <a:gd name="T41" fmla="*/ 218 h 337"/>
                <a:gd name="T42" fmla="*/ 69 w 396"/>
                <a:gd name="T43" fmla="*/ 28 h 337"/>
                <a:gd name="T44" fmla="*/ 327 w 396"/>
                <a:gd name="T45" fmla="*/ 28 h 337"/>
                <a:gd name="T46" fmla="*/ 327 w 396"/>
                <a:gd name="T47" fmla="*/ 218 h 337"/>
                <a:gd name="T48" fmla="*/ 351 w 396"/>
                <a:gd name="T49" fmla="*/ 304 h 337"/>
                <a:gd name="T50" fmla="*/ 211 w 396"/>
                <a:gd name="T51" fmla="*/ 304 h 337"/>
                <a:gd name="T52" fmla="*/ 178 w 396"/>
                <a:gd name="T53" fmla="*/ 304 h 337"/>
                <a:gd name="T54" fmla="*/ 37 w 396"/>
                <a:gd name="T55" fmla="*/ 304 h 337"/>
                <a:gd name="T56" fmla="*/ 64 w 396"/>
                <a:gd name="T57" fmla="*/ 245 h 337"/>
                <a:gd name="T58" fmla="*/ 185 w 396"/>
                <a:gd name="T59" fmla="*/ 245 h 337"/>
                <a:gd name="T60" fmla="*/ 203 w 396"/>
                <a:gd name="T61" fmla="*/ 245 h 337"/>
                <a:gd name="T62" fmla="*/ 324 w 396"/>
                <a:gd name="T63" fmla="*/ 245 h 337"/>
                <a:gd name="T64" fmla="*/ 351 w 396"/>
                <a:gd name="T65" fmla="*/ 304 h 337"/>
                <a:gd name="T66" fmla="*/ 87 w 396"/>
                <a:gd name="T67" fmla="*/ 47 h 337"/>
                <a:gd name="T68" fmla="*/ 309 w 396"/>
                <a:gd name="T69" fmla="*/ 47 h 337"/>
                <a:gd name="T70" fmla="*/ 309 w 396"/>
                <a:gd name="T71" fmla="*/ 199 h 337"/>
                <a:gd name="T72" fmla="*/ 87 w 396"/>
                <a:gd name="T73" fmla="*/ 199 h 337"/>
                <a:gd name="T74" fmla="*/ 87 w 396"/>
                <a:gd name="T75" fmla="*/ 47 h 337"/>
                <a:gd name="T76" fmla="*/ 232 w 396"/>
                <a:gd name="T77" fmla="*/ 291 h 337"/>
                <a:gd name="T78" fmla="*/ 202 w 396"/>
                <a:gd name="T79" fmla="*/ 291 h 337"/>
                <a:gd name="T80" fmla="*/ 194 w 396"/>
                <a:gd name="T81" fmla="*/ 291 h 337"/>
                <a:gd name="T82" fmla="*/ 164 w 396"/>
                <a:gd name="T83" fmla="*/ 291 h 337"/>
                <a:gd name="T84" fmla="*/ 170 w 396"/>
                <a:gd name="T85" fmla="*/ 263 h 337"/>
                <a:gd name="T86" fmla="*/ 196 w 396"/>
                <a:gd name="T87" fmla="*/ 263 h 337"/>
                <a:gd name="T88" fmla="*/ 200 w 396"/>
                <a:gd name="T89" fmla="*/ 263 h 337"/>
                <a:gd name="T90" fmla="*/ 227 w 396"/>
                <a:gd name="T91" fmla="*/ 263 h 337"/>
                <a:gd name="T92" fmla="*/ 232 w 396"/>
                <a:gd name="T93" fmla="*/ 291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96" h="337">
                  <a:moveTo>
                    <a:pt x="386" y="312"/>
                  </a:moveTo>
                  <a:cubicBezTo>
                    <a:pt x="368" y="262"/>
                    <a:pt x="368" y="262"/>
                    <a:pt x="368" y="262"/>
                  </a:cubicBezTo>
                  <a:cubicBezTo>
                    <a:pt x="368" y="262"/>
                    <a:pt x="362" y="246"/>
                    <a:pt x="348" y="239"/>
                  </a:cubicBezTo>
                  <a:cubicBezTo>
                    <a:pt x="352" y="232"/>
                    <a:pt x="352" y="224"/>
                    <a:pt x="352" y="224"/>
                  </a:cubicBezTo>
                  <a:cubicBezTo>
                    <a:pt x="352" y="26"/>
                    <a:pt x="352" y="26"/>
                    <a:pt x="352" y="26"/>
                  </a:cubicBezTo>
                  <a:cubicBezTo>
                    <a:pt x="352" y="0"/>
                    <a:pt x="326" y="0"/>
                    <a:pt x="326" y="0"/>
                  </a:cubicBezTo>
                  <a:cubicBezTo>
                    <a:pt x="205" y="0"/>
                    <a:pt x="205" y="0"/>
                    <a:pt x="205" y="0"/>
                  </a:cubicBezTo>
                  <a:cubicBezTo>
                    <a:pt x="191" y="0"/>
                    <a:pt x="191" y="0"/>
                    <a:pt x="191" y="0"/>
                  </a:cubicBezTo>
                  <a:cubicBezTo>
                    <a:pt x="70" y="0"/>
                    <a:pt x="70" y="0"/>
                    <a:pt x="70" y="0"/>
                  </a:cubicBezTo>
                  <a:cubicBezTo>
                    <a:pt x="70" y="0"/>
                    <a:pt x="44" y="0"/>
                    <a:pt x="44" y="26"/>
                  </a:cubicBezTo>
                  <a:cubicBezTo>
                    <a:pt x="44" y="224"/>
                    <a:pt x="44" y="224"/>
                    <a:pt x="44" y="224"/>
                  </a:cubicBezTo>
                  <a:cubicBezTo>
                    <a:pt x="44" y="224"/>
                    <a:pt x="44" y="232"/>
                    <a:pt x="48" y="239"/>
                  </a:cubicBezTo>
                  <a:cubicBezTo>
                    <a:pt x="34" y="246"/>
                    <a:pt x="28" y="262"/>
                    <a:pt x="28" y="262"/>
                  </a:cubicBezTo>
                  <a:cubicBezTo>
                    <a:pt x="10" y="312"/>
                    <a:pt x="10" y="312"/>
                    <a:pt x="10" y="312"/>
                  </a:cubicBezTo>
                  <a:cubicBezTo>
                    <a:pt x="0" y="337"/>
                    <a:pt x="26" y="337"/>
                    <a:pt x="26" y="337"/>
                  </a:cubicBezTo>
                  <a:cubicBezTo>
                    <a:pt x="191" y="337"/>
                    <a:pt x="191" y="337"/>
                    <a:pt x="191" y="337"/>
                  </a:cubicBezTo>
                  <a:cubicBezTo>
                    <a:pt x="205" y="337"/>
                    <a:pt x="205" y="337"/>
                    <a:pt x="205" y="337"/>
                  </a:cubicBezTo>
                  <a:cubicBezTo>
                    <a:pt x="370" y="337"/>
                    <a:pt x="370" y="337"/>
                    <a:pt x="370" y="337"/>
                  </a:cubicBezTo>
                  <a:cubicBezTo>
                    <a:pt x="370" y="337"/>
                    <a:pt x="396" y="337"/>
                    <a:pt x="386" y="312"/>
                  </a:cubicBezTo>
                  <a:close/>
                  <a:moveTo>
                    <a:pt x="327" y="218"/>
                  </a:moveTo>
                  <a:cubicBezTo>
                    <a:pt x="69" y="218"/>
                    <a:pt x="69" y="218"/>
                    <a:pt x="69" y="218"/>
                  </a:cubicBezTo>
                  <a:cubicBezTo>
                    <a:pt x="69" y="28"/>
                    <a:pt x="69" y="28"/>
                    <a:pt x="69" y="28"/>
                  </a:cubicBezTo>
                  <a:cubicBezTo>
                    <a:pt x="327" y="28"/>
                    <a:pt x="327" y="28"/>
                    <a:pt x="327" y="28"/>
                  </a:cubicBezTo>
                  <a:cubicBezTo>
                    <a:pt x="327" y="218"/>
                    <a:pt x="327" y="218"/>
                    <a:pt x="327" y="218"/>
                  </a:cubicBezTo>
                  <a:close/>
                  <a:moveTo>
                    <a:pt x="351" y="304"/>
                  </a:moveTo>
                  <a:cubicBezTo>
                    <a:pt x="211" y="304"/>
                    <a:pt x="211" y="304"/>
                    <a:pt x="211" y="304"/>
                  </a:cubicBezTo>
                  <a:cubicBezTo>
                    <a:pt x="178" y="304"/>
                    <a:pt x="178" y="304"/>
                    <a:pt x="178" y="304"/>
                  </a:cubicBezTo>
                  <a:cubicBezTo>
                    <a:pt x="37" y="304"/>
                    <a:pt x="37" y="304"/>
                    <a:pt x="37" y="304"/>
                  </a:cubicBezTo>
                  <a:cubicBezTo>
                    <a:pt x="64" y="245"/>
                    <a:pt x="64" y="245"/>
                    <a:pt x="64" y="245"/>
                  </a:cubicBezTo>
                  <a:cubicBezTo>
                    <a:pt x="185" y="245"/>
                    <a:pt x="185" y="245"/>
                    <a:pt x="185" y="245"/>
                  </a:cubicBezTo>
                  <a:cubicBezTo>
                    <a:pt x="203" y="245"/>
                    <a:pt x="203" y="245"/>
                    <a:pt x="203" y="245"/>
                  </a:cubicBezTo>
                  <a:cubicBezTo>
                    <a:pt x="324" y="245"/>
                    <a:pt x="324" y="245"/>
                    <a:pt x="324" y="245"/>
                  </a:cubicBezTo>
                  <a:cubicBezTo>
                    <a:pt x="351" y="304"/>
                    <a:pt x="351" y="304"/>
                    <a:pt x="351" y="304"/>
                  </a:cubicBezTo>
                  <a:close/>
                  <a:moveTo>
                    <a:pt x="87" y="47"/>
                  </a:moveTo>
                  <a:cubicBezTo>
                    <a:pt x="309" y="47"/>
                    <a:pt x="309" y="47"/>
                    <a:pt x="309" y="47"/>
                  </a:cubicBezTo>
                  <a:cubicBezTo>
                    <a:pt x="309" y="199"/>
                    <a:pt x="309" y="199"/>
                    <a:pt x="309" y="199"/>
                  </a:cubicBezTo>
                  <a:cubicBezTo>
                    <a:pt x="87" y="199"/>
                    <a:pt x="87" y="199"/>
                    <a:pt x="87" y="199"/>
                  </a:cubicBezTo>
                  <a:cubicBezTo>
                    <a:pt x="87" y="47"/>
                    <a:pt x="87" y="47"/>
                    <a:pt x="87" y="47"/>
                  </a:cubicBezTo>
                  <a:close/>
                  <a:moveTo>
                    <a:pt x="232" y="291"/>
                  </a:moveTo>
                  <a:cubicBezTo>
                    <a:pt x="202" y="291"/>
                    <a:pt x="202" y="291"/>
                    <a:pt x="202" y="291"/>
                  </a:cubicBezTo>
                  <a:cubicBezTo>
                    <a:pt x="194" y="291"/>
                    <a:pt x="194" y="291"/>
                    <a:pt x="194" y="291"/>
                  </a:cubicBezTo>
                  <a:cubicBezTo>
                    <a:pt x="164" y="291"/>
                    <a:pt x="164" y="291"/>
                    <a:pt x="164" y="291"/>
                  </a:cubicBezTo>
                  <a:cubicBezTo>
                    <a:pt x="170" y="263"/>
                    <a:pt x="170" y="263"/>
                    <a:pt x="170" y="263"/>
                  </a:cubicBezTo>
                  <a:cubicBezTo>
                    <a:pt x="196" y="263"/>
                    <a:pt x="196" y="263"/>
                    <a:pt x="196" y="263"/>
                  </a:cubicBezTo>
                  <a:cubicBezTo>
                    <a:pt x="200" y="263"/>
                    <a:pt x="200" y="263"/>
                    <a:pt x="200" y="263"/>
                  </a:cubicBezTo>
                  <a:cubicBezTo>
                    <a:pt x="227" y="263"/>
                    <a:pt x="227" y="263"/>
                    <a:pt x="227" y="263"/>
                  </a:cubicBezTo>
                  <a:cubicBezTo>
                    <a:pt x="232" y="291"/>
                    <a:pt x="232" y="291"/>
                    <a:pt x="232" y="29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46" name="Icon"/>
            <p:cNvSpPr>
              <a:spLocks noChangeAspect="1" noEditPoints="1"/>
            </p:cNvSpPr>
            <p:nvPr/>
          </p:nvSpPr>
          <p:spPr bwMode="auto">
            <a:xfrm>
              <a:off x="11221903" y="7088397"/>
              <a:ext cx="463979" cy="368203"/>
            </a:xfrm>
            <a:custGeom>
              <a:avLst/>
              <a:gdLst>
                <a:gd name="T0" fmla="*/ 872 w 872"/>
                <a:gd name="T1" fmla="*/ 377 h 692"/>
                <a:gd name="T2" fmla="*/ 536 w 872"/>
                <a:gd name="T3" fmla="*/ 143 h 692"/>
                <a:gd name="T4" fmla="*/ 536 w 872"/>
                <a:gd name="T5" fmla="*/ 308 h 692"/>
                <a:gd name="T6" fmla="*/ 300 w 872"/>
                <a:gd name="T7" fmla="*/ 143 h 692"/>
                <a:gd name="T8" fmla="*/ 300 w 872"/>
                <a:gd name="T9" fmla="*/ 377 h 692"/>
                <a:gd name="T10" fmla="*/ 0 w 872"/>
                <a:gd name="T11" fmla="*/ 377 h 692"/>
                <a:gd name="T12" fmla="*/ 0 w 872"/>
                <a:gd name="T13" fmla="*/ 692 h 692"/>
                <a:gd name="T14" fmla="*/ 682 w 872"/>
                <a:gd name="T15" fmla="*/ 692 h 692"/>
                <a:gd name="T16" fmla="*/ 682 w 872"/>
                <a:gd name="T17" fmla="*/ 544 h 692"/>
                <a:gd name="T18" fmla="*/ 770 w 872"/>
                <a:gd name="T19" fmla="*/ 544 h 692"/>
                <a:gd name="T20" fmla="*/ 770 w 872"/>
                <a:gd name="T21" fmla="*/ 692 h 692"/>
                <a:gd name="T22" fmla="*/ 872 w 872"/>
                <a:gd name="T23" fmla="*/ 692 h 692"/>
                <a:gd name="T24" fmla="*/ 872 w 872"/>
                <a:gd name="T25" fmla="*/ 377 h 692"/>
                <a:gd name="T26" fmla="*/ 872 w 872"/>
                <a:gd name="T27" fmla="*/ 377 h 692"/>
                <a:gd name="T28" fmla="*/ 134 w 872"/>
                <a:gd name="T29" fmla="*/ 508 h 692"/>
                <a:gd name="T30" fmla="*/ 38 w 872"/>
                <a:gd name="T31" fmla="*/ 508 h 692"/>
                <a:gd name="T32" fmla="*/ 38 w 872"/>
                <a:gd name="T33" fmla="*/ 477 h 692"/>
                <a:gd name="T34" fmla="*/ 134 w 872"/>
                <a:gd name="T35" fmla="*/ 477 h 692"/>
                <a:gd name="T36" fmla="*/ 134 w 872"/>
                <a:gd name="T37" fmla="*/ 508 h 692"/>
                <a:gd name="T38" fmla="*/ 134 w 872"/>
                <a:gd name="T39" fmla="*/ 458 h 692"/>
                <a:gd name="T40" fmla="*/ 38 w 872"/>
                <a:gd name="T41" fmla="*/ 458 h 692"/>
                <a:gd name="T42" fmla="*/ 38 w 872"/>
                <a:gd name="T43" fmla="*/ 427 h 692"/>
                <a:gd name="T44" fmla="*/ 134 w 872"/>
                <a:gd name="T45" fmla="*/ 427 h 692"/>
                <a:gd name="T46" fmla="*/ 134 w 872"/>
                <a:gd name="T47" fmla="*/ 458 h 692"/>
                <a:gd name="T48" fmla="*/ 250 w 872"/>
                <a:gd name="T49" fmla="*/ 508 h 692"/>
                <a:gd name="T50" fmla="*/ 155 w 872"/>
                <a:gd name="T51" fmla="*/ 508 h 692"/>
                <a:gd name="T52" fmla="*/ 155 w 872"/>
                <a:gd name="T53" fmla="*/ 477 h 692"/>
                <a:gd name="T54" fmla="*/ 250 w 872"/>
                <a:gd name="T55" fmla="*/ 477 h 692"/>
                <a:gd name="T56" fmla="*/ 250 w 872"/>
                <a:gd name="T57" fmla="*/ 508 h 692"/>
                <a:gd name="T58" fmla="*/ 250 w 872"/>
                <a:gd name="T59" fmla="*/ 458 h 692"/>
                <a:gd name="T60" fmla="*/ 155 w 872"/>
                <a:gd name="T61" fmla="*/ 458 h 692"/>
                <a:gd name="T62" fmla="*/ 155 w 872"/>
                <a:gd name="T63" fmla="*/ 427 h 692"/>
                <a:gd name="T64" fmla="*/ 250 w 872"/>
                <a:gd name="T65" fmla="*/ 427 h 692"/>
                <a:gd name="T66" fmla="*/ 250 w 872"/>
                <a:gd name="T67" fmla="*/ 458 h 692"/>
                <a:gd name="T68" fmla="*/ 370 w 872"/>
                <a:gd name="T69" fmla="*/ 508 h 692"/>
                <a:gd name="T70" fmla="*/ 274 w 872"/>
                <a:gd name="T71" fmla="*/ 508 h 692"/>
                <a:gd name="T72" fmla="*/ 274 w 872"/>
                <a:gd name="T73" fmla="*/ 477 h 692"/>
                <a:gd name="T74" fmla="*/ 370 w 872"/>
                <a:gd name="T75" fmla="*/ 477 h 692"/>
                <a:gd name="T76" fmla="*/ 370 w 872"/>
                <a:gd name="T77" fmla="*/ 508 h 692"/>
                <a:gd name="T78" fmla="*/ 370 w 872"/>
                <a:gd name="T79" fmla="*/ 458 h 692"/>
                <a:gd name="T80" fmla="*/ 274 w 872"/>
                <a:gd name="T81" fmla="*/ 458 h 692"/>
                <a:gd name="T82" fmla="*/ 274 w 872"/>
                <a:gd name="T83" fmla="*/ 427 h 692"/>
                <a:gd name="T84" fmla="*/ 370 w 872"/>
                <a:gd name="T85" fmla="*/ 427 h 692"/>
                <a:gd name="T86" fmla="*/ 370 w 872"/>
                <a:gd name="T87" fmla="*/ 458 h 692"/>
                <a:gd name="T88" fmla="*/ 177 w 872"/>
                <a:gd name="T89" fmla="*/ 365 h 692"/>
                <a:gd name="T90" fmla="*/ 274 w 872"/>
                <a:gd name="T91" fmla="*/ 365 h 692"/>
                <a:gd name="T92" fmla="*/ 269 w 872"/>
                <a:gd name="T93" fmla="*/ 52 h 692"/>
                <a:gd name="T94" fmla="*/ 239 w 872"/>
                <a:gd name="T95" fmla="*/ 52 h 692"/>
                <a:gd name="T96" fmla="*/ 215 w 872"/>
                <a:gd name="T97" fmla="*/ 52 h 692"/>
                <a:gd name="T98" fmla="*/ 184 w 872"/>
                <a:gd name="T99" fmla="*/ 52 h 692"/>
                <a:gd name="T100" fmla="*/ 177 w 872"/>
                <a:gd name="T101" fmla="*/ 365 h 692"/>
                <a:gd name="T102" fmla="*/ 177 w 872"/>
                <a:gd name="T103" fmla="*/ 365 h 692"/>
                <a:gd name="T104" fmla="*/ 57 w 872"/>
                <a:gd name="T105" fmla="*/ 365 h 692"/>
                <a:gd name="T106" fmla="*/ 158 w 872"/>
                <a:gd name="T107" fmla="*/ 365 h 692"/>
                <a:gd name="T108" fmla="*/ 150 w 872"/>
                <a:gd name="T109" fmla="*/ 0 h 692"/>
                <a:gd name="T110" fmla="*/ 119 w 872"/>
                <a:gd name="T111" fmla="*/ 0 h 692"/>
                <a:gd name="T112" fmla="*/ 96 w 872"/>
                <a:gd name="T113" fmla="*/ 0 h 692"/>
                <a:gd name="T114" fmla="*/ 65 w 872"/>
                <a:gd name="T115" fmla="*/ 0 h 692"/>
                <a:gd name="T116" fmla="*/ 57 w 872"/>
                <a:gd name="T117" fmla="*/ 365 h 692"/>
                <a:gd name="T118" fmla="*/ 57 w 872"/>
                <a:gd name="T119" fmla="*/ 365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72" h="692">
                  <a:moveTo>
                    <a:pt x="872" y="377"/>
                  </a:moveTo>
                  <a:lnTo>
                    <a:pt x="536" y="143"/>
                  </a:lnTo>
                  <a:lnTo>
                    <a:pt x="536" y="308"/>
                  </a:lnTo>
                  <a:lnTo>
                    <a:pt x="300" y="143"/>
                  </a:lnTo>
                  <a:lnTo>
                    <a:pt x="300" y="377"/>
                  </a:lnTo>
                  <a:lnTo>
                    <a:pt x="0" y="377"/>
                  </a:lnTo>
                  <a:lnTo>
                    <a:pt x="0" y="692"/>
                  </a:lnTo>
                  <a:lnTo>
                    <a:pt x="682" y="692"/>
                  </a:lnTo>
                  <a:lnTo>
                    <a:pt x="682" y="544"/>
                  </a:lnTo>
                  <a:lnTo>
                    <a:pt x="770" y="544"/>
                  </a:lnTo>
                  <a:lnTo>
                    <a:pt x="770" y="692"/>
                  </a:lnTo>
                  <a:lnTo>
                    <a:pt x="872" y="692"/>
                  </a:lnTo>
                  <a:lnTo>
                    <a:pt x="872" y="377"/>
                  </a:lnTo>
                  <a:lnTo>
                    <a:pt x="872" y="377"/>
                  </a:lnTo>
                  <a:close/>
                  <a:moveTo>
                    <a:pt x="134" y="508"/>
                  </a:moveTo>
                  <a:lnTo>
                    <a:pt x="38" y="508"/>
                  </a:lnTo>
                  <a:lnTo>
                    <a:pt x="38" y="477"/>
                  </a:lnTo>
                  <a:lnTo>
                    <a:pt x="134" y="477"/>
                  </a:lnTo>
                  <a:lnTo>
                    <a:pt x="134" y="508"/>
                  </a:lnTo>
                  <a:close/>
                  <a:moveTo>
                    <a:pt x="134" y="458"/>
                  </a:moveTo>
                  <a:lnTo>
                    <a:pt x="38" y="458"/>
                  </a:lnTo>
                  <a:lnTo>
                    <a:pt x="38" y="427"/>
                  </a:lnTo>
                  <a:lnTo>
                    <a:pt x="134" y="427"/>
                  </a:lnTo>
                  <a:lnTo>
                    <a:pt x="134" y="458"/>
                  </a:lnTo>
                  <a:close/>
                  <a:moveTo>
                    <a:pt x="250" y="508"/>
                  </a:moveTo>
                  <a:lnTo>
                    <a:pt x="155" y="508"/>
                  </a:lnTo>
                  <a:lnTo>
                    <a:pt x="155" y="477"/>
                  </a:lnTo>
                  <a:lnTo>
                    <a:pt x="250" y="477"/>
                  </a:lnTo>
                  <a:lnTo>
                    <a:pt x="250" y="508"/>
                  </a:lnTo>
                  <a:close/>
                  <a:moveTo>
                    <a:pt x="250" y="458"/>
                  </a:moveTo>
                  <a:lnTo>
                    <a:pt x="155" y="458"/>
                  </a:lnTo>
                  <a:lnTo>
                    <a:pt x="155" y="427"/>
                  </a:lnTo>
                  <a:lnTo>
                    <a:pt x="250" y="427"/>
                  </a:lnTo>
                  <a:lnTo>
                    <a:pt x="250" y="458"/>
                  </a:lnTo>
                  <a:close/>
                  <a:moveTo>
                    <a:pt x="370" y="508"/>
                  </a:moveTo>
                  <a:lnTo>
                    <a:pt x="274" y="508"/>
                  </a:lnTo>
                  <a:lnTo>
                    <a:pt x="274" y="477"/>
                  </a:lnTo>
                  <a:lnTo>
                    <a:pt x="370" y="477"/>
                  </a:lnTo>
                  <a:lnTo>
                    <a:pt x="370" y="508"/>
                  </a:lnTo>
                  <a:close/>
                  <a:moveTo>
                    <a:pt x="370" y="458"/>
                  </a:moveTo>
                  <a:lnTo>
                    <a:pt x="274" y="458"/>
                  </a:lnTo>
                  <a:lnTo>
                    <a:pt x="274" y="427"/>
                  </a:lnTo>
                  <a:lnTo>
                    <a:pt x="370" y="427"/>
                  </a:lnTo>
                  <a:lnTo>
                    <a:pt x="370" y="458"/>
                  </a:lnTo>
                  <a:close/>
                  <a:moveTo>
                    <a:pt x="177" y="365"/>
                  </a:moveTo>
                  <a:lnTo>
                    <a:pt x="274" y="365"/>
                  </a:lnTo>
                  <a:lnTo>
                    <a:pt x="269" y="52"/>
                  </a:lnTo>
                  <a:lnTo>
                    <a:pt x="239" y="52"/>
                  </a:lnTo>
                  <a:lnTo>
                    <a:pt x="215" y="52"/>
                  </a:lnTo>
                  <a:lnTo>
                    <a:pt x="184" y="52"/>
                  </a:lnTo>
                  <a:lnTo>
                    <a:pt x="177" y="365"/>
                  </a:lnTo>
                  <a:lnTo>
                    <a:pt x="177" y="365"/>
                  </a:lnTo>
                  <a:close/>
                  <a:moveTo>
                    <a:pt x="57" y="365"/>
                  </a:moveTo>
                  <a:lnTo>
                    <a:pt x="158" y="365"/>
                  </a:lnTo>
                  <a:lnTo>
                    <a:pt x="150" y="0"/>
                  </a:lnTo>
                  <a:lnTo>
                    <a:pt x="119" y="0"/>
                  </a:lnTo>
                  <a:lnTo>
                    <a:pt x="96" y="0"/>
                  </a:lnTo>
                  <a:lnTo>
                    <a:pt x="65" y="0"/>
                  </a:lnTo>
                  <a:lnTo>
                    <a:pt x="57" y="365"/>
                  </a:lnTo>
                  <a:lnTo>
                    <a:pt x="57" y="36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47" name="Icon"/>
            <p:cNvSpPr>
              <a:spLocks noChangeAspect="1" noEditPoints="1"/>
            </p:cNvSpPr>
            <p:nvPr/>
          </p:nvSpPr>
          <p:spPr bwMode="auto">
            <a:xfrm>
              <a:off x="12289276" y="7088397"/>
              <a:ext cx="719298" cy="368203"/>
            </a:xfrm>
            <a:custGeom>
              <a:avLst/>
              <a:gdLst>
                <a:gd name="T0" fmla="*/ 321 w 442"/>
                <a:gd name="T1" fmla="*/ 26 h 225"/>
                <a:gd name="T2" fmla="*/ 241 w 442"/>
                <a:gd name="T3" fmla="*/ 26 h 225"/>
                <a:gd name="T4" fmla="*/ 157 w 442"/>
                <a:gd name="T5" fmla="*/ 39 h 225"/>
                <a:gd name="T6" fmla="*/ 50 w 442"/>
                <a:gd name="T7" fmla="*/ 1 h 225"/>
                <a:gd name="T8" fmla="*/ 82 w 442"/>
                <a:gd name="T9" fmla="*/ 161 h 225"/>
                <a:gd name="T10" fmla="*/ 123 w 442"/>
                <a:gd name="T11" fmla="*/ 171 h 225"/>
                <a:gd name="T12" fmla="*/ 154 w 442"/>
                <a:gd name="T13" fmla="*/ 200 h 225"/>
                <a:gd name="T14" fmla="*/ 197 w 442"/>
                <a:gd name="T15" fmla="*/ 219 h 225"/>
                <a:gd name="T16" fmla="*/ 242 w 442"/>
                <a:gd name="T17" fmla="*/ 222 h 225"/>
                <a:gd name="T18" fmla="*/ 272 w 442"/>
                <a:gd name="T19" fmla="*/ 203 h 225"/>
                <a:gd name="T20" fmla="*/ 301 w 442"/>
                <a:gd name="T21" fmla="*/ 184 h 225"/>
                <a:gd name="T22" fmla="*/ 330 w 442"/>
                <a:gd name="T23" fmla="*/ 164 h 225"/>
                <a:gd name="T24" fmla="*/ 358 w 442"/>
                <a:gd name="T25" fmla="*/ 160 h 225"/>
                <a:gd name="T26" fmla="*/ 67 w 442"/>
                <a:gd name="T27" fmla="*/ 142 h 225"/>
                <a:gd name="T28" fmla="*/ 166 w 442"/>
                <a:gd name="T29" fmla="*/ 49 h 225"/>
                <a:gd name="T30" fmla="*/ 282 w 442"/>
                <a:gd name="T31" fmla="*/ 55 h 225"/>
                <a:gd name="T32" fmla="*/ 222 w 442"/>
                <a:gd name="T33" fmla="*/ 57 h 225"/>
                <a:gd name="T34" fmla="*/ 171 w 442"/>
                <a:gd name="T35" fmla="*/ 80 h 225"/>
                <a:gd name="T36" fmla="*/ 153 w 442"/>
                <a:gd name="T37" fmla="*/ 60 h 225"/>
                <a:gd name="T38" fmla="*/ 129 w 442"/>
                <a:gd name="T39" fmla="*/ 147 h 225"/>
                <a:gd name="T40" fmla="*/ 125 w 442"/>
                <a:gd name="T41" fmla="*/ 159 h 225"/>
                <a:gd name="T42" fmla="*/ 104 w 442"/>
                <a:gd name="T43" fmla="*/ 148 h 225"/>
                <a:gd name="T44" fmla="*/ 121 w 442"/>
                <a:gd name="T45" fmla="*/ 131 h 225"/>
                <a:gd name="T46" fmla="*/ 154 w 442"/>
                <a:gd name="T47" fmla="*/ 176 h 225"/>
                <a:gd name="T48" fmla="*/ 131 w 442"/>
                <a:gd name="T49" fmla="*/ 169 h 225"/>
                <a:gd name="T50" fmla="*/ 138 w 442"/>
                <a:gd name="T51" fmla="*/ 146 h 225"/>
                <a:gd name="T52" fmla="*/ 161 w 442"/>
                <a:gd name="T53" fmla="*/ 153 h 225"/>
                <a:gd name="T54" fmla="*/ 185 w 442"/>
                <a:gd name="T55" fmla="*/ 189 h 225"/>
                <a:gd name="T56" fmla="*/ 161 w 442"/>
                <a:gd name="T57" fmla="*/ 196 h 225"/>
                <a:gd name="T58" fmla="*/ 166 w 442"/>
                <a:gd name="T59" fmla="*/ 168 h 225"/>
                <a:gd name="T60" fmla="*/ 193 w 442"/>
                <a:gd name="T61" fmla="*/ 159 h 225"/>
                <a:gd name="T62" fmla="*/ 221 w 442"/>
                <a:gd name="T63" fmla="*/ 177 h 225"/>
                <a:gd name="T64" fmla="*/ 214 w 442"/>
                <a:gd name="T65" fmla="*/ 204 h 225"/>
                <a:gd name="T66" fmla="*/ 191 w 442"/>
                <a:gd name="T67" fmla="*/ 196 h 225"/>
                <a:gd name="T68" fmla="*/ 198 w 442"/>
                <a:gd name="T69" fmla="*/ 170 h 225"/>
                <a:gd name="T70" fmla="*/ 246 w 442"/>
                <a:gd name="T71" fmla="*/ 216 h 225"/>
                <a:gd name="T72" fmla="*/ 257 w 442"/>
                <a:gd name="T73" fmla="*/ 196 h 225"/>
                <a:gd name="T74" fmla="*/ 337 w 442"/>
                <a:gd name="T75" fmla="*/ 157 h 225"/>
                <a:gd name="T76" fmla="*/ 253 w 442"/>
                <a:gd name="T77" fmla="*/ 111 h 225"/>
                <a:gd name="T78" fmla="*/ 317 w 442"/>
                <a:gd name="T79" fmla="*/ 157 h 225"/>
                <a:gd name="T80" fmla="*/ 305 w 442"/>
                <a:gd name="T81" fmla="*/ 177 h 225"/>
                <a:gd name="T82" fmla="*/ 238 w 442"/>
                <a:gd name="T83" fmla="*/ 144 h 225"/>
                <a:gd name="T84" fmla="*/ 292 w 442"/>
                <a:gd name="T85" fmla="*/ 193 h 225"/>
                <a:gd name="T86" fmla="*/ 229 w 442"/>
                <a:gd name="T87" fmla="*/ 170 h 225"/>
                <a:gd name="T88" fmla="*/ 168 w 442"/>
                <a:gd name="T89" fmla="*/ 142 h 225"/>
                <a:gd name="T90" fmla="*/ 123 w 442"/>
                <a:gd name="T91" fmla="*/ 124 h 225"/>
                <a:gd name="T92" fmla="*/ 98 w 442"/>
                <a:gd name="T93" fmla="*/ 140 h 225"/>
                <a:gd name="T94" fmla="*/ 147 w 442"/>
                <a:gd name="T95" fmla="*/ 54 h 225"/>
                <a:gd name="T96" fmla="*/ 176 w 442"/>
                <a:gd name="T97" fmla="*/ 86 h 225"/>
                <a:gd name="T98" fmla="*/ 342 w 442"/>
                <a:gd name="T99" fmla="*/ 136 h 225"/>
                <a:gd name="T100" fmla="*/ 362 w 442"/>
                <a:gd name="T101" fmla="*/ 129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2" h="225">
                  <a:moveTo>
                    <a:pt x="442" y="132"/>
                  </a:moveTo>
                  <a:cubicBezTo>
                    <a:pt x="405" y="6"/>
                    <a:pt x="405" y="6"/>
                    <a:pt x="405" y="6"/>
                  </a:cubicBezTo>
                  <a:cubicBezTo>
                    <a:pt x="405" y="5"/>
                    <a:pt x="404" y="4"/>
                    <a:pt x="403" y="3"/>
                  </a:cubicBezTo>
                  <a:cubicBezTo>
                    <a:pt x="402" y="3"/>
                    <a:pt x="401" y="3"/>
                    <a:pt x="400" y="3"/>
                  </a:cubicBezTo>
                  <a:cubicBezTo>
                    <a:pt x="321" y="26"/>
                    <a:pt x="321" y="26"/>
                    <a:pt x="321" y="26"/>
                  </a:cubicBezTo>
                  <a:cubicBezTo>
                    <a:pt x="318" y="27"/>
                    <a:pt x="317" y="29"/>
                    <a:pt x="318" y="31"/>
                  </a:cubicBezTo>
                  <a:cubicBezTo>
                    <a:pt x="322" y="47"/>
                    <a:pt x="322" y="47"/>
                    <a:pt x="322" y="47"/>
                  </a:cubicBezTo>
                  <a:cubicBezTo>
                    <a:pt x="283" y="47"/>
                    <a:pt x="283" y="47"/>
                    <a:pt x="283" y="47"/>
                  </a:cubicBezTo>
                  <a:cubicBezTo>
                    <a:pt x="243" y="26"/>
                    <a:pt x="243" y="26"/>
                    <a:pt x="243" y="26"/>
                  </a:cubicBezTo>
                  <a:cubicBezTo>
                    <a:pt x="242" y="26"/>
                    <a:pt x="241" y="26"/>
                    <a:pt x="241" y="26"/>
                  </a:cubicBezTo>
                  <a:cubicBezTo>
                    <a:pt x="182" y="25"/>
                    <a:pt x="182" y="25"/>
                    <a:pt x="182" y="25"/>
                  </a:cubicBezTo>
                  <a:cubicBezTo>
                    <a:pt x="181" y="25"/>
                    <a:pt x="180" y="25"/>
                    <a:pt x="179" y="26"/>
                  </a:cubicBezTo>
                  <a:cubicBezTo>
                    <a:pt x="163" y="40"/>
                    <a:pt x="163" y="40"/>
                    <a:pt x="163" y="40"/>
                  </a:cubicBezTo>
                  <a:cubicBezTo>
                    <a:pt x="159" y="39"/>
                    <a:pt x="159" y="39"/>
                    <a:pt x="159" y="39"/>
                  </a:cubicBezTo>
                  <a:cubicBezTo>
                    <a:pt x="158" y="39"/>
                    <a:pt x="158" y="39"/>
                    <a:pt x="157" y="39"/>
                  </a:cubicBezTo>
                  <a:cubicBezTo>
                    <a:pt x="128" y="50"/>
                    <a:pt x="128" y="50"/>
                    <a:pt x="128" y="50"/>
                  </a:cubicBezTo>
                  <a:cubicBezTo>
                    <a:pt x="133" y="36"/>
                    <a:pt x="133" y="36"/>
                    <a:pt x="133" y="36"/>
                  </a:cubicBezTo>
                  <a:cubicBezTo>
                    <a:pt x="134" y="34"/>
                    <a:pt x="133" y="31"/>
                    <a:pt x="131" y="30"/>
                  </a:cubicBezTo>
                  <a:cubicBezTo>
                    <a:pt x="53" y="1"/>
                    <a:pt x="53" y="1"/>
                    <a:pt x="53" y="1"/>
                  </a:cubicBezTo>
                  <a:cubicBezTo>
                    <a:pt x="52" y="0"/>
                    <a:pt x="51" y="0"/>
                    <a:pt x="50" y="1"/>
                  </a:cubicBezTo>
                  <a:cubicBezTo>
                    <a:pt x="49" y="1"/>
                    <a:pt x="49" y="2"/>
                    <a:pt x="48" y="3"/>
                  </a:cubicBezTo>
                  <a:cubicBezTo>
                    <a:pt x="1" y="126"/>
                    <a:pt x="1" y="126"/>
                    <a:pt x="1" y="126"/>
                  </a:cubicBezTo>
                  <a:cubicBezTo>
                    <a:pt x="0" y="128"/>
                    <a:pt x="1" y="130"/>
                    <a:pt x="3" y="131"/>
                  </a:cubicBezTo>
                  <a:cubicBezTo>
                    <a:pt x="81" y="161"/>
                    <a:pt x="81" y="161"/>
                    <a:pt x="81" y="161"/>
                  </a:cubicBezTo>
                  <a:cubicBezTo>
                    <a:pt x="81" y="161"/>
                    <a:pt x="82" y="161"/>
                    <a:pt x="82" y="161"/>
                  </a:cubicBezTo>
                  <a:cubicBezTo>
                    <a:pt x="84" y="161"/>
                    <a:pt x="85" y="160"/>
                    <a:pt x="86" y="159"/>
                  </a:cubicBezTo>
                  <a:cubicBezTo>
                    <a:pt x="91" y="144"/>
                    <a:pt x="91" y="144"/>
                    <a:pt x="91" y="144"/>
                  </a:cubicBezTo>
                  <a:cubicBezTo>
                    <a:pt x="95" y="150"/>
                    <a:pt x="95" y="150"/>
                    <a:pt x="95" y="150"/>
                  </a:cubicBezTo>
                  <a:cubicBezTo>
                    <a:pt x="94" y="159"/>
                    <a:pt x="100" y="169"/>
                    <a:pt x="110" y="171"/>
                  </a:cubicBezTo>
                  <a:cubicBezTo>
                    <a:pt x="114" y="173"/>
                    <a:pt x="119" y="172"/>
                    <a:pt x="123" y="171"/>
                  </a:cubicBezTo>
                  <a:cubicBezTo>
                    <a:pt x="122" y="175"/>
                    <a:pt x="123" y="179"/>
                    <a:pt x="125" y="183"/>
                  </a:cubicBezTo>
                  <a:cubicBezTo>
                    <a:pt x="128" y="187"/>
                    <a:pt x="132" y="191"/>
                    <a:pt x="137" y="192"/>
                  </a:cubicBezTo>
                  <a:cubicBezTo>
                    <a:pt x="139" y="193"/>
                    <a:pt x="141" y="193"/>
                    <a:pt x="143" y="193"/>
                  </a:cubicBezTo>
                  <a:cubicBezTo>
                    <a:pt x="146" y="193"/>
                    <a:pt x="149" y="192"/>
                    <a:pt x="152" y="191"/>
                  </a:cubicBezTo>
                  <a:cubicBezTo>
                    <a:pt x="152" y="194"/>
                    <a:pt x="153" y="197"/>
                    <a:pt x="154" y="200"/>
                  </a:cubicBezTo>
                  <a:cubicBezTo>
                    <a:pt x="157" y="204"/>
                    <a:pt x="161" y="208"/>
                    <a:pt x="166" y="209"/>
                  </a:cubicBezTo>
                  <a:cubicBezTo>
                    <a:pt x="168" y="210"/>
                    <a:pt x="170" y="210"/>
                    <a:pt x="172" y="210"/>
                  </a:cubicBezTo>
                  <a:cubicBezTo>
                    <a:pt x="172" y="210"/>
                    <a:pt x="172" y="210"/>
                    <a:pt x="172" y="210"/>
                  </a:cubicBezTo>
                  <a:cubicBezTo>
                    <a:pt x="176" y="210"/>
                    <a:pt x="180" y="209"/>
                    <a:pt x="183" y="206"/>
                  </a:cubicBezTo>
                  <a:cubicBezTo>
                    <a:pt x="185" y="212"/>
                    <a:pt x="190" y="217"/>
                    <a:pt x="197" y="219"/>
                  </a:cubicBezTo>
                  <a:cubicBezTo>
                    <a:pt x="198" y="220"/>
                    <a:pt x="200" y="220"/>
                    <a:pt x="202" y="220"/>
                  </a:cubicBezTo>
                  <a:cubicBezTo>
                    <a:pt x="210" y="220"/>
                    <a:pt x="216" y="216"/>
                    <a:pt x="220" y="210"/>
                  </a:cubicBezTo>
                  <a:cubicBezTo>
                    <a:pt x="242" y="222"/>
                    <a:pt x="242" y="222"/>
                    <a:pt x="242" y="222"/>
                  </a:cubicBezTo>
                  <a:cubicBezTo>
                    <a:pt x="242" y="222"/>
                    <a:pt x="242" y="222"/>
                    <a:pt x="242" y="222"/>
                  </a:cubicBezTo>
                  <a:cubicBezTo>
                    <a:pt x="242" y="222"/>
                    <a:pt x="242" y="222"/>
                    <a:pt x="242" y="222"/>
                  </a:cubicBezTo>
                  <a:cubicBezTo>
                    <a:pt x="245" y="224"/>
                    <a:pt x="248" y="225"/>
                    <a:pt x="251" y="225"/>
                  </a:cubicBezTo>
                  <a:cubicBezTo>
                    <a:pt x="258" y="225"/>
                    <a:pt x="264" y="221"/>
                    <a:pt x="268" y="216"/>
                  </a:cubicBezTo>
                  <a:cubicBezTo>
                    <a:pt x="270" y="211"/>
                    <a:pt x="271" y="207"/>
                    <a:pt x="270" y="202"/>
                  </a:cubicBezTo>
                  <a:cubicBezTo>
                    <a:pt x="272" y="203"/>
                    <a:pt x="272" y="203"/>
                    <a:pt x="272" y="203"/>
                  </a:cubicBezTo>
                  <a:cubicBezTo>
                    <a:pt x="272" y="203"/>
                    <a:pt x="272" y="203"/>
                    <a:pt x="272" y="203"/>
                  </a:cubicBezTo>
                  <a:cubicBezTo>
                    <a:pt x="272" y="203"/>
                    <a:pt x="272" y="204"/>
                    <a:pt x="272" y="204"/>
                  </a:cubicBezTo>
                  <a:cubicBezTo>
                    <a:pt x="275" y="205"/>
                    <a:pt x="279" y="206"/>
                    <a:pt x="282" y="206"/>
                  </a:cubicBezTo>
                  <a:cubicBezTo>
                    <a:pt x="289" y="206"/>
                    <a:pt x="295" y="203"/>
                    <a:pt x="298" y="197"/>
                  </a:cubicBezTo>
                  <a:cubicBezTo>
                    <a:pt x="301" y="192"/>
                    <a:pt x="302" y="188"/>
                    <a:pt x="301" y="183"/>
                  </a:cubicBezTo>
                  <a:cubicBezTo>
                    <a:pt x="301" y="184"/>
                    <a:pt x="301" y="184"/>
                    <a:pt x="301" y="184"/>
                  </a:cubicBezTo>
                  <a:cubicBezTo>
                    <a:pt x="301" y="184"/>
                    <a:pt x="301" y="184"/>
                    <a:pt x="302" y="184"/>
                  </a:cubicBezTo>
                  <a:cubicBezTo>
                    <a:pt x="302" y="184"/>
                    <a:pt x="302" y="184"/>
                    <a:pt x="302" y="184"/>
                  </a:cubicBezTo>
                  <a:cubicBezTo>
                    <a:pt x="305" y="185"/>
                    <a:pt x="308" y="186"/>
                    <a:pt x="311" y="186"/>
                  </a:cubicBezTo>
                  <a:cubicBezTo>
                    <a:pt x="318" y="186"/>
                    <a:pt x="324" y="183"/>
                    <a:pt x="328" y="177"/>
                  </a:cubicBezTo>
                  <a:cubicBezTo>
                    <a:pt x="330" y="173"/>
                    <a:pt x="331" y="168"/>
                    <a:pt x="330" y="164"/>
                  </a:cubicBezTo>
                  <a:cubicBezTo>
                    <a:pt x="332" y="165"/>
                    <a:pt x="335" y="165"/>
                    <a:pt x="337" y="165"/>
                  </a:cubicBezTo>
                  <a:cubicBezTo>
                    <a:pt x="344" y="165"/>
                    <a:pt x="350" y="162"/>
                    <a:pt x="353" y="156"/>
                  </a:cubicBezTo>
                  <a:cubicBezTo>
                    <a:pt x="353" y="156"/>
                    <a:pt x="353" y="156"/>
                    <a:pt x="354" y="156"/>
                  </a:cubicBezTo>
                  <a:cubicBezTo>
                    <a:pt x="354" y="158"/>
                    <a:pt x="354" y="158"/>
                    <a:pt x="354" y="158"/>
                  </a:cubicBezTo>
                  <a:cubicBezTo>
                    <a:pt x="355" y="159"/>
                    <a:pt x="356" y="160"/>
                    <a:pt x="358" y="160"/>
                  </a:cubicBezTo>
                  <a:cubicBezTo>
                    <a:pt x="358" y="160"/>
                    <a:pt x="359" y="160"/>
                    <a:pt x="359" y="160"/>
                  </a:cubicBezTo>
                  <a:cubicBezTo>
                    <a:pt x="439" y="137"/>
                    <a:pt x="439" y="137"/>
                    <a:pt x="439" y="137"/>
                  </a:cubicBezTo>
                  <a:cubicBezTo>
                    <a:pt x="440" y="137"/>
                    <a:pt x="441" y="136"/>
                    <a:pt x="441" y="136"/>
                  </a:cubicBezTo>
                  <a:cubicBezTo>
                    <a:pt x="442" y="135"/>
                    <a:pt x="442" y="134"/>
                    <a:pt x="442" y="132"/>
                  </a:cubicBezTo>
                  <a:close/>
                  <a:moveTo>
                    <a:pt x="67" y="142"/>
                  </a:moveTo>
                  <a:cubicBezTo>
                    <a:pt x="60" y="142"/>
                    <a:pt x="54" y="136"/>
                    <a:pt x="54" y="129"/>
                  </a:cubicBezTo>
                  <a:cubicBezTo>
                    <a:pt x="54" y="121"/>
                    <a:pt x="60" y="115"/>
                    <a:pt x="67" y="115"/>
                  </a:cubicBezTo>
                  <a:cubicBezTo>
                    <a:pt x="75" y="115"/>
                    <a:pt x="81" y="121"/>
                    <a:pt x="81" y="129"/>
                  </a:cubicBezTo>
                  <a:cubicBezTo>
                    <a:pt x="81" y="136"/>
                    <a:pt x="75" y="142"/>
                    <a:pt x="67" y="142"/>
                  </a:cubicBezTo>
                  <a:close/>
                  <a:moveTo>
                    <a:pt x="166" y="49"/>
                  </a:moveTo>
                  <a:cubicBezTo>
                    <a:pt x="173" y="42"/>
                    <a:pt x="173" y="42"/>
                    <a:pt x="173" y="42"/>
                  </a:cubicBezTo>
                  <a:cubicBezTo>
                    <a:pt x="183" y="33"/>
                    <a:pt x="183" y="33"/>
                    <a:pt x="183" y="33"/>
                  </a:cubicBezTo>
                  <a:cubicBezTo>
                    <a:pt x="240" y="34"/>
                    <a:pt x="240" y="34"/>
                    <a:pt x="240" y="34"/>
                  </a:cubicBezTo>
                  <a:cubicBezTo>
                    <a:pt x="280" y="54"/>
                    <a:pt x="280" y="54"/>
                    <a:pt x="280" y="54"/>
                  </a:cubicBezTo>
                  <a:cubicBezTo>
                    <a:pt x="280" y="55"/>
                    <a:pt x="281" y="55"/>
                    <a:pt x="282" y="55"/>
                  </a:cubicBezTo>
                  <a:cubicBezTo>
                    <a:pt x="324" y="55"/>
                    <a:pt x="324" y="55"/>
                    <a:pt x="324" y="55"/>
                  </a:cubicBezTo>
                  <a:cubicBezTo>
                    <a:pt x="345" y="128"/>
                    <a:pt x="345" y="128"/>
                    <a:pt x="345" y="128"/>
                  </a:cubicBezTo>
                  <a:cubicBezTo>
                    <a:pt x="270" y="85"/>
                    <a:pt x="270" y="85"/>
                    <a:pt x="270" y="85"/>
                  </a:cubicBezTo>
                  <a:cubicBezTo>
                    <a:pt x="223" y="58"/>
                    <a:pt x="223" y="58"/>
                    <a:pt x="223" y="58"/>
                  </a:cubicBezTo>
                  <a:cubicBezTo>
                    <a:pt x="223" y="57"/>
                    <a:pt x="222" y="57"/>
                    <a:pt x="222" y="57"/>
                  </a:cubicBezTo>
                  <a:cubicBezTo>
                    <a:pt x="199" y="56"/>
                    <a:pt x="199" y="56"/>
                    <a:pt x="199" y="56"/>
                  </a:cubicBezTo>
                  <a:cubicBezTo>
                    <a:pt x="199" y="56"/>
                    <a:pt x="199" y="56"/>
                    <a:pt x="199" y="56"/>
                  </a:cubicBezTo>
                  <a:cubicBezTo>
                    <a:pt x="199" y="56"/>
                    <a:pt x="198" y="57"/>
                    <a:pt x="198" y="57"/>
                  </a:cubicBezTo>
                  <a:cubicBezTo>
                    <a:pt x="197" y="57"/>
                    <a:pt x="197" y="57"/>
                    <a:pt x="196" y="57"/>
                  </a:cubicBezTo>
                  <a:cubicBezTo>
                    <a:pt x="171" y="80"/>
                    <a:pt x="171" y="80"/>
                    <a:pt x="171" y="80"/>
                  </a:cubicBezTo>
                  <a:cubicBezTo>
                    <a:pt x="171" y="80"/>
                    <a:pt x="171" y="80"/>
                    <a:pt x="171" y="80"/>
                  </a:cubicBezTo>
                  <a:cubicBezTo>
                    <a:pt x="171" y="80"/>
                    <a:pt x="171" y="80"/>
                    <a:pt x="171" y="80"/>
                  </a:cubicBezTo>
                  <a:cubicBezTo>
                    <a:pt x="165" y="85"/>
                    <a:pt x="157" y="85"/>
                    <a:pt x="152" y="79"/>
                  </a:cubicBezTo>
                  <a:cubicBezTo>
                    <a:pt x="147" y="74"/>
                    <a:pt x="147" y="65"/>
                    <a:pt x="153" y="60"/>
                  </a:cubicBezTo>
                  <a:cubicBezTo>
                    <a:pt x="153" y="60"/>
                    <a:pt x="153" y="60"/>
                    <a:pt x="153" y="60"/>
                  </a:cubicBezTo>
                  <a:cubicBezTo>
                    <a:pt x="153" y="60"/>
                    <a:pt x="153" y="60"/>
                    <a:pt x="153" y="60"/>
                  </a:cubicBezTo>
                  <a:lnTo>
                    <a:pt x="166" y="49"/>
                  </a:lnTo>
                  <a:close/>
                  <a:moveTo>
                    <a:pt x="129" y="146"/>
                  </a:moveTo>
                  <a:cubicBezTo>
                    <a:pt x="129" y="146"/>
                    <a:pt x="129" y="146"/>
                    <a:pt x="129" y="146"/>
                  </a:cubicBezTo>
                  <a:cubicBezTo>
                    <a:pt x="129" y="146"/>
                    <a:pt x="129" y="147"/>
                    <a:pt x="129" y="147"/>
                  </a:cubicBezTo>
                  <a:cubicBezTo>
                    <a:pt x="128" y="151"/>
                    <a:pt x="128" y="151"/>
                    <a:pt x="128" y="151"/>
                  </a:cubicBezTo>
                  <a:cubicBezTo>
                    <a:pt x="127" y="155"/>
                    <a:pt x="127" y="155"/>
                    <a:pt x="127" y="155"/>
                  </a:cubicBezTo>
                  <a:cubicBezTo>
                    <a:pt x="127" y="155"/>
                    <a:pt x="127" y="155"/>
                    <a:pt x="127" y="155"/>
                  </a:cubicBezTo>
                  <a:cubicBezTo>
                    <a:pt x="127" y="155"/>
                    <a:pt x="127" y="156"/>
                    <a:pt x="127" y="156"/>
                  </a:cubicBezTo>
                  <a:cubicBezTo>
                    <a:pt x="126" y="157"/>
                    <a:pt x="126" y="158"/>
                    <a:pt x="125" y="159"/>
                  </a:cubicBezTo>
                  <a:cubicBezTo>
                    <a:pt x="122" y="163"/>
                    <a:pt x="117" y="165"/>
                    <a:pt x="112" y="164"/>
                  </a:cubicBezTo>
                  <a:cubicBezTo>
                    <a:pt x="108" y="162"/>
                    <a:pt x="105" y="159"/>
                    <a:pt x="104" y="155"/>
                  </a:cubicBezTo>
                  <a:cubicBezTo>
                    <a:pt x="103" y="153"/>
                    <a:pt x="103" y="151"/>
                    <a:pt x="104" y="149"/>
                  </a:cubicBezTo>
                  <a:cubicBezTo>
                    <a:pt x="104" y="149"/>
                    <a:pt x="104" y="149"/>
                    <a:pt x="104" y="149"/>
                  </a:cubicBezTo>
                  <a:cubicBezTo>
                    <a:pt x="104" y="149"/>
                    <a:pt x="104" y="148"/>
                    <a:pt x="104" y="148"/>
                  </a:cubicBezTo>
                  <a:cubicBezTo>
                    <a:pt x="104" y="147"/>
                    <a:pt x="104" y="147"/>
                    <a:pt x="104" y="147"/>
                  </a:cubicBezTo>
                  <a:cubicBezTo>
                    <a:pt x="106" y="140"/>
                    <a:pt x="106" y="140"/>
                    <a:pt x="106" y="140"/>
                  </a:cubicBezTo>
                  <a:cubicBezTo>
                    <a:pt x="106" y="140"/>
                    <a:pt x="106" y="140"/>
                    <a:pt x="106" y="140"/>
                  </a:cubicBezTo>
                  <a:cubicBezTo>
                    <a:pt x="106" y="140"/>
                    <a:pt x="106" y="140"/>
                    <a:pt x="106" y="139"/>
                  </a:cubicBezTo>
                  <a:cubicBezTo>
                    <a:pt x="108" y="133"/>
                    <a:pt x="115" y="130"/>
                    <a:pt x="121" y="131"/>
                  </a:cubicBezTo>
                  <a:cubicBezTo>
                    <a:pt x="124" y="132"/>
                    <a:pt x="127" y="134"/>
                    <a:pt x="128" y="137"/>
                  </a:cubicBezTo>
                  <a:cubicBezTo>
                    <a:pt x="130" y="140"/>
                    <a:pt x="130" y="143"/>
                    <a:pt x="129" y="146"/>
                  </a:cubicBezTo>
                  <a:close/>
                  <a:moveTo>
                    <a:pt x="155" y="172"/>
                  </a:moveTo>
                  <a:cubicBezTo>
                    <a:pt x="154" y="175"/>
                    <a:pt x="154" y="175"/>
                    <a:pt x="154" y="175"/>
                  </a:cubicBezTo>
                  <a:cubicBezTo>
                    <a:pt x="154" y="176"/>
                    <a:pt x="154" y="176"/>
                    <a:pt x="154" y="176"/>
                  </a:cubicBezTo>
                  <a:cubicBezTo>
                    <a:pt x="154" y="176"/>
                    <a:pt x="154" y="176"/>
                    <a:pt x="154" y="176"/>
                  </a:cubicBezTo>
                  <a:cubicBezTo>
                    <a:pt x="152" y="182"/>
                    <a:pt x="146" y="186"/>
                    <a:pt x="139" y="184"/>
                  </a:cubicBezTo>
                  <a:cubicBezTo>
                    <a:pt x="136" y="183"/>
                    <a:pt x="134" y="181"/>
                    <a:pt x="132" y="179"/>
                  </a:cubicBezTo>
                  <a:cubicBezTo>
                    <a:pt x="131" y="176"/>
                    <a:pt x="130" y="173"/>
                    <a:pt x="131" y="170"/>
                  </a:cubicBezTo>
                  <a:cubicBezTo>
                    <a:pt x="131" y="170"/>
                    <a:pt x="131" y="169"/>
                    <a:pt x="131" y="169"/>
                  </a:cubicBezTo>
                  <a:cubicBezTo>
                    <a:pt x="131" y="169"/>
                    <a:pt x="131" y="169"/>
                    <a:pt x="131" y="169"/>
                  </a:cubicBezTo>
                  <a:cubicBezTo>
                    <a:pt x="134" y="160"/>
                    <a:pt x="134" y="160"/>
                    <a:pt x="134" y="160"/>
                  </a:cubicBezTo>
                  <a:cubicBezTo>
                    <a:pt x="136" y="153"/>
                    <a:pt x="136" y="153"/>
                    <a:pt x="136" y="153"/>
                  </a:cubicBezTo>
                  <a:cubicBezTo>
                    <a:pt x="138" y="147"/>
                    <a:pt x="138" y="147"/>
                    <a:pt x="138" y="147"/>
                  </a:cubicBezTo>
                  <a:cubicBezTo>
                    <a:pt x="138" y="147"/>
                    <a:pt x="138" y="146"/>
                    <a:pt x="138" y="146"/>
                  </a:cubicBezTo>
                  <a:cubicBezTo>
                    <a:pt x="138" y="146"/>
                    <a:pt x="138" y="146"/>
                    <a:pt x="138" y="146"/>
                  </a:cubicBezTo>
                  <a:cubicBezTo>
                    <a:pt x="140" y="140"/>
                    <a:pt x="147" y="136"/>
                    <a:pt x="153" y="138"/>
                  </a:cubicBezTo>
                  <a:cubicBezTo>
                    <a:pt x="156" y="139"/>
                    <a:pt x="158" y="141"/>
                    <a:pt x="160" y="144"/>
                  </a:cubicBezTo>
                  <a:cubicBezTo>
                    <a:pt x="161" y="146"/>
                    <a:pt x="162" y="149"/>
                    <a:pt x="161" y="152"/>
                  </a:cubicBezTo>
                  <a:cubicBezTo>
                    <a:pt x="161" y="153"/>
                    <a:pt x="161" y="153"/>
                    <a:pt x="161" y="153"/>
                  </a:cubicBezTo>
                  <a:cubicBezTo>
                    <a:pt x="161" y="153"/>
                    <a:pt x="161" y="153"/>
                    <a:pt x="161" y="153"/>
                  </a:cubicBezTo>
                  <a:cubicBezTo>
                    <a:pt x="158" y="164"/>
                    <a:pt x="158" y="164"/>
                    <a:pt x="158" y="164"/>
                  </a:cubicBezTo>
                  <a:lnTo>
                    <a:pt x="155" y="172"/>
                  </a:lnTo>
                  <a:close/>
                  <a:moveTo>
                    <a:pt x="187" y="181"/>
                  </a:moveTo>
                  <a:cubicBezTo>
                    <a:pt x="185" y="189"/>
                    <a:pt x="185" y="189"/>
                    <a:pt x="185" y="189"/>
                  </a:cubicBezTo>
                  <a:cubicBezTo>
                    <a:pt x="183" y="193"/>
                    <a:pt x="183" y="193"/>
                    <a:pt x="183" y="193"/>
                  </a:cubicBezTo>
                  <a:cubicBezTo>
                    <a:pt x="183" y="193"/>
                    <a:pt x="183" y="193"/>
                    <a:pt x="183" y="193"/>
                  </a:cubicBezTo>
                  <a:cubicBezTo>
                    <a:pt x="183" y="193"/>
                    <a:pt x="183" y="194"/>
                    <a:pt x="183" y="194"/>
                  </a:cubicBezTo>
                  <a:cubicBezTo>
                    <a:pt x="181" y="200"/>
                    <a:pt x="175" y="203"/>
                    <a:pt x="168" y="202"/>
                  </a:cubicBezTo>
                  <a:cubicBezTo>
                    <a:pt x="165" y="201"/>
                    <a:pt x="163" y="199"/>
                    <a:pt x="161" y="196"/>
                  </a:cubicBezTo>
                  <a:cubicBezTo>
                    <a:pt x="160" y="193"/>
                    <a:pt x="159" y="190"/>
                    <a:pt x="160" y="187"/>
                  </a:cubicBezTo>
                  <a:cubicBezTo>
                    <a:pt x="160" y="187"/>
                    <a:pt x="160" y="187"/>
                    <a:pt x="160" y="187"/>
                  </a:cubicBezTo>
                  <a:cubicBezTo>
                    <a:pt x="160" y="186"/>
                    <a:pt x="160" y="186"/>
                    <a:pt x="160" y="186"/>
                  </a:cubicBezTo>
                  <a:cubicBezTo>
                    <a:pt x="163" y="176"/>
                    <a:pt x="163" y="176"/>
                    <a:pt x="163" y="176"/>
                  </a:cubicBezTo>
                  <a:cubicBezTo>
                    <a:pt x="166" y="168"/>
                    <a:pt x="166" y="168"/>
                    <a:pt x="166" y="168"/>
                  </a:cubicBezTo>
                  <a:cubicBezTo>
                    <a:pt x="170" y="153"/>
                    <a:pt x="170" y="153"/>
                    <a:pt x="170" y="153"/>
                  </a:cubicBezTo>
                  <a:cubicBezTo>
                    <a:pt x="170" y="153"/>
                    <a:pt x="170" y="153"/>
                    <a:pt x="170" y="153"/>
                  </a:cubicBezTo>
                  <a:cubicBezTo>
                    <a:pt x="170" y="153"/>
                    <a:pt x="170" y="153"/>
                    <a:pt x="170" y="153"/>
                  </a:cubicBezTo>
                  <a:cubicBezTo>
                    <a:pt x="172" y="146"/>
                    <a:pt x="179" y="143"/>
                    <a:pt x="185" y="145"/>
                  </a:cubicBezTo>
                  <a:cubicBezTo>
                    <a:pt x="191" y="146"/>
                    <a:pt x="195" y="153"/>
                    <a:pt x="193" y="159"/>
                  </a:cubicBezTo>
                  <a:cubicBezTo>
                    <a:pt x="193" y="159"/>
                    <a:pt x="193" y="159"/>
                    <a:pt x="193" y="159"/>
                  </a:cubicBezTo>
                  <a:cubicBezTo>
                    <a:pt x="193" y="160"/>
                    <a:pt x="193" y="160"/>
                    <a:pt x="193" y="160"/>
                  </a:cubicBezTo>
                  <a:lnTo>
                    <a:pt x="187" y="181"/>
                  </a:lnTo>
                  <a:close/>
                  <a:moveTo>
                    <a:pt x="221" y="176"/>
                  </a:moveTo>
                  <a:cubicBezTo>
                    <a:pt x="221" y="176"/>
                    <a:pt x="221" y="177"/>
                    <a:pt x="221" y="177"/>
                  </a:cubicBezTo>
                  <a:cubicBezTo>
                    <a:pt x="221" y="177"/>
                    <a:pt x="221" y="177"/>
                    <a:pt x="221" y="177"/>
                  </a:cubicBezTo>
                  <a:cubicBezTo>
                    <a:pt x="215" y="198"/>
                    <a:pt x="215" y="198"/>
                    <a:pt x="215" y="198"/>
                  </a:cubicBezTo>
                  <a:cubicBezTo>
                    <a:pt x="214" y="203"/>
                    <a:pt x="214" y="203"/>
                    <a:pt x="214" y="203"/>
                  </a:cubicBezTo>
                  <a:cubicBezTo>
                    <a:pt x="214" y="203"/>
                    <a:pt x="214" y="203"/>
                    <a:pt x="214" y="203"/>
                  </a:cubicBezTo>
                  <a:cubicBezTo>
                    <a:pt x="214" y="203"/>
                    <a:pt x="214" y="203"/>
                    <a:pt x="214" y="204"/>
                  </a:cubicBezTo>
                  <a:cubicBezTo>
                    <a:pt x="213" y="204"/>
                    <a:pt x="213" y="205"/>
                    <a:pt x="213" y="205"/>
                  </a:cubicBezTo>
                  <a:cubicBezTo>
                    <a:pt x="210" y="210"/>
                    <a:pt x="204" y="213"/>
                    <a:pt x="199" y="212"/>
                  </a:cubicBezTo>
                  <a:cubicBezTo>
                    <a:pt x="193" y="210"/>
                    <a:pt x="189" y="203"/>
                    <a:pt x="191" y="197"/>
                  </a:cubicBezTo>
                  <a:cubicBezTo>
                    <a:pt x="191" y="197"/>
                    <a:pt x="191" y="197"/>
                    <a:pt x="191" y="197"/>
                  </a:cubicBezTo>
                  <a:cubicBezTo>
                    <a:pt x="191" y="196"/>
                    <a:pt x="191" y="196"/>
                    <a:pt x="191" y="196"/>
                  </a:cubicBezTo>
                  <a:cubicBezTo>
                    <a:pt x="192" y="193"/>
                    <a:pt x="192" y="193"/>
                    <a:pt x="192" y="193"/>
                  </a:cubicBezTo>
                  <a:cubicBezTo>
                    <a:pt x="194" y="185"/>
                    <a:pt x="194" y="185"/>
                    <a:pt x="194" y="185"/>
                  </a:cubicBezTo>
                  <a:cubicBezTo>
                    <a:pt x="198" y="170"/>
                    <a:pt x="198" y="170"/>
                    <a:pt x="198" y="170"/>
                  </a:cubicBezTo>
                  <a:cubicBezTo>
                    <a:pt x="198" y="170"/>
                    <a:pt x="198" y="170"/>
                    <a:pt x="198" y="170"/>
                  </a:cubicBezTo>
                  <a:cubicBezTo>
                    <a:pt x="198" y="170"/>
                    <a:pt x="198" y="170"/>
                    <a:pt x="198" y="170"/>
                  </a:cubicBezTo>
                  <a:cubicBezTo>
                    <a:pt x="200" y="164"/>
                    <a:pt x="207" y="160"/>
                    <a:pt x="213" y="162"/>
                  </a:cubicBezTo>
                  <a:cubicBezTo>
                    <a:pt x="216" y="163"/>
                    <a:pt x="219" y="165"/>
                    <a:pt x="220" y="167"/>
                  </a:cubicBezTo>
                  <a:cubicBezTo>
                    <a:pt x="222" y="170"/>
                    <a:pt x="222" y="173"/>
                    <a:pt x="221" y="176"/>
                  </a:cubicBezTo>
                  <a:close/>
                  <a:moveTo>
                    <a:pt x="261" y="212"/>
                  </a:moveTo>
                  <a:cubicBezTo>
                    <a:pt x="258" y="217"/>
                    <a:pt x="251" y="219"/>
                    <a:pt x="246" y="216"/>
                  </a:cubicBezTo>
                  <a:cubicBezTo>
                    <a:pt x="246" y="216"/>
                    <a:pt x="246" y="216"/>
                    <a:pt x="246" y="216"/>
                  </a:cubicBezTo>
                  <a:cubicBezTo>
                    <a:pt x="246" y="215"/>
                    <a:pt x="245" y="215"/>
                    <a:pt x="245" y="215"/>
                  </a:cubicBezTo>
                  <a:cubicBezTo>
                    <a:pt x="222" y="202"/>
                    <a:pt x="222" y="202"/>
                    <a:pt x="222" y="202"/>
                  </a:cubicBezTo>
                  <a:cubicBezTo>
                    <a:pt x="229" y="180"/>
                    <a:pt x="229" y="180"/>
                    <a:pt x="229" y="180"/>
                  </a:cubicBezTo>
                  <a:cubicBezTo>
                    <a:pt x="257" y="196"/>
                    <a:pt x="257" y="196"/>
                    <a:pt x="257" y="196"/>
                  </a:cubicBezTo>
                  <a:cubicBezTo>
                    <a:pt x="257" y="196"/>
                    <a:pt x="257" y="196"/>
                    <a:pt x="257" y="196"/>
                  </a:cubicBezTo>
                  <a:cubicBezTo>
                    <a:pt x="257" y="196"/>
                    <a:pt x="257" y="196"/>
                    <a:pt x="257" y="196"/>
                  </a:cubicBezTo>
                  <a:cubicBezTo>
                    <a:pt x="262" y="200"/>
                    <a:pt x="264" y="206"/>
                    <a:pt x="261" y="212"/>
                  </a:cubicBezTo>
                  <a:close/>
                  <a:moveTo>
                    <a:pt x="347" y="152"/>
                  </a:moveTo>
                  <a:cubicBezTo>
                    <a:pt x="345" y="155"/>
                    <a:pt x="341" y="157"/>
                    <a:pt x="337" y="157"/>
                  </a:cubicBezTo>
                  <a:cubicBezTo>
                    <a:pt x="335" y="157"/>
                    <a:pt x="333" y="157"/>
                    <a:pt x="332" y="156"/>
                  </a:cubicBezTo>
                  <a:cubicBezTo>
                    <a:pt x="331" y="156"/>
                    <a:pt x="331" y="156"/>
                    <a:pt x="331" y="156"/>
                  </a:cubicBezTo>
                  <a:cubicBezTo>
                    <a:pt x="331" y="156"/>
                    <a:pt x="331" y="155"/>
                    <a:pt x="331" y="155"/>
                  </a:cubicBezTo>
                  <a:cubicBezTo>
                    <a:pt x="256" y="111"/>
                    <a:pt x="256" y="111"/>
                    <a:pt x="256" y="111"/>
                  </a:cubicBezTo>
                  <a:cubicBezTo>
                    <a:pt x="255" y="111"/>
                    <a:pt x="254" y="111"/>
                    <a:pt x="253" y="111"/>
                  </a:cubicBezTo>
                  <a:cubicBezTo>
                    <a:pt x="252" y="111"/>
                    <a:pt x="251" y="112"/>
                    <a:pt x="250" y="113"/>
                  </a:cubicBezTo>
                  <a:cubicBezTo>
                    <a:pt x="250" y="114"/>
                    <a:pt x="250" y="114"/>
                    <a:pt x="250" y="114"/>
                  </a:cubicBezTo>
                  <a:cubicBezTo>
                    <a:pt x="249" y="116"/>
                    <a:pt x="250" y="118"/>
                    <a:pt x="252" y="119"/>
                  </a:cubicBezTo>
                  <a:cubicBezTo>
                    <a:pt x="316" y="157"/>
                    <a:pt x="316" y="157"/>
                    <a:pt x="316" y="157"/>
                  </a:cubicBezTo>
                  <a:cubicBezTo>
                    <a:pt x="316" y="157"/>
                    <a:pt x="317" y="157"/>
                    <a:pt x="317" y="157"/>
                  </a:cubicBezTo>
                  <a:cubicBezTo>
                    <a:pt x="317" y="158"/>
                    <a:pt x="317" y="158"/>
                    <a:pt x="317" y="158"/>
                  </a:cubicBezTo>
                  <a:cubicBezTo>
                    <a:pt x="320" y="159"/>
                    <a:pt x="321" y="162"/>
                    <a:pt x="322" y="164"/>
                  </a:cubicBezTo>
                  <a:cubicBezTo>
                    <a:pt x="323" y="167"/>
                    <a:pt x="322" y="170"/>
                    <a:pt x="321" y="173"/>
                  </a:cubicBezTo>
                  <a:cubicBezTo>
                    <a:pt x="318" y="178"/>
                    <a:pt x="311" y="180"/>
                    <a:pt x="306" y="177"/>
                  </a:cubicBezTo>
                  <a:cubicBezTo>
                    <a:pt x="306" y="177"/>
                    <a:pt x="306" y="177"/>
                    <a:pt x="305" y="177"/>
                  </a:cubicBezTo>
                  <a:cubicBezTo>
                    <a:pt x="305" y="177"/>
                    <a:pt x="305" y="176"/>
                    <a:pt x="305" y="176"/>
                  </a:cubicBezTo>
                  <a:cubicBezTo>
                    <a:pt x="244" y="140"/>
                    <a:pt x="244" y="140"/>
                    <a:pt x="244" y="140"/>
                  </a:cubicBezTo>
                  <a:cubicBezTo>
                    <a:pt x="243" y="140"/>
                    <a:pt x="242" y="140"/>
                    <a:pt x="241" y="140"/>
                  </a:cubicBezTo>
                  <a:cubicBezTo>
                    <a:pt x="240" y="140"/>
                    <a:pt x="239" y="141"/>
                    <a:pt x="238" y="142"/>
                  </a:cubicBezTo>
                  <a:cubicBezTo>
                    <a:pt x="238" y="144"/>
                    <a:pt x="238" y="144"/>
                    <a:pt x="238" y="144"/>
                  </a:cubicBezTo>
                  <a:cubicBezTo>
                    <a:pt x="237" y="146"/>
                    <a:pt x="238" y="148"/>
                    <a:pt x="239" y="149"/>
                  </a:cubicBezTo>
                  <a:cubicBezTo>
                    <a:pt x="287" y="177"/>
                    <a:pt x="287" y="177"/>
                    <a:pt x="287" y="177"/>
                  </a:cubicBezTo>
                  <a:cubicBezTo>
                    <a:pt x="287" y="177"/>
                    <a:pt x="288" y="177"/>
                    <a:pt x="288" y="177"/>
                  </a:cubicBezTo>
                  <a:cubicBezTo>
                    <a:pt x="288" y="178"/>
                    <a:pt x="288" y="178"/>
                    <a:pt x="288" y="178"/>
                  </a:cubicBezTo>
                  <a:cubicBezTo>
                    <a:pt x="293" y="181"/>
                    <a:pt x="295" y="187"/>
                    <a:pt x="292" y="193"/>
                  </a:cubicBezTo>
                  <a:cubicBezTo>
                    <a:pt x="289" y="198"/>
                    <a:pt x="282" y="200"/>
                    <a:pt x="277" y="197"/>
                  </a:cubicBezTo>
                  <a:cubicBezTo>
                    <a:pt x="276" y="197"/>
                    <a:pt x="276" y="197"/>
                    <a:pt x="276" y="197"/>
                  </a:cubicBezTo>
                  <a:cubicBezTo>
                    <a:pt x="276" y="196"/>
                    <a:pt x="276" y="196"/>
                    <a:pt x="276" y="196"/>
                  </a:cubicBezTo>
                  <a:cubicBezTo>
                    <a:pt x="231" y="170"/>
                    <a:pt x="231" y="170"/>
                    <a:pt x="231" y="170"/>
                  </a:cubicBezTo>
                  <a:cubicBezTo>
                    <a:pt x="231" y="170"/>
                    <a:pt x="230" y="170"/>
                    <a:pt x="229" y="170"/>
                  </a:cubicBezTo>
                  <a:cubicBezTo>
                    <a:pt x="229" y="168"/>
                    <a:pt x="228" y="165"/>
                    <a:pt x="227" y="163"/>
                  </a:cubicBezTo>
                  <a:cubicBezTo>
                    <a:pt x="225" y="159"/>
                    <a:pt x="221" y="155"/>
                    <a:pt x="215" y="154"/>
                  </a:cubicBezTo>
                  <a:cubicBezTo>
                    <a:pt x="211" y="153"/>
                    <a:pt x="206" y="153"/>
                    <a:pt x="201" y="155"/>
                  </a:cubicBezTo>
                  <a:cubicBezTo>
                    <a:pt x="201" y="147"/>
                    <a:pt x="195" y="139"/>
                    <a:pt x="187" y="137"/>
                  </a:cubicBezTo>
                  <a:cubicBezTo>
                    <a:pt x="180" y="135"/>
                    <a:pt x="173" y="137"/>
                    <a:pt x="168" y="142"/>
                  </a:cubicBezTo>
                  <a:cubicBezTo>
                    <a:pt x="168" y="141"/>
                    <a:pt x="167" y="140"/>
                    <a:pt x="167" y="140"/>
                  </a:cubicBezTo>
                  <a:cubicBezTo>
                    <a:pt x="164" y="135"/>
                    <a:pt x="160" y="132"/>
                    <a:pt x="155" y="130"/>
                  </a:cubicBezTo>
                  <a:cubicBezTo>
                    <a:pt x="148" y="128"/>
                    <a:pt x="141" y="130"/>
                    <a:pt x="136" y="135"/>
                  </a:cubicBezTo>
                  <a:cubicBezTo>
                    <a:pt x="136" y="134"/>
                    <a:pt x="136" y="134"/>
                    <a:pt x="135" y="133"/>
                  </a:cubicBezTo>
                  <a:cubicBezTo>
                    <a:pt x="133" y="129"/>
                    <a:pt x="129" y="125"/>
                    <a:pt x="123" y="124"/>
                  </a:cubicBezTo>
                  <a:cubicBezTo>
                    <a:pt x="122" y="123"/>
                    <a:pt x="120" y="123"/>
                    <a:pt x="118" y="123"/>
                  </a:cubicBezTo>
                  <a:cubicBezTo>
                    <a:pt x="109" y="123"/>
                    <a:pt x="101" y="129"/>
                    <a:pt x="99" y="137"/>
                  </a:cubicBezTo>
                  <a:cubicBezTo>
                    <a:pt x="99" y="137"/>
                    <a:pt x="99" y="137"/>
                    <a:pt x="99" y="137"/>
                  </a:cubicBezTo>
                  <a:cubicBezTo>
                    <a:pt x="99" y="138"/>
                    <a:pt x="99" y="138"/>
                    <a:pt x="99" y="138"/>
                  </a:cubicBezTo>
                  <a:cubicBezTo>
                    <a:pt x="98" y="140"/>
                    <a:pt x="98" y="140"/>
                    <a:pt x="98" y="140"/>
                  </a:cubicBezTo>
                  <a:cubicBezTo>
                    <a:pt x="95" y="136"/>
                    <a:pt x="95" y="136"/>
                    <a:pt x="95" y="136"/>
                  </a:cubicBezTo>
                  <a:cubicBezTo>
                    <a:pt x="125" y="60"/>
                    <a:pt x="125" y="60"/>
                    <a:pt x="125" y="60"/>
                  </a:cubicBezTo>
                  <a:cubicBezTo>
                    <a:pt x="154" y="49"/>
                    <a:pt x="154" y="49"/>
                    <a:pt x="154" y="49"/>
                  </a:cubicBezTo>
                  <a:cubicBezTo>
                    <a:pt x="148" y="54"/>
                    <a:pt x="148" y="54"/>
                    <a:pt x="148" y="54"/>
                  </a:cubicBezTo>
                  <a:cubicBezTo>
                    <a:pt x="148" y="54"/>
                    <a:pt x="147" y="54"/>
                    <a:pt x="147" y="54"/>
                  </a:cubicBezTo>
                  <a:cubicBezTo>
                    <a:pt x="147" y="54"/>
                    <a:pt x="147" y="54"/>
                    <a:pt x="147" y="54"/>
                  </a:cubicBezTo>
                  <a:cubicBezTo>
                    <a:pt x="139" y="62"/>
                    <a:pt x="138" y="76"/>
                    <a:pt x="146" y="85"/>
                  </a:cubicBezTo>
                  <a:cubicBezTo>
                    <a:pt x="150" y="89"/>
                    <a:pt x="156" y="92"/>
                    <a:pt x="162" y="92"/>
                  </a:cubicBezTo>
                  <a:cubicBezTo>
                    <a:pt x="167" y="92"/>
                    <a:pt x="172" y="90"/>
                    <a:pt x="176" y="86"/>
                  </a:cubicBezTo>
                  <a:cubicBezTo>
                    <a:pt x="176" y="86"/>
                    <a:pt x="176" y="86"/>
                    <a:pt x="176" y="86"/>
                  </a:cubicBezTo>
                  <a:cubicBezTo>
                    <a:pt x="176" y="86"/>
                    <a:pt x="176" y="86"/>
                    <a:pt x="176" y="86"/>
                  </a:cubicBezTo>
                  <a:cubicBezTo>
                    <a:pt x="200" y="64"/>
                    <a:pt x="200" y="64"/>
                    <a:pt x="200" y="64"/>
                  </a:cubicBezTo>
                  <a:cubicBezTo>
                    <a:pt x="220" y="65"/>
                    <a:pt x="220" y="65"/>
                    <a:pt x="220" y="65"/>
                  </a:cubicBezTo>
                  <a:cubicBezTo>
                    <a:pt x="266" y="92"/>
                    <a:pt x="266" y="92"/>
                    <a:pt x="266" y="92"/>
                  </a:cubicBezTo>
                  <a:cubicBezTo>
                    <a:pt x="342" y="136"/>
                    <a:pt x="342" y="136"/>
                    <a:pt x="342" y="136"/>
                  </a:cubicBezTo>
                  <a:cubicBezTo>
                    <a:pt x="342" y="136"/>
                    <a:pt x="342" y="136"/>
                    <a:pt x="343" y="136"/>
                  </a:cubicBezTo>
                  <a:cubicBezTo>
                    <a:pt x="343" y="137"/>
                    <a:pt x="343" y="137"/>
                    <a:pt x="343" y="137"/>
                  </a:cubicBezTo>
                  <a:cubicBezTo>
                    <a:pt x="348" y="140"/>
                    <a:pt x="350" y="147"/>
                    <a:pt x="347" y="152"/>
                  </a:cubicBezTo>
                  <a:close/>
                  <a:moveTo>
                    <a:pt x="375" y="142"/>
                  </a:moveTo>
                  <a:cubicBezTo>
                    <a:pt x="368" y="142"/>
                    <a:pt x="362" y="136"/>
                    <a:pt x="362" y="129"/>
                  </a:cubicBezTo>
                  <a:cubicBezTo>
                    <a:pt x="362" y="121"/>
                    <a:pt x="368" y="115"/>
                    <a:pt x="375" y="115"/>
                  </a:cubicBezTo>
                  <a:cubicBezTo>
                    <a:pt x="382" y="115"/>
                    <a:pt x="388" y="121"/>
                    <a:pt x="388" y="129"/>
                  </a:cubicBezTo>
                  <a:cubicBezTo>
                    <a:pt x="388" y="136"/>
                    <a:pt x="382" y="142"/>
                    <a:pt x="375" y="1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48" name="Icon"/>
            <p:cNvSpPr>
              <a:spLocks noChangeAspect="1" noEditPoints="1"/>
            </p:cNvSpPr>
            <p:nvPr/>
          </p:nvSpPr>
          <p:spPr bwMode="auto">
            <a:xfrm>
              <a:off x="10721091" y="6489479"/>
              <a:ext cx="438535" cy="368203"/>
            </a:xfrm>
            <a:custGeom>
              <a:avLst/>
              <a:gdLst>
                <a:gd name="T0" fmla="*/ 301 w 311"/>
                <a:gd name="T1" fmla="*/ 176 h 261"/>
                <a:gd name="T2" fmla="*/ 262 w 311"/>
                <a:gd name="T3" fmla="*/ 82 h 261"/>
                <a:gd name="T4" fmla="*/ 287 w 311"/>
                <a:gd name="T5" fmla="*/ 68 h 261"/>
                <a:gd name="T6" fmla="*/ 287 w 311"/>
                <a:gd name="T7" fmla="*/ 60 h 261"/>
                <a:gd name="T8" fmla="*/ 279 w 311"/>
                <a:gd name="T9" fmla="*/ 60 h 261"/>
                <a:gd name="T10" fmla="*/ 237 w 311"/>
                <a:gd name="T11" fmla="*/ 60 h 261"/>
                <a:gd name="T12" fmla="*/ 235 w 311"/>
                <a:gd name="T13" fmla="*/ 58 h 261"/>
                <a:gd name="T14" fmla="*/ 161 w 311"/>
                <a:gd name="T15" fmla="*/ 25 h 261"/>
                <a:gd name="T16" fmla="*/ 169 w 311"/>
                <a:gd name="T17" fmla="*/ 13 h 261"/>
                <a:gd name="T18" fmla="*/ 155 w 311"/>
                <a:gd name="T19" fmla="*/ 0 h 261"/>
                <a:gd name="T20" fmla="*/ 142 w 311"/>
                <a:gd name="T21" fmla="*/ 13 h 261"/>
                <a:gd name="T22" fmla="*/ 149 w 311"/>
                <a:gd name="T23" fmla="*/ 25 h 261"/>
                <a:gd name="T24" fmla="*/ 76 w 311"/>
                <a:gd name="T25" fmla="*/ 58 h 261"/>
                <a:gd name="T26" fmla="*/ 74 w 311"/>
                <a:gd name="T27" fmla="*/ 60 h 261"/>
                <a:gd name="T28" fmla="*/ 32 w 311"/>
                <a:gd name="T29" fmla="*/ 60 h 261"/>
                <a:gd name="T30" fmla="*/ 24 w 311"/>
                <a:gd name="T31" fmla="*/ 60 h 261"/>
                <a:gd name="T32" fmla="*/ 24 w 311"/>
                <a:gd name="T33" fmla="*/ 68 h 261"/>
                <a:gd name="T34" fmla="*/ 49 w 311"/>
                <a:gd name="T35" fmla="*/ 82 h 261"/>
                <a:gd name="T36" fmla="*/ 10 w 311"/>
                <a:gd name="T37" fmla="*/ 176 h 261"/>
                <a:gd name="T38" fmla="*/ 0 w 311"/>
                <a:gd name="T39" fmla="*/ 176 h 261"/>
                <a:gd name="T40" fmla="*/ 52 w 311"/>
                <a:gd name="T41" fmla="*/ 208 h 261"/>
                <a:gd name="T42" fmla="*/ 104 w 311"/>
                <a:gd name="T43" fmla="*/ 176 h 261"/>
                <a:gd name="T44" fmla="*/ 93 w 311"/>
                <a:gd name="T45" fmla="*/ 176 h 261"/>
                <a:gd name="T46" fmla="*/ 55 w 311"/>
                <a:gd name="T47" fmla="*/ 82 h 261"/>
                <a:gd name="T48" fmla="*/ 81 w 311"/>
                <a:gd name="T49" fmla="*/ 68 h 261"/>
                <a:gd name="T50" fmla="*/ 84 w 311"/>
                <a:gd name="T51" fmla="*/ 65 h 261"/>
                <a:gd name="T52" fmla="*/ 146 w 311"/>
                <a:gd name="T53" fmla="*/ 36 h 261"/>
                <a:gd name="T54" fmla="*/ 146 w 311"/>
                <a:gd name="T55" fmla="*/ 225 h 261"/>
                <a:gd name="T56" fmla="*/ 122 w 311"/>
                <a:gd name="T57" fmla="*/ 225 h 261"/>
                <a:gd name="T58" fmla="*/ 122 w 311"/>
                <a:gd name="T59" fmla="*/ 233 h 261"/>
                <a:gd name="T60" fmla="*/ 101 w 311"/>
                <a:gd name="T61" fmla="*/ 233 h 261"/>
                <a:gd name="T62" fmla="*/ 101 w 311"/>
                <a:gd name="T63" fmla="*/ 245 h 261"/>
                <a:gd name="T64" fmla="*/ 78 w 311"/>
                <a:gd name="T65" fmla="*/ 245 h 261"/>
                <a:gd name="T66" fmla="*/ 78 w 311"/>
                <a:gd name="T67" fmla="*/ 261 h 261"/>
                <a:gd name="T68" fmla="*/ 233 w 311"/>
                <a:gd name="T69" fmla="*/ 261 h 261"/>
                <a:gd name="T70" fmla="*/ 233 w 311"/>
                <a:gd name="T71" fmla="*/ 245 h 261"/>
                <a:gd name="T72" fmla="*/ 210 w 311"/>
                <a:gd name="T73" fmla="*/ 245 h 261"/>
                <a:gd name="T74" fmla="*/ 210 w 311"/>
                <a:gd name="T75" fmla="*/ 233 h 261"/>
                <a:gd name="T76" fmla="*/ 189 w 311"/>
                <a:gd name="T77" fmla="*/ 233 h 261"/>
                <a:gd name="T78" fmla="*/ 189 w 311"/>
                <a:gd name="T79" fmla="*/ 225 h 261"/>
                <a:gd name="T80" fmla="*/ 165 w 311"/>
                <a:gd name="T81" fmla="*/ 225 h 261"/>
                <a:gd name="T82" fmla="*/ 165 w 311"/>
                <a:gd name="T83" fmla="*/ 36 h 261"/>
                <a:gd name="T84" fmla="*/ 227 w 311"/>
                <a:gd name="T85" fmla="*/ 65 h 261"/>
                <a:gd name="T86" fmla="*/ 229 w 311"/>
                <a:gd name="T87" fmla="*/ 68 h 261"/>
                <a:gd name="T88" fmla="*/ 256 w 311"/>
                <a:gd name="T89" fmla="*/ 82 h 261"/>
                <a:gd name="T90" fmla="*/ 217 w 311"/>
                <a:gd name="T91" fmla="*/ 176 h 261"/>
                <a:gd name="T92" fmla="*/ 207 w 311"/>
                <a:gd name="T93" fmla="*/ 176 h 261"/>
                <a:gd name="T94" fmla="*/ 259 w 311"/>
                <a:gd name="T95" fmla="*/ 208 h 261"/>
                <a:gd name="T96" fmla="*/ 311 w 311"/>
                <a:gd name="T97" fmla="*/ 176 h 261"/>
                <a:gd name="T98" fmla="*/ 301 w 311"/>
                <a:gd name="T99" fmla="*/ 176 h 261"/>
                <a:gd name="T100" fmla="*/ 88 w 311"/>
                <a:gd name="T101" fmla="*/ 176 h 261"/>
                <a:gd name="T102" fmla="*/ 16 w 311"/>
                <a:gd name="T103" fmla="*/ 176 h 261"/>
                <a:gd name="T104" fmla="*/ 52 w 311"/>
                <a:gd name="T105" fmla="*/ 88 h 261"/>
                <a:gd name="T106" fmla="*/ 88 w 311"/>
                <a:gd name="T107" fmla="*/ 176 h 261"/>
                <a:gd name="T108" fmla="*/ 223 w 311"/>
                <a:gd name="T109" fmla="*/ 176 h 261"/>
                <a:gd name="T110" fmla="*/ 259 w 311"/>
                <a:gd name="T111" fmla="*/ 88 h 261"/>
                <a:gd name="T112" fmla="*/ 295 w 311"/>
                <a:gd name="T113" fmla="*/ 176 h 261"/>
                <a:gd name="T114" fmla="*/ 223 w 311"/>
                <a:gd name="T115" fmla="*/ 176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11" h="261">
                  <a:moveTo>
                    <a:pt x="301" y="176"/>
                  </a:moveTo>
                  <a:cubicBezTo>
                    <a:pt x="262" y="82"/>
                    <a:pt x="262" y="82"/>
                    <a:pt x="262" y="82"/>
                  </a:cubicBezTo>
                  <a:cubicBezTo>
                    <a:pt x="270" y="81"/>
                    <a:pt x="279" y="76"/>
                    <a:pt x="287" y="68"/>
                  </a:cubicBezTo>
                  <a:cubicBezTo>
                    <a:pt x="289" y="66"/>
                    <a:pt x="289" y="63"/>
                    <a:pt x="287" y="60"/>
                  </a:cubicBezTo>
                  <a:cubicBezTo>
                    <a:pt x="284" y="58"/>
                    <a:pt x="281" y="58"/>
                    <a:pt x="279" y="60"/>
                  </a:cubicBezTo>
                  <a:cubicBezTo>
                    <a:pt x="265" y="74"/>
                    <a:pt x="251" y="74"/>
                    <a:pt x="237" y="60"/>
                  </a:cubicBezTo>
                  <a:cubicBezTo>
                    <a:pt x="235" y="58"/>
                    <a:pt x="235" y="58"/>
                    <a:pt x="235" y="58"/>
                  </a:cubicBezTo>
                  <a:cubicBezTo>
                    <a:pt x="218" y="41"/>
                    <a:pt x="203" y="26"/>
                    <a:pt x="161" y="25"/>
                  </a:cubicBezTo>
                  <a:cubicBezTo>
                    <a:pt x="166" y="23"/>
                    <a:pt x="169" y="18"/>
                    <a:pt x="169" y="13"/>
                  </a:cubicBezTo>
                  <a:cubicBezTo>
                    <a:pt x="169" y="6"/>
                    <a:pt x="163" y="0"/>
                    <a:pt x="155" y="0"/>
                  </a:cubicBezTo>
                  <a:cubicBezTo>
                    <a:pt x="148" y="0"/>
                    <a:pt x="142" y="6"/>
                    <a:pt x="142" y="13"/>
                  </a:cubicBezTo>
                  <a:cubicBezTo>
                    <a:pt x="142" y="18"/>
                    <a:pt x="145" y="23"/>
                    <a:pt x="149" y="25"/>
                  </a:cubicBezTo>
                  <a:cubicBezTo>
                    <a:pt x="108" y="26"/>
                    <a:pt x="93" y="41"/>
                    <a:pt x="76" y="58"/>
                  </a:cubicBezTo>
                  <a:cubicBezTo>
                    <a:pt x="74" y="60"/>
                    <a:pt x="74" y="60"/>
                    <a:pt x="74" y="60"/>
                  </a:cubicBezTo>
                  <a:cubicBezTo>
                    <a:pt x="59" y="74"/>
                    <a:pt x="46" y="74"/>
                    <a:pt x="32" y="60"/>
                  </a:cubicBezTo>
                  <a:cubicBezTo>
                    <a:pt x="30" y="58"/>
                    <a:pt x="27" y="58"/>
                    <a:pt x="24" y="60"/>
                  </a:cubicBezTo>
                  <a:cubicBezTo>
                    <a:pt x="22" y="63"/>
                    <a:pt x="22" y="66"/>
                    <a:pt x="24" y="68"/>
                  </a:cubicBezTo>
                  <a:cubicBezTo>
                    <a:pt x="32" y="76"/>
                    <a:pt x="41" y="81"/>
                    <a:pt x="49" y="82"/>
                  </a:cubicBezTo>
                  <a:cubicBezTo>
                    <a:pt x="10" y="176"/>
                    <a:pt x="10" y="176"/>
                    <a:pt x="10" y="176"/>
                  </a:cubicBezTo>
                  <a:cubicBezTo>
                    <a:pt x="0" y="176"/>
                    <a:pt x="0" y="176"/>
                    <a:pt x="0" y="176"/>
                  </a:cubicBezTo>
                  <a:cubicBezTo>
                    <a:pt x="10" y="195"/>
                    <a:pt x="29" y="208"/>
                    <a:pt x="52" y="208"/>
                  </a:cubicBezTo>
                  <a:cubicBezTo>
                    <a:pt x="75" y="208"/>
                    <a:pt x="94" y="195"/>
                    <a:pt x="104" y="176"/>
                  </a:cubicBezTo>
                  <a:cubicBezTo>
                    <a:pt x="93" y="176"/>
                    <a:pt x="93" y="176"/>
                    <a:pt x="93" y="176"/>
                  </a:cubicBezTo>
                  <a:cubicBezTo>
                    <a:pt x="55" y="82"/>
                    <a:pt x="55" y="82"/>
                    <a:pt x="55" y="82"/>
                  </a:cubicBezTo>
                  <a:cubicBezTo>
                    <a:pt x="64" y="81"/>
                    <a:pt x="73" y="77"/>
                    <a:pt x="81" y="68"/>
                  </a:cubicBezTo>
                  <a:cubicBezTo>
                    <a:pt x="84" y="65"/>
                    <a:pt x="84" y="65"/>
                    <a:pt x="84" y="65"/>
                  </a:cubicBezTo>
                  <a:cubicBezTo>
                    <a:pt x="100" y="50"/>
                    <a:pt x="112" y="38"/>
                    <a:pt x="146" y="36"/>
                  </a:cubicBezTo>
                  <a:cubicBezTo>
                    <a:pt x="146" y="225"/>
                    <a:pt x="146" y="225"/>
                    <a:pt x="146" y="225"/>
                  </a:cubicBezTo>
                  <a:cubicBezTo>
                    <a:pt x="122" y="225"/>
                    <a:pt x="122" y="225"/>
                    <a:pt x="122" y="225"/>
                  </a:cubicBezTo>
                  <a:cubicBezTo>
                    <a:pt x="122" y="233"/>
                    <a:pt x="122" y="233"/>
                    <a:pt x="122" y="233"/>
                  </a:cubicBezTo>
                  <a:cubicBezTo>
                    <a:pt x="101" y="233"/>
                    <a:pt x="101" y="233"/>
                    <a:pt x="101" y="233"/>
                  </a:cubicBezTo>
                  <a:cubicBezTo>
                    <a:pt x="101" y="245"/>
                    <a:pt x="101" y="245"/>
                    <a:pt x="101" y="245"/>
                  </a:cubicBezTo>
                  <a:cubicBezTo>
                    <a:pt x="78" y="245"/>
                    <a:pt x="78" y="245"/>
                    <a:pt x="78" y="245"/>
                  </a:cubicBezTo>
                  <a:cubicBezTo>
                    <a:pt x="78" y="261"/>
                    <a:pt x="78" y="261"/>
                    <a:pt x="78" y="261"/>
                  </a:cubicBezTo>
                  <a:cubicBezTo>
                    <a:pt x="233" y="261"/>
                    <a:pt x="233" y="261"/>
                    <a:pt x="233" y="261"/>
                  </a:cubicBezTo>
                  <a:cubicBezTo>
                    <a:pt x="233" y="245"/>
                    <a:pt x="233" y="245"/>
                    <a:pt x="233" y="245"/>
                  </a:cubicBezTo>
                  <a:cubicBezTo>
                    <a:pt x="210" y="245"/>
                    <a:pt x="210" y="245"/>
                    <a:pt x="210" y="245"/>
                  </a:cubicBezTo>
                  <a:cubicBezTo>
                    <a:pt x="210" y="233"/>
                    <a:pt x="210" y="233"/>
                    <a:pt x="210" y="233"/>
                  </a:cubicBezTo>
                  <a:cubicBezTo>
                    <a:pt x="189" y="233"/>
                    <a:pt x="189" y="233"/>
                    <a:pt x="189" y="233"/>
                  </a:cubicBezTo>
                  <a:cubicBezTo>
                    <a:pt x="189" y="225"/>
                    <a:pt x="189" y="225"/>
                    <a:pt x="189" y="225"/>
                  </a:cubicBezTo>
                  <a:cubicBezTo>
                    <a:pt x="165" y="225"/>
                    <a:pt x="165" y="225"/>
                    <a:pt x="165" y="225"/>
                  </a:cubicBezTo>
                  <a:cubicBezTo>
                    <a:pt x="165" y="36"/>
                    <a:pt x="165" y="36"/>
                    <a:pt x="165" y="36"/>
                  </a:cubicBezTo>
                  <a:cubicBezTo>
                    <a:pt x="199" y="38"/>
                    <a:pt x="211" y="50"/>
                    <a:pt x="227" y="65"/>
                  </a:cubicBezTo>
                  <a:cubicBezTo>
                    <a:pt x="229" y="68"/>
                    <a:pt x="229" y="68"/>
                    <a:pt x="229" y="68"/>
                  </a:cubicBezTo>
                  <a:cubicBezTo>
                    <a:pt x="238" y="77"/>
                    <a:pt x="247" y="81"/>
                    <a:pt x="256" y="82"/>
                  </a:cubicBezTo>
                  <a:cubicBezTo>
                    <a:pt x="217" y="176"/>
                    <a:pt x="217" y="176"/>
                    <a:pt x="217" y="176"/>
                  </a:cubicBezTo>
                  <a:cubicBezTo>
                    <a:pt x="207" y="176"/>
                    <a:pt x="207" y="176"/>
                    <a:pt x="207" y="176"/>
                  </a:cubicBezTo>
                  <a:cubicBezTo>
                    <a:pt x="217" y="195"/>
                    <a:pt x="236" y="208"/>
                    <a:pt x="259" y="208"/>
                  </a:cubicBezTo>
                  <a:cubicBezTo>
                    <a:pt x="282" y="208"/>
                    <a:pt x="301" y="195"/>
                    <a:pt x="311" y="176"/>
                  </a:cubicBezTo>
                  <a:lnTo>
                    <a:pt x="301" y="176"/>
                  </a:lnTo>
                  <a:close/>
                  <a:moveTo>
                    <a:pt x="88" y="176"/>
                  </a:moveTo>
                  <a:cubicBezTo>
                    <a:pt x="16" y="176"/>
                    <a:pt x="16" y="176"/>
                    <a:pt x="16" y="176"/>
                  </a:cubicBezTo>
                  <a:cubicBezTo>
                    <a:pt x="52" y="88"/>
                    <a:pt x="52" y="88"/>
                    <a:pt x="52" y="88"/>
                  </a:cubicBezTo>
                  <a:lnTo>
                    <a:pt x="88" y="176"/>
                  </a:lnTo>
                  <a:close/>
                  <a:moveTo>
                    <a:pt x="223" y="176"/>
                  </a:moveTo>
                  <a:cubicBezTo>
                    <a:pt x="259" y="88"/>
                    <a:pt x="259" y="88"/>
                    <a:pt x="259" y="88"/>
                  </a:cubicBezTo>
                  <a:cubicBezTo>
                    <a:pt x="295" y="176"/>
                    <a:pt x="295" y="176"/>
                    <a:pt x="295" y="176"/>
                  </a:cubicBezTo>
                  <a:lnTo>
                    <a:pt x="223" y="17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49" name="Icon"/>
            <p:cNvSpPr>
              <a:spLocks noChangeAspect="1" noEditPoints="1"/>
            </p:cNvSpPr>
            <p:nvPr/>
          </p:nvSpPr>
          <p:spPr bwMode="auto">
            <a:xfrm>
              <a:off x="8881483" y="7088397"/>
              <a:ext cx="633447" cy="368203"/>
            </a:xfrm>
            <a:custGeom>
              <a:avLst/>
              <a:gdLst>
                <a:gd name="T0" fmla="*/ 418 w 544"/>
                <a:gd name="T1" fmla="*/ 95 h 315"/>
                <a:gd name="T2" fmla="*/ 332 w 544"/>
                <a:gd name="T3" fmla="*/ 39 h 315"/>
                <a:gd name="T4" fmla="*/ 197 w 544"/>
                <a:gd name="T5" fmla="*/ 39 h 315"/>
                <a:gd name="T6" fmla="*/ 187 w 544"/>
                <a:gd name="T7" fmla="*/ 0 h 315"/>
                <a:gd name="T8" fmla="*/ 175 w 544"/>
                <a:gd name="T9" fmla="*/ 39 h 315"/>
                <a:gd name="T10" fmla="*/ 155 w 544"/>
                <a:gd name="T11" fmla="*/ 18 h 315"/>
                <a:gd name="T12" fmla="*/ 127 w 544"/>
                <a:gd name="T13" fmla="*/ 39 h 315"/>
                <a:gd name="T14" fmla="*/ 99 w 544"/>
                <a:gd name="T15" fmla="*/ 60 h 315"/>
                <a:gd name="T16" fmla="*/ 97 w 544"/>
                <a:gd name="T17" fmla="*/ 97 h 315"/>
                <a:gd name="T18" fmla="*/ 26 w 544"/>
                <a:gd name="T19" fmla="*/ 118 h 315"/>
                <a:gd name="T20" fmla="*/ 41 w 544"/>
                <a:gd name="T21" fmla="*/ 182 h 315"/>
                <a:gd name="T22" fmla="*/ 21 w 544"/>
                <a:gd name="T23" fmla="*/ 233 h 315"/>
                <a:gd name="T24" fmla="*/ 544 w 544"/>
                <a:gd name="T25" fmla="*/ 163 h 315"/>
                <a:gd name="T26" fmla="*/ 116 w 544"/>
                <a:gd name="T27" fmla="*/ 152 h 315"/>
                <a:gd name="T28" fmla="*/ 74 w 544"/>
                <a:gd name="T29" fmla="*/ 134 h 315"/>
                <a:gd name="T30" fmla="*/ 116 w 544"/>
                <a:gd name="T31" fmla="*/ 152 h 315"/>
                <a:gd name="T32" fmla="*/ 187 w 544"/>
                <a:gd name="T33" fmla="*/ 69 h 315"/>
                <a:gd name="T34" fmla="*/ 145 w 544"/>
                <a:gd name="T35" fmla="*/ 87 h 315"/>
                <a:gd name="T36" fmla="*/ 187 w 544"/>
                <a:gd name="T37" fmla="*/ 152 h 315"/>
                <a:gd name="T38" fmla="*/ 145 w 544"/>
                <a:gd name="T39" fmla="*/ 134 h 315"/>
                <a:gd name="T40" fmla="*/ 187 w 544"/>
                <a:gd name="T41" fmla="*/ 152 h 315"/>
                <a:gd name="T42" fmla="*/ 258 w 544"/>
                <a:gd name="T43" fmla="*/ 69 h 315"/>
                <a:gd name="T44" fmla="*/ 215 w 544"/>
                <a:gd name="T45" fmla="*/ 87 h 315"/>
                <a:gd name="T46" fmla="*/ 259 w 544"/>
                <a:gd name="T47" fmla="*/ 152 h 315"/>
                <a:gd name="T48" fmla="*/ 216 w 544"/>
                <a:gd name="T49" fmla="*/ 134 h 315"/>
                <a:gd name="T50" fmla="*/ 259 w 544"/>
                <a:gd name="T51" fmla="*/ 152 h 315"/>
                <a:gd name="T52" fmla="*/ 329 w 544"/>
                <a:gd name="T53" fmla="*/ 69 h 315"/>
                <a:gd name="T54" fmla="*/ 286 w 544"/>
                <a:gd name="T55" fmla="*/ 87 h 315"/>
                <a:gd name="T56" fmla="*/ 330 w 544"/>
                <a:gd name="T57" fmla="*/ 152 h 315"/>
                <a:gd name="T58" fmla="*/ 287 w 544"/>
                <a:gd name="T59" fmla="*/ 134 h 315"/>
                <a:gd name="T60" fmla="*/ 330 w 544"/>
                <a:gd name="T61" fmla="*/ 152 h 315"/>
                <a:gd name="T62" fmla="*/ 358 w 544"/>
                <a:gd name="T63" fmla="*/ 152 h 315"/>
                <a:gd name="T64" fmla="*/ 401 w 544"/>
                <a:gd name="T65" fmla="*/ 134 h 315"/>
                <a:gd name="T66" fmla="*/ 485 w 544"/>
                <a:gd name="T67" fmla="*/ 195 h 315"/>
                <a:gd name="T68" fmla="*/ 485 w 544"/>
                <a:gd name="T69" fmla="*/ 182 h 315"/>
                <a:gd name="T70" fmla="*/ 485 w 544"/>
                <a:gd name="T71" fmla="*/ 195 h 315"/>
                <a:gd name="T72" fmla="*/ 490 w 544"/>
                <a:gd name="T73" fmla="*/ 315 h 315"/>
                <a:gd name="T74" fmla="*/ 396 w 544"/>
                <a:gd name="T75" fmla="*/ 315 h 315"/>
                <a:gd name="T76" fmla="*/ 302 w 544"/>
                <a:gd name="T77" fmla="*/ 315 h 315"/>
                <a:gd name="T78" fmla="*/ 208 w 544"/>
                <a:gd name="T79" fmla="*/ 315 h 315"/>
                <a:gd name="T80" fmla="*/ 114 w 544"/>
                <a:gd name="T81" fmla="*/ 315 h 315"/>
                <a:gd name="T82" fmla="*/ 20 w 544"/>
                <a:gd name="T83" fmla="*/ 315 h 315"/>
                <a:gd name="T84" fmla="*/ 56 w 544"/>
                <a:gd name="T85" fmla="*/ 270 h 315"/>
                <a:gd name="T86" fmla="*/ 77 w 544"/>
                <a:gd name="T87" fmla="*/ 270 h 315"/>
                <a:gd name="T88" fmla="*/ 150 w 544"/>
                <a:gd name="T89" fmla="*/ 270 h 315"/>
                <a:gd name="T90" fmla="*/ 172 w 544"/>
                <a:gd name="T91" fmla="*/ 270 h 315"/>
                <a:gd name="T92" fmla="*/ 245 w 544"/>
                <a:gd name="T93" fmla="*/ 270 h 315"/>
                <a:gd name="T94" fmla="*/ 266 w 544"/>
                <a:gd name="T95" fmla="*/ 270 h 315"/>
                <a:gd name="T96" fmla="*/ 339 w 544"/>
                <a:gd name="T97" fmla="*/ 270 h 315"/>
                <a:gd name="T98" fmla="*/ 360 w 544"/>
                <a:gd name="T99" fmla="*/ 270 h 315"/>
                <a:gd name="T100" fmla="*/ 433 w 544"/>
                <a:gd name="T101" fmla="*/ 270 h 315"/>
                <a:gd name="T102" fmla="*/ 454 w 544"/>
                <a:gd name="T103" fmla="*/ 270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44" h="315">
                  <a:moveTo>
                    <a:pt x="481" y="163"/>
                  </a:moveTo>
                  <a:cubicBezTo>
                    <a:pt x="418" y="95"/>
                    <a:pt x="418" y="95"/>
                    <a:pt x="418" y="95"/>
                  </a:cubicBezTo>
                  <a:cubicBezTo>
                    <a:pt x="388" y="95"/>
                    <a:pt x="388" y="95"/>
                    <a:pt x="388" y="95"/>
                  </a:cubicBezTo>
                  <a:cubicBezTo>
                    <a:pt x="332" y="39"/>
                    <a:pt x="332" y="39"/>
                    <a:pt x="332" y="39"/>
                  </a:cubicBezTo>
                  <a:cubicBezTo>
                    <a:pt x="327" y="39"/>
                    <a:pt x="327" y="39"/>
                    <a:pt x="327" y="39"/>
                  </a:cubicBezTo>
                  <a:cubicBezTo>
                    <a:pt x="197" y="39"/>
                    <a:pt x="197" y="39"/>
                    <a:pt x="197" y="39"/>
                  </a:cubicBezTo>
                  <a:cubicBezTo>
                    <a:pt x="197" y="0"/>
                    <a:pt x="197" y="0"/>
                    <a:pt x="197" y="0"/>
                  </a:cubicBezTo>
                  <a:cubicBezTo>
                    <a:pt x="187" y="0"/>
                    <a:pt x="187" y="0"/>
                    <a:pt x="187" y="0"/>
                  </a:cubicBezTo>
                  <a:cubicBezTo>
                    <a:pt x="187" y="39"/>
                    <a:pt x="187" y="39"/>
                    <a:pt x="187" y="39"/>
                  </a:cubicBezTo>
                  <a:cubicBezTo>
                    <a:pt x="175" y="39"/>
                    <a:pt x="175" y="39"/>
                    <a:pt x="175" y="39"/>
                  </a:cubicBezTo>
                  <a:cubicBezTo>
                    <a:pt x="175" y="18"/>
                    <a:pt x="175" y="18"/>
                    <a:pt x="175" y="18"/>
                  </a:cubicBezTo>
                  <a:cubicBezTo>
                    <a:pt x="155" y="18"/>
                    <a:pt x="155" y="18"/>
                    <a:pt x="155" y="18"/>
                  </a:cubicBezTo>
                  <a:cubicBezTo>
                    <a:pt x="155" y="39"/>
                    <a:pt x="155" y="39"/>
                    <a:pt x="155" y="39"/>
                  </a:cubicBezTo>
                  <a:cubicBezTo>
                    <a:pt x="127" y="39"/>
                    <a:pt x="127" y="39"/>
                    <a:pt x="127" y="39"/>
                  </a:cubicBezTo>
                  <a:cubicBezTo>
                    <a:pt x="99" y="39"/>
                    <a:pt x="99" y="39"/>
                    <a:pt x="99" y="39"/>
                  </a:cubicBezTo>
                  <a:cubicBezTo>
                    <a:pt x="99" y="60"/>
                    <a:pt x="99" y="60"/>
                    <a:pt x="99" y="60"/>
                  </a:cubicBezTo>
                  <a:cubicBezTo>
                    <a:pt x="116" y="60"/>
                    <a:pt x="116" y="60"/>
                    <a:pt x="116" y="60"/>
                  </a:cubicBezTo>
                  <a:cubicBezTo>
                    <a:pt x="97" y="97"/>
                    <a:pt x="97" y="97"/>
                    <a:pt x="97" y="97"/>
                  </a:cubicBezTo>
                  <a:cubicBezTo>
                    <a:pt x="26" y="97"/>
                    <a:pt x="26" y="97"/>
                    <a:pt x="26" y="97"/>
                  </a:cubicBezTo>
                  <a:cubicBezTo>
                    <a:pt x="26" y="118"/>
                    <a:pt x="26" y="118"/>
                    <a:pt x="26" y="118"/>
                  </a:cubicBezTo>
                  <a:cubicBezTo>
                    <a:pt x="41" y="118"/>
                    <a:pt x="41" y="118"/>
                    <a:pt x="41" y="118"/>
                  </a:cubicBezTo>
                  <a:cubicBezTo>
                    <a:pt x="41" y="182"/>
                    <a:pt x="41" y="182"/>
                    <a:pt x="41" y="182"/>
                  </a:cubicBezTo>
                  <a:cubicBezTo>
                    <a:pt x="0" y="182"/>
                    <a:pt x="0" y="182"/>
                    <a:pt x="0" y="182"/>
                  </a:cubicBezTo>
                  <a:cubicBezTo>
                    <a:pt x="21" y="233"/>
                    <a:pt x="21" y="233"/>
                    <a:pt x="21" y="233"/>
                  </a:cubicBezTo>
                  <a:cubicBezTo>
                    <a:pt x="493" y="233"/>
                    <a:pt x="493" y="233"/>
                    <a:pt x="493" y="233"/>
                  </a:cubicBezTo>
                  <a:cubicBezTo>
                    <a:pt x="544" y="163"/>
                    <a:pt x="544" y="163"/>
                    <a:pt x="544" y="163"/>
                  </a:cubicBezTo>
                  <a:lnTo>
                    <a:pt x="481" y="163"/>
                  </a:lnTo>
                  <a:close/>
                  <a:moveTo>
                    <a:pt x="116" y="152"/>
                  </a:moveTo>
                  <a:cubicBezTo>
                    <a:pt x="74" y="152"/>
                    <a:pt x="74" y="152"/>
                    <a:pt x="74" y="152"/>
                  </a:cubicBezTo>
                  <a:cubicBezTo>
                    <a:pt x="74" y="134"/>
                    <a:pt x="74" y="134"/>
                    <a:pt x="74" y="134"/>
                  </a:cubicBezTo>
                  <a:cubicBezTo>
                    <a:pt x="116" y="134"/>
                    <a:pt x="116" y="134"/>
                    <a:pt x="116" y="134"/>
                  </a:cubicBezTo>
                  <a:lnTo>
                    <a:pt x="116" y="152"/>
                  </a:lnTo>
                  <a:close/>
                  <a:moveTo>
                    <a:pt x="145" y="69"/>
                  </a:moveTo>
                  <a:cubicBezTo>
                    <a:pt x="187" y="69"/>
                    <a:pt x="187" y="69"/>
                    <a:pt x="187" y="69"/>
                  </a:cubicBezTo>
                  <a:cubicBezTo>
                    <a:pt x="187" y="87"/>
                    <a:pt x="187" y="87"/>
                    <a:pt x="187" y="87"/>
                  </a:cubicBezTo>
                  <a:cubicBezTo>
                    <a:pt x="145" y="87"/>
                    <a:pt x="145" y="87"/>
                    <a:pt x="145" y="87"/>
                  </a:cubicBezTo>
                  <a:lnTo>
                    <a:pt x="145" y="69"/>
                  </a:lnTo>
                  <a:close/>
                  <a:moveTo>
                    <a:pt x="187" y="152"/>
                  </a:moveTo>
                  <a:cubicBezTo>
                    <a:pt x="145" y="152"/>
                    <a:pt x="145" y="152"/>
                    <a:pt x="145" y="152"/>
                  </a:cubicBezTo>
                  <a:cubicBezTo>
                    <a:pt x="145" y="134"/>
                    <a:pt x="145" y="134"/>
                    <a:pt x="145" y="134"/>
                  </a:cubicBezTo>
                  <a:cubicBezTo>
                    <a:pt x="187" y="134"/>
                    <a:pt x="187" y="134"/>
                    <a:pt x="187" y="134"/>
                  </a:cubicBezTo>
                  <a:lnTo>
                    <a:pt x="187" y="152"/>
                  </a:lnTo>
                  <a:close/>
                  <a:moveTo>
                    <a:pt x="215" y="69"/>
                  </a:moveTo>
                  <a:cubicBezTo>
                    <a:pt x="258" y="69"/>
                    <a:pt x="258" y="69"/>
                    <a:pt x="258" y="69"/>
                  </a:cubicBezTo>
                  <a:cubicBezTo>
                    <a:pt x="258" y="87"/>
                    <a:pt x="258" y="87"/>
                    <a:pt x="258" y="87"/>
                  </a:cubicBezTo>
                  <a:cubicBezTo>
                    <a:pt x="215" y="87"/>
                    <a:pt x="215" y="87"/>
                    <a:pt x="215" y="87"/>
                  </a:cubicBezTo>
                  <a:lnTo>
                    <a:pt x="215" y="69"/>
                  </a:lnTo>
                  <a:close/>
                  <a:moveTo>
                    <a:pt x="259" y="152"/>
                  </a:moveTo>
                  <a:cubicBezTo>
                    <a:pt x="216" y="152"/>
                    <a:pt x="216" y="152"/>
                    <a:pt x="216" y="152"/>
                  </a:cubicBezTo>
                  <a:cubicBezTo>
                    <a:pt x="216" y="134"/>
                    <a:pt x="216" y="134"/>
                    <a:pt x="216" y="134"/>
                  </a:cubicBezTo>
                  <a:cubicBezTo>
                    <a:pt x="259" y="134"/>
                    <a:pt x="259" y="134"/>
                    <a:pt x="259" y="134"/>
                  </a:cubicBezTo>
                  <a:lnTo>
                    <a:pt x="259" y="152"/>
                  </a:lnTo>
                  <a:close/>
                  <a:moveTo>
                    <a:pt x="286" y="69"/>
                  </a:moveTo>
                  <a:cubicBezTo>
                    <a:pt x="329" y="69"/>
                    <a:pt x="329" y="69"/>
                    <a:pt x="329" y="69"/>
                  </a:cubicBezTo>
                  <a:cubicBezTo>
                    <a:pt x="329" y="87"/>
                    <a:pt x="329" y="87"/>
                    <a:pt x="329" y="87"/>
                  </a:cubicBezTo>
                  <a:cubicBezTo>
                    <a:pt x="286" y="87"/>
                    <a:pt x="286" y="87"/>
                    <a:pt x="286" y="87"/>
                  </a:cubicBezTo>
                  <a:lnTo>
                    <a:pt x="286" y="69"/>
                  </a:lnTo>
                  <a:close/>
                  <a:moveTo>
                    <a:pt x="330" y="152"/>
                  </a:moveTo>
                  <a:cubicBezTo>
                    <a:pt x="287" y="152"/>
                    <a:pt x="287" y="152"/>
                    <a:pt x="287" y="152"/>
                  </a:cubicBezTo>
                  <a:cubicBezTo>
                    <a:pt x="287" y="134"/>
                    <a:pt x="287" y="134"/>
                    <a:pt x="287" y="134"/>
                  </a:cubicBezTo>
                  <a:cubicBezTo>
                    <a:pt x="330" y="134"/>
                    <a:pt x="330" y="134"/>
                    <a:pt x="330" y="134"/>
                  </a:cubicBezTo>
                  <a:lnTo>
                    <a:pt x="330" y="152"/>
                  </a:lnTo>
                  <a:close/>
                  <a:moveTo>
                    <a:pt x="401" y="152"/>
                  </a:moveTo>
                  <a:cubicBezTo>
                    <a:pt x="358" y="152"/>
                    <a:pt x="358" y="152"/>
                    <a:pt x="358" y="152"/>
                  </a:cubicBezTo>
                  <a:cubicBezTo>
                    <a:pt x="358" y="134"/>
                    <a:pt x="358" y="134"/>
                    <a:pt x="358" y="134"/>
                  </a:cubicBezTo>
                  <a:cubicBezTo>
                    <a:pt x="401" y="134"/>
                    <a:pt x="401" y="134"/>
                    <a:pt x="401" y="134"/>
                  </a:cubicBezTo>
                  <a:lnTo>
                    <a:pt x="401" y="152"/>
                  </a:lnTo>
                  <a:close/>
                  <a:moveTo>
                    <a:pt x="485" y="195"/>
                  </a:moveTo>
                  <a:cubicBezTo>
                    <a:pt x="481" y="195"/>
                    <a:pt x="478" y="192"/>
                    <a:pt x="478" y="189"/>
                  </a:cubicBezTo>
                  <a:cubicBezTo>
                    <a:pt x="478" y="185"/>
                    <a:pt x="481" y="182"/>
                    <a:pt x="485" y="182"/>
                  </a:cubicBezTo>
                  <a:cubicBezTo>
                    <a:pt x="489" y="182"/>
                    <a:pt x="492" y="185"/>
                    <a:pt x="492" y="189"/>
                  </a:cubicBezTo>
                  <a:cubicBezTo>
                    <a:pt x="492" y="192"/>
                    <a:pt x="489" y="195"/>
                    <a:pt x="485" y="195"/>
                  </a:cubicBezTo>
                  <a:close/>
                  <a:moveTo>
                    <a:pt x="490" y="289"/>
                  </a:moveTo>
                  <a:cubicBezTo>
                    <a:pt x="490" y="315"/>
                    <a:pt x="490" y="315"/>
                    <a:pt x="490" y="315"/>
                  </a:cubicBezTo>
                  <a:cubicBezTo>
                    <a:pt x="473" y="315"/>
                    <a:pt x="456" y="308"/>
                    <a:pt x="443" y="297"/>
                  </a:cubicBezTo>
                  <a:cubicBezTo>
                    <a:pt x="431" y="308"/>
                    <a:pt x="414" y="315"/>
                    <a:pt x="396" y="315"/>
                  </a:cubicBezTo>
                  <a:cubicBezTo>
                    <a:pt x="379" y="315"/>
                    <a:pt x="362" y="308"/>
                    <a:pt x="349" y="297"/>
                  </a:cubicBezTo>
                  <a:cubicBezTo>
                    <a:pt x="336" y="308"/>
                    <a:pt x="320" y="315"/>
                    <a:pt x="302" y="315"/>
                  </a:cubicBezTo>
                  <a:cubicBezTo>
                    <a:pt x="285" y="315"/>
                    <a:pt x="268" y="308"/>
                    <a:pt x="255" y="297"/>
                  </a:cubicBezTo>
                  <a:cubicBezTo>
                    <a:pt x="242" y="308"/>
                    <a:pt x="226" y="315"/>
                    <a:pt x="208" y="315"/>
                  </a:cubicBezTo>
                  <a:cubicBezTo>
                    <a:pt x="191" y="315"/>
                    <a:pt x="174" y="308"/>
                    <a:pt x="161" y="297"/>
                  </a:cubicBezTo>
                  <a:cubicBezTo>
                    <a:pt x="148" y="308"/>
                    <a:pt x="132" y="315"/>
                    <a:pt x="114" y="315"/>
                  </a:cubicBezTo>
                  <a:cubicBezTo>
                    <a:pt x="96" y="315"/>
                    <a:pt x="80" y="308"/>
                    <a:pt x="67" y="297"/>
                  </a:cubicBezTo>
                  <a:cubicBezTo>
                    <a:pt x="54" y="308"/>
                    <a:pt x="37" y="315"/>
                    <a:pt x="20" y="315"/>
                  </a:cubicBezTo>
                  <a:cubicBezTo>
                    <a:pt x="20" y="289"/>
                    <a:pt x="20" y="289"/>
                    <a:pt x="20" y="289"/>
                  </a:cubicBezTo>
                  <a:cubicBezTo>
                    <a:pt x="34" y="289"/>
                    <a:pt x="48" y="282"/>
                    <a:pt x="56" y="270"/>
                  </a:cubicBezTo>
                  <a:cubicBezTo>
                    <a:pt x="67" y="255"/>
                    <a:pt x="67" y="255"/>
                    <a:pt x="67" y="255"/>
                  </a:cubicBezTo>
                  <a:cubicBezTo>
                    <a:pt x="77" y="270"/>
                    <a:pt x="77" y="270"/>
                    <a:pt x="77" y="270"/>
                  </a:cubicBezTo>
                  <a:cubicBezTo>
                    <a:pt x="86" y="282"/>
                    <a:pt x="99" y="289"/>
                    <a:pt x="114" y="289"/>
                  </a:cubicBezTo>
                  <a:cubicBezTo>
                    <a:pt x="128" y="289"/>
                    <a:pt x="142" y="282"/>
                    <a:pt x="150" y="270"/>
                  </a:cubicBezTo>
                  <a:cubicBezTo>
                    <a:pt x="161" y="255"/>
                    <a:pt x="161" y="255"/>
                    <a:pt x="161" y="255"/>
                  </a:cubicBezTo>
                  <a:cubicBezTo>
                    <a:pt x="172" y="270"/>
                    <a:pt x="172" y="270"/>
                    <a:pt x="172" y="270"/>
                  </a:cubicBezTo>
                  <a:cubicBezTo>
                    <a:pt x="180" y="282"/>
                    <a:pt x="194" y="289"/>
                    <a:pt x="208" y="289"/>
                  </a:cubicBezTo>
                  <a:cubicBezTo>
                    <a:pt x="223" y="289"/>
                    <a:pt x="236" y="282"/>
                    <a:pt x="245" y="270"/>
                  </a:cubicBezTo>
                  <a:cubicBezTo>
                    <a:pt x="255" y="255"/>
                    <a:pt x="255" y="255"/>
                    <a:pt x="255" y="255"/>
                  </a:cubicBezTo>
                  <a:cubicBezTo>
                    <a:pt x="266" y="270"/>
                    <a:pt x="266" y="270"/>
                    <a:pt x="266" y="270"/>
                  </a:cubicBezTo>
                  <a:cubicBezTo>
                    <a:pt x="274" y="282"/>
                    <a:pt x="288" y="289"/>
                    <a:pt x="302" y="289"/>
                  </a:cubicBezTo>
                  <a:cubicBezTo>
                    <a:pt x="317" y="289"/>
                    <a:pt x="330" y="282"/>
                    <a:pt x="339" y="270"/>
                  </a:cubicBezTo>
                  <a:cubicBezTo>
                    <a:pt x="349" y="255"/>
                    <a:pt x="349" y="255"/>
                    <a:pt x="349" y="255"/>
                  </a:cubicBezTo>
                  <a:cubicBezTo>
                    <a:pt x="360" y="270"/>
                    <a:pt x="360" y="270"/>
                    <a:pt x="360" y="270"/>
                  </a:cubicBezTo>
                  <a:cubicBezTo>
                    <a:pt x="368" y="282"/>
                    <a:pt x="382" y="289"/>
                    <a:pt x="396" y="289"/>
                  </a:cubicBezTo>
                  <a:cubicBezTo>
                    <a:pt x="411" y="289"/>
                    <a:pt x="424" y="282"/>
                    <a:pt x="433" y="270"/>
                  </a:cubicBezTo>
                  <a:cubicBezTo>
                    <a:pt x="443" y="255"/>
                    <a:pt x="443" y="255"/>
                    <a:pt x="443" y="255"/>
                  </a:cubicBezTo>
                  <a:cubicBezTo>
                    <a:pt x="454" y="270"/>
                    <a:pt x="454" y="270"/>
                    <a:pt x="454" y="270"/>
                  </a:cubicBezTo>
                  <a:cubicBezTo>
                    <a:pt x="462" y="282"/>
                    <a:pt x="476" y="289"/>
                    <a:pt x="490" y="28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50" name="Icon"/>
            <p:cNvSpPr>
              <a:spLocks noChangeAspect="1" noEditPoints="1"/>
            </p:cNvSpPr>
            <p:nvPr/>
          </p:nvSpPr>
          <p:spPr bwMode="auto">
            <a:xfrm>
              <a:off x="7195211" y="6466288"/>
              <a:ext cx="368203" cy="414585"/>
            </a:xfrm>
            <a:custGeom>
              <a:avLst/>
              <a:gdLst>
                <a:gd name="T0" fmla="*/ 146 w 380"/>
                <a:gd name="T1" fmla="*/ 355 h 428"/>
                <a:gd name="T2" fmla="*/ 134 w 380"/>
                <a:gd name="T3" fmla="*/ 286 h 428"/>
                <a:gd name="T4" fmla="*/ 190 w 380"/>
                <a:gd name="T5" fmla="*/ 75 h 428"/>
                <a:gd name="T6" fmla="*/ 246 w 380"/>
                <a:gd name="T7" fmla="*/ 286 h 428"/>
                <a:gd name="T8" fmla="*/ 234 w 380"/>
                <a:gd name="T9" fmla="*/ 355 h 428"/>
                <a:gd name="T10" fmla="*/ 222 w 380"/>
                <a:gd name="T11" fmla="*/ 331 h 428"/>
                <a:gd name="T12" fmla="*/ 229 w 380"/>
                <a:gd name="T13" fmla="*/ 268 h 428"/>
                <a:gd name="T14" fmla="*/ 190 w 380"/>
                <a:gd name="T15" fmla="*/ 99 h 428"/>
                <a:gd name="T16" fmla="*/ 152 w 380"/>
                <a:gd name="T17" fmla="*/ 268 h 428"/>
                <a:gd name="T18" fmla="*/ 158 w 380"/>
                <a:gd name="T19" fmla="*/ 331 h 428"/>
                <a:gd name="T20" fmla="*/ 149 w 380"/>
                <a:gd name="T21" fmla="*/ 383 h 428"/>
                <a:gd name="T22" fmla="*/ 232 w 380"/>
                <a:gd name="T23" fmla="*/ 362 h 428"/>
                <a:gd name="T24" fmla="*/ 153 w 380"/>
                <a:gd name="T25" fmla="*/ 389 h 428"/>
                <a:gd name="T26" fmla="*/ 227 w 380"/>
                <a:gd name="T27" fmla="*/ 405 h 428"/>
                <a:gd name="T28" fmla="*/ 153 w 380"/>
                <a:gd name="T29" fmla="*/ 389 h 428"/>
                <a:gd name="T30" fmla="*/ 162 w 380"/>
                <a:gd name="T31" fmla="*/ 428 h 428"/>
                <a:gd name="T32" fmla="*/ 219 w 380"/>
                <a:gd name="T33" fmla="*/ 412 h 428"/>
                <a:gd name="T34" fmla="*/ 372 w 380"/>
                <a:gd name="T35" fmla="*/ 198 h 428"/>
                <a:gd name="T36" fmla="*/ 323 w 380"/>
                <a:gd name="T37" fmla="*/ 190 h 428"/>
                <a:gd name="T38" fmla="*/ 372 w 380"/>
                <a:gd name="T39" fmla="*/ 182 h 428"/>
                <a:gd name="T40" fmla="*/ 372 w 380"/>
                <a:gd name="T41" fmla="*/ 198 h 428"/>
                <a:gd name="T42" fmla="*/ 8 w 380"/>
                <a:gd name="T43" fmla="*/ 198 h 428"/>
                <a:gd name="T44" fmla="*/ 8 w 380"/>
                <a:gd name="T45" fmla="*/ 182 h 428"/>
                <a:gd name="T46" fmla="*/ 58 w 380"/>
                <a:gd name="T47" fmla="*/ 190 h 428"/>
                <a:gd name="T48" fmla="*/ 33 w 380"/>
                <a:gd name="T49" fmla="*/ 289 h 428"/>
                <a:gd name="T50" fmla="*/ 29 w 380"/>
                <a:gd name="T51" fmla="*/ 274 h 428"/>
                <a:gd name="T52" fmla="*/ 76 w 380"/>
                <a:gd name="T53" fmla="*/ 256 h 428"/>
                <a:gd name="T54" fmla="*/ 37 w 380"/>
                <a:gd name="T55" fmla="*/ 288 h 428"/>
                <a:gd name="T56" fmla="*/ 312 w 380"/>
                <a:gd name="T57" fmla="*/ 128 h 428"/>
                <a:gd name="T58" fmla="*/ 308 w 380"/>
                <a:gd name="T59" fmla="*/ 113 h 428"/>
                <a:gd name="T60" fmla="*/ 355 w 380"/>
                <a:gd name="T61" fmla="*/ 95 h 428"/>
                <a:gd name="T62" fmla="*/ 316 w 380"/>
                <a:gd name="T63" fmla="*/ 127 h 428"/>
                <a:gd name="T64" fmla="*/ 267 w 380"/>
                <a:gd name="T65" fmla="*/ 72 h 428"/>
                <a:gd name="T66" fmla="*/ 285 w 380"/>
                <a:gd name="T67" fmla="*/ 26 h 428"/>
                <a:gd name="T68" fmla="*/ 254 w 380"/>
                <a:gd name="T69" fmla="*/ 64 h 428"/>
                <a:gd name="T70" fmla="*/ 260 w 380"/>
                <a:gd name="T71" fmla="*/ 76 h 428"/>
                <a:gd name="T72" fmla="*/ 198 w 380"/>
                <a:gd name="T73" fmla="*/ 50 h 428"/>
                <a:gd name="T74" fmla="*/ 190 w 380"/>
                <a:gd name="T75" fmla="*/ 0 h 428"/>
                <a:gd name="T76" fmla="*/ 182 w 380"/>
                <a:gd name="T77" fmla="*/ 50 h 428"/>
                <a:gd name="T78" fmla="*/ 198 w 380"/>
                <a:gd name="T79" fmla="*/ 50 h 428"/>
                <a:gd name="T80" fmla="*/ 127 w 380"/>
                <a:gd name="T81" fmla="*/ 64 h 428"/>
                <a:gd name="T82" fmla="*/ 95 w 380"/>
                <a:gd name="T83" fmla="*/ 26 h 428"/>
                <a:gd name="T84" fmla="*/ 113 w 380"/>
                <a:gd name="T85" fmla="*/ 72 h 428"/>
                <a:gd name="T86" fmla="*/ 124 w 380"/>
                <a:gd name="T87" fmla="*/ 75 h 428"/>
                <a:gd name="T88" fmla="*/ 344 w 380"/>
                <a:gd name="T89" fmla="*/ 288 h 428"/>
                <a:gd name="T90" fmla="*/ 305 w 380"/>
                <a:gd name="T91" fmla="*/ 256 h 428"/>
                <a:gd name="T92" fmla="*/ 352 w 380"/>
                <a:gd name="T93" fmla="*/ 274 h 428"/>
                <a:gd name="T94" fmla="*/ 348 w 380"/>
                <a:gd name="T95" fmla="*/ 289 h 428"/>
                <a:gd name="T96" fmla="*/ 65 w 380"/>
                <a:gd name="T97" fmla="*/ 127 h 428"/>
                <a:gd name="T98" fmla="*/ 26 w 380"/>
                <a:gd name="T99" fmla="*/ 95 h 428"/>
                <a:gd name="T100" fmla="*/ 73 w 380"/>
                <a:gd name="T101" fmla="*/ 113 h 428"/>
                <a:gd name="T102" fmla="*/ 69 w 380"/>
                <a:gd name="T103" fmla="*/ 128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80" h="428">
                  <a:moveTo>
                    <a:pt x="234" y="355"/>
                  </a:moveTo>
                  <a:cubicBezTo>
                    <a:pt x="146" y="355"/>
                    <a:pt x="146" y="355"/>
                    <a:pt x="146" y="355"/>
                  </a:cubicBezTo>
                  <a:cubicBezTo>
                    <a:pt x="140" y="355"/>
                    <a:pt x="134" y="349"/>
                    <a:pt x="134" y="343"/>
                  </a:cubicBezTo>
                  <a:cubicBezTo>
                    <a:pt x="134" y="286"/>
                    <a:pt x="134" y="286"/>
                    <a:pt x="134" y="286"/>
                  </a:cubicBezTo>
                  <a:cubicBezTo>
                    <a:pt x="99" y="266"/>
                    <a:pt x="77" y="229"/>
                    <a:pt x="77" y="188"/>
                  </a:cubicBezTo>
                  <a:cubicBezTo>
                    <a:pt x="77" y="125"/>
                    <a:pt x="128" y="75"/>
                    <a:pt x="190" y="75"/>
                  </a:cubicBezTo>
                  <a:cubicBezTo>
                    <a:pt x="253" y="75"/>
                    <a:pt x="303" y="125"/>
                    <a:pt x="303" y="188"/>
                  </a:cubicBezTo>
                  <a:cubicBezTo>
                    <a:pt x="303" y="229"/>
                    <a:pt x="282" y="266"/>
                    <a:pt x="246" y="286"/>
                  </a:cubicBezTo>
                  <a:cubicBezTo>
                    <a:pt x="246" y="343"/>
                    <a:pt x="246" y="343"/>
                    <a:pt x="246" y="343"/>
                  </a:cubicBezTo>
                  <a:cubicBezTo>
                    <a:pt x="246" y="349"/>
                    <a:pt x="241" y="355"/>
                    <a:pt x="234" y="355"/>
                  </a:cubicBezTo>
                  <a:close/>
                  <a:moveTo>
                    <a:pt x="158" y="331"/>
                  </a:moveTo>
                  <a:cubicBezTo>
                    <a:pt x="222" y="331"/>
                    <a:pt x="222" y="331"/>
                    <a:pt x="222" y="331"/>
                  </a:cubicBezTo>
                  <a:cubicBezTo>
                    <a:pt x="222" y="279"/>
                    <a:pt x="222" y="279"/>
                    <a:pt x="222" y="279"/>
                  </a:cubicBezTo>
                  <a:cubicBezTo>
                    <a:pt x="222" y="274"/>
                    <a:pt x="225" y="270"/>
                    <a:pt x="229" y="268"/>
                  </a:cubicBezTo>
                  <a:cubicBezTo>
                    <a:pt x="260" y="253"/>
                    <a:pt x="279" y="222"/>
                    <a:pt x="279" y="188"/>
                  </a:cubicBezTo>
                  <a:cubicBezTo>
                    <a:pt x="279" y="139"/>
                    <a:pt x="239" y="99"/>
                    <a:pt x="190" y="99"/>
                  </a:cubicBezTo>
                  <a:cubicBezTo>
                    <a:pt x="141" y="99"/>
                    <a:pt x="101" y="139"/>
                    <a:pt x="101" y="188"/>
                  </a:cubicBezTo>
                  <a:cubicBezTo>
                    <a:pt x="101" y="222"/>
                    <a:pt x="120" y="253"/>
                    <a:pt x="152" y="268"/>
                  </a:cubicBezTo>
                  <a:cubicBezTo>
                    <a:pt x="156" y="270"/>
                    <a:pt x="158" y="274"/>
                    <a:pt x="158" y="279"/>
                  </a:cubicBezTo>
                  <a:lnTo>
                    <a:pt x="158" y="331"/>
                  </a:lnTo>
                  <a:close/>
                  <a:moveTo>
                    <a:pt x="149" y="362"/>
                  </a:moveTo>
                  <a:cubicBezTo>
                    <a:pt x="149" y="383"/>
                    <a:pt x="149" y="383"/>
                    <a:pt x="149" y="383"/>
                  </a:cubicBezTo>
                  <a:cubicBezTo>
                    <a:pt x="232" y="383"/>
                    <a:pt x="232" y="383"/>
                    <a:pt x="232" y="383"/>
                  </a:cubicBezTo>
                  <a:cubicBezTo>
                    <a:pt x="232" y="362"/>
                    <a:pt x="232" y="362"/>
                    <a:pt x="232" y="362"/>
                  </a:cubicBezTo>
                  <a:cubicBezTo>
                    <a:pt x="149" y="362"/>
                    <a:pt x="149" y="362"/>
                    <a:pt x="149" y="362"/>
                  </a:cubicBezTo>
                  <a:close/>
                  <a:moveTo>
                    <a:pt x="153" y="389"/>
                  </a:moveTo>
                  <a:cubicBezTo>
                    <a:pt x="153" y="405"/>
                    <a:pt x="153" y="405"/>
                    <a:pt x="153" y="405"/>
                  </a:cubicBezTo>
                  <a:cubicBezTo>
                    <a:pt x="227" y="405"/>
                    <a:pt x="227" y="405"/>
                    <a:pt x="227" y="405"/>
                  </a:cubicBezTo>
                  <a:cubicBezTo>
                    <a:pt x="227" y="389"/>
                    <a:pt x="227" y="389"/>
                    <a:pt x="227" y="389"/>
                  </a:cubicBezTo>
                  <a:cubicBezTo>
                    <a:pt x="153" y="389"/>
                    <a:pt x="153" y="389"/>
                    <a:pt x="153" y="389"/>
                  </a:cubicBezTo>
                  <a:close/>
                  <a:moveTo>
                    <a:pt x="162" y="412"/>
                  </a:moveTo>
                  <a:cubicBezTo>
                    <a:pt x="162" y="428"/>
                    <a:pt x="162" y="428"/>
                    <a:pt x="162" y="428"/>
                  </a:cubicBezTo>
                  <a:cubicBezTo>
                    <a:pt x="219" y="428"/>
                    <a:pt x="219" y="428"/>
                    <a:pt x="219" y="428"/>
                  </a:cubicBezTo>
                  <a:cubicBezTo>
                    <a:pt x="219" y="412"/>
                    <a:pt x="219" y="412"/>
                    <a:pt x="219" y="412"/>
                  </a:cubicBezTo>
                  <a:cubicBezTo>
                    <a:pt x="162" y="412"/>
                    <a:pt x="162" y="412"/>
                    <a:pt x="162" y="412"/>
                  </a:cubicBezTo>
                  <a:close/>
                  <a:moveTo>
                    <a:pt x="372" y="198"/>
                  </a:moveTo>
                  <a:cubicBezTo>
                    <a:pt x="331" y="198"/>
                    <a:pt x="331" y="198"/>
                    <a:pt x="331" y="198"/>
                  </a:cubicBezTo>
                  <a:cubicBezTo>
                    <a:pt x="326" y="198"/>
                    <a:pt x="323" y="194"/>
                    <a:pt x="323" y="190"/>
                  </a:cubicBezTo>
                  <a:cubicBezTo>
                    <a:pt x="323" y="186"/>
                    <a:pt x="326" y="182"/>
                    <a:pt x="331" y="182"/>
                  </a:cubicBezTo>
                  <a:cubicBezTo>
                    <a:pt x="372" y="182"/>
                    <a:pt x="372" y="182"/>
                    <a:pt x="372" y="182"/>
                  </a:cubicBezTo>
                  <a:cubicBezTo>
                    <a:pt x="377" y="182"/>
                    <a:pt x="380" y="186"/>
                    <a:pt x="380" y="190"/>
                  </a:cubicBezTo>
                  <a:cubicBezTo>
                    <a:pt x="380" y="194"/>
                    <a:pt x="377" y="198"/>
                    <a:pt x="372" y="198"/>
                  </a:cubicBezTo>
                  <a:close/>
                  <a:moveTo>
                    <a:pt x="50" y="198"/>
                  </a:moveTo>
                  <a:cubicBezTo>
                    <a:pt x="8" y="198"/>
                    <a:pt x="8" y="198"/>
                    <a:pt x="8" y="198"/>
                  </a:cubicBezTo>
                  <a:cubicBezTo>
                    <a:pt x="4" y="198"/>
                    <a:pt x="0" y="194"/>
                    <a:pt x="0" y="190"/>
                  </a:cubicBezTo>
                  <a:cubicBezTo>
                    <a:pt x="0" y="186"/>
                    <a:pt x="4" y="182"/>
                    <a:pt x="8" y="182"/>
                  </a:cubicBezTo>
                  <a:cubicBezTo>
                    <a:pt x="50" y="182"/>
                    <a:pt x="50" y="182"/>
                    <a:pt x="50" y="182"/>
                  </a:cubicBezTo>
                  <a:cubicBezTo>
                    <a:pt x="54" y="182"/>
                    <a:pt x="58" y="186"/>
                    <a:pt x="58" y="190"/>
                  </a:cubicBezTo>
                  <a:cubicBezTo>
                    <a:pt x="58" y="194"/>
                    <a:pt x="54" y="198"/>
                    <a:pt x="50" y="198"/>
                  </a:cubicBezTo>
                  <a:close/>
                  <a:moveTo>
                    <a:pt x="33" y="289"/>
                  </a:moveTo>
                  <a:cubicBezTo>
                    <a:pt x="30" y="289"/>
                    <a:pt x="27" y="287"/>
                    <a:pt x="26" y="285"/>
                  </a:cubicBezTo>
                  <a:cubicBezTo>
                    <a:pt x="24" y="281"/>
                    <a:pt x="25" y="276"/>
                    <a:pt x="29" y="274"/>
                  </a:cubicBezTo>
                  <a:cubicBezTo>
                    <a:pt x="65" y="253"/>
                    <a:pt x="65" y="253"/>
                    <a:pt x="65" y="253"/>
                  </a:cubicBezTo>
                  <a:cubicBezTo>
                    <a:pt x="69" y="251"/>
                    <a:pt x="73" y="252"/>
                    <a:pt x="76" y="256"/>
                  </a:cubicBezTo>
                  <a:cubicBezTo>
                    <a:pt x="78" y="260"/>
                    <a:pt x="77" y="265"/>
                    <a:pt x="73" y="267"/>
                  </a:cubicBezTo>
                  <a:cubicBezTo>
                    <a:pt x="37" y="288"/>
                    <a:pt x="37" y="288"/>
                    <a:pt x="37" y="288"/>
                  </a:cubicBezTo>
                  <a:cubicBezTo>
                    <a:pt x="35" y="289"/>
                    <a:pt x="34" y="289"/>
                    <a:pt x="33" y="289"/>
                  </a:cubicBezTo>
                  <a:close/>
                  <a:moveTo>
                    <a:pt x="312" y="128"/>
                  </a:moveTo>
                  <a:cubicBezTo>
                    <a:pt x="309" y="128"/>
                    <a:pt x="306" y="126"/>
                    <a:pt x="305" y="124"/>
                  </a:cubicBezTo>
                  <a:cubicBezTo>
                    <a:pt x="303" y="120"/>
                    <a:pt x="304" y="115"/>
                    <a:pt x="308" y="113"/>
                  </a:cubicBezTo>
                  <a:cubicBezTo>
                    <a:pt x="344" y="92"/>
                    <a:pt x="344" y="92"/>
                    <a:pt x="344" y="92"/>
                  </a:cubicBezTo>
                  <a:cubicBezTo>
                    <a:pt x="348" y="90"/>
                    <a:pt x="353" y="91"/>
                    <a:pt x="355" y="95"/>
                  </a:cubicBezTo>
                  <a:cubicBezTo>
                    <a:pt x="357" y="99"/>
                    <a:pt x="356" y="104"/>
                    <a:pt x="352" y="106"/>
                  </a:cubicBezTo>
                  <a:cubicBezTo>
                    <a:pt x="316" y="127"/>
                    <a:pt x="316" y="127"/>
                    <a:pt x="316" y="127"/>
                  </a:cubicBezTo>
                  <a:cubicBezTo>
                    <a:pt x="315" y="127"/>
                    <a:pt x="313" y="128"/>
                    <a:pt x="312" y="128"/>
                  </a:cubicBezTo>
                  <a:close/>
                  <a:moveTo>
                    <a:pt x="267" y="72"/>
                  </a:moveTo>
                  <a:cubicBezTo>
                    <a:pt x="288" y="36"/>
                    <a:pt x="288" y="36"/>
                    <a:pt x="288" y="36"/>
                  </a:cubicBezTo>
                  <a:cubicBezTo>
                    <a:pt x="290" y="33"/>
                    <a:pt x="289" y="28"/>
                    <a:pt x="285" y="26"/>
                  </a:cubicBezTo>
                  <a:cubicBezTo>
                    <a:pt x="281" y="23"/>
                    <a:pt x="276" y="25"/>
                    <a:pt x="274" y="28"/>
                  </a:cubicBezTo>
                  <a:cubicBezTo>
                    <a:pt x="254" y="64"/>
                    <a:pt x="254" y="64"/>
                    <a:pt x="254" y="64"/>
                  </a:cubicBezTo>
                  <a:cubicBezTo>
                    <a:pt x="251" y="68"/>
                    <a:pt x="253" y="73"/>
                    <a:pt x="256" y="75"/>
                  </a:cubicBezTo>
                  <a:cubicBezTo>
                    <a:pt x="258" y="76"/>
                    <a:pt x="259" y="76"/>
                    <a:pt x="260" y="76"/>
                  </a:cubicBezTo>
                  <a:cubicBezTo>
                    <a:pt x="263" y="76"/>
                    <a:pt x="266" y="75"/>
                    <a:pt x="267" y="72"/>
                  </a:cubicBezTo>
                  <a:close/>
                  <a:moveTo>
                    <a:pt x="198" y="50"/>
                  </a:moveTo>
                  <a:cubicBezTo>
                    <a:pt x="198" y="8"/>
                    <a:pt x="198" y="8"/>
                    <a:pt x="198" y="8"/>
                  </a:cubicBezTo>
                  <a:cubicBezTo>
                    <a:pt x="198" y="4"/>
                    <a:pt x="195" y="0"/>
                    <a:pt x="190" y="0"/>
                  </a:cubicBezTo>
                  <a:cubicBezTo>
                    <a:pt x="186" y="0"/>
                    <a:pt x="182" y="4"/>
                    <a:pt x="182" y="8"/>
                  </a:cubicBezTo>
                  <a:cubicBezTo>
                    <a:pt x="182" y="50"/>
                    <a:pt x="182" y="50"/>
                    <a:pt x="182" y="50"/>
                  </a:cubicBezTo>
                  <a:cubicBezTo>
                    <a:pt x="182" y="54"/>
                    <a:pt x="186" y="58"/>
                    <a:pt x="190" y="58"/>
                  </a:cubicBezTo>
                  <a:cubicBezTo>
                    <a:pt x="195" y="58"/>
                    <a:pt x="198" y="54"/>
                    <a:pt x="198" y="50"/>
                  </a:cubicBezTo>
                  <a:close/>
                  <a:moveTo>
                    <a:pt x="124" y="75"/>
                  </a:moveTo>
                  <a:cubicBezTo>
                    <a:pt x="128" y="73"/>
                    <a:pt x="129" y="68"/>
                    <a:pt x="127" y="64"/>
                  </a:cubicBezTo>
                  <a:cubicBezTo>
                    <a:pt x="106" y="28"/>
                    <a:pt x="106" y="28"/>
                    <a:pt x="106" y="28"/>
                  </a:cubicBezTo>
                  <a:cubicBezTo>
                    <a:pt x="104" y="25"/>
                    <a:pt x="99" y="23"/>
                    <a:pt x="95" y="26"/>
                  </a:cubicBezTo>
                  <a:cubicBezTo>
                    <a:pt x="91" y="28"/>
                    <a:pt x="90" y="33"/>
                    <a:pt x="92" y="36"/>
                  </a:cubicBezTo>
                  <a:cubicBezTo>
                    <a:pt x="113" y="72"/>
                    <a:pt x="113" y="72"/>
                    <a:pt x="113" y="72"/>
                  </a:cubicBezTo>
                  <a:cubicBezTo>
                    <a:pt x="115" y="75"/>
                    <a:pt x="117" y="76"/>
                    <a:pt x="120" y="76"/>
                  </a:cubicBezTo>
                  <a:cubicBezTo>
                    <a:pt x="121" y="76"/>
                    <a:pt x="123" y="76"/>
                    <a:pt x="124" y="75"/>
                  </a:cubicBezTo>
                  <a:close/>
                  <a:moveTo>
                    <a:pt x="348" y="289"/>
                  </a:moveTo>
                  <a:cubicBezTo>
                    <a:pt x="346" y="289"/>
                    <a:pt x="345" y="289"/>
                    <a:pt x="344" y="288"/>
                  </a:cubicBezTo>
                  <a:cubicBezTo>
                    <a:pt x="308" y="267"/>
                    <a:pt x="308" y="267"/>
                    <a:pt x="308" y="267"/>
                  </a:cubicBezTo>
                  <a:cubicBezTo>
                    <a:pt x="304" y="265"/>
                    <a:pt x="303" y="260"/>
                    <a:pt x="305" y="256"/>
                  </a:cubicBezTo>
                  <a:cubicBezTo>
                    <a:pt x="307" y="252"/>
                    <a:pt x="312" y="251"/>
                    <a:pt x="316" y="253"/>
                  </a:cubicBezTo>
                  <a:cubicBezTo>
                    <a:pt x="352" y="274"/>
                    <a:pt x="352" y="274"/>
                    <a:pt x="352" y="274"/>
                  </a:cubicBezTo>
                  <a:cubicBezTo>
                    <a:pt x="356" y="276"/>
                    <a:pt x="357" y="281"/>
                    <a:pt x="355" y="285"/>
                  </a:cubicBezTo>
                  <a:cubicBezTo>
                    <a:pt x="353" y="287"/>
                    <a:pt x="351" y="289"/>
                    <a:pt x="348" y="289"/>
                  </a:cubicBezTo>
                  <a:close/>
                  <a:moveTo>
                    <a:pt x="69" y="128"/>
                  </a:moveTo>
                  <a:cubicBezTo>
                    <a:pt x="67" y="128"/>
                    <a:pt x="66" y="127"/>
                    <a:pt x="65" y="127"/>
                  </a:cubicBezTo>
                  <a:cubicBezTo>
                    <a:pt x="29" y="106"/>
                    <a:pt x="29" y="106"/>
                    <a:pt x="29" y="106"/>
                  </a:cubicBezTo>
                  <a:cubicBezTo>
                    <a:pt x="25" y="104"/>
                    <a:pt x="24" y="99"/>
                    <a:pt x="26" y="95"/>
                  </a:cubicBezTo>
                  <a:cubicBezTo>
                    <a:pt x="28" y="91"/>
                    <a:pt x="33" y="90"/>
                    <a:pt x="37" y="92"/>
                  </a:cubicBezTo>
                  <a:cubicBezTo>
                    <a:pt x="73" y="113"/>
                    <a:pt x="73" y="113"/>
                    <a:pt x="73" y="113"/>
                  </a:cubicBezTo>
                  <a:cubicBezTo>
                    <a:pt x="77" y="115"/>
                    <a:pt x="78" y="120"/>
                    <a:pt x="76" y="124"/>
                  </a:cubicBezTo>
                  <a:cubicBezTo>
                    <a:pt x="74" y="126"/>
                    <a:pt x="71" y="128"/>
                    <a:pt x="69" y="12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51" name="Icon"/>
            <p:cNvSpPr>
              <a:spLocks noChangeAspect="1"/>
            </p:cNvSpPr>
            <p:nvPr/>
          </p:nvSpPr>
          <p:spPr bwMode="auto">
            <a:xfrm>
              <a:off x="11321144" y="6470371"/>
              <a:ext cx="368203" cy="406418"/>
            </a:xfrm>
            <a:custGeom>
              <a:avLst/>
              <a:gdLst>
                <a:gd name="T0" fmla="*/ 243 w 299"/>
                <a:gd name="T1" fmla="*/ 218 h 330"/>
                <a:gd name="T2" fmla="*/ 205 w 299"/>
                <a:gd name="T3" fmla="*/ 233 h 330"/>
                <a:gd name="T4" fmla="*/ 111 w 299"/>
                <a:gd name="T5" fmla="*/ 177 h 330"/>
                <a:gd name="T6" fmla="*/ 112 w 299"/>
                <a:gd name="T7" fmla="*/ 165 h 330"/>
                <a:gd name="T8" fmla="*/ 111 w 299"/>
                <a:gd name="T9" fmla="*/ 157 h 330"/>
                <a:gd name="T10" fmla="*/ 207 w 299"/>
                <a:gd name="T11" fmla="*/ 100 h 330"/>
                <a:gd name="T12" fmla="*/ 243 w 299"/>
                <a:gd name="T13" fmla="*/ 113 h 330"/>
                <a:gd name="T14" fmla="*/ 299 w 299"/>
                <a:gd name="T15" fmla="*/ 57 h 330"/>
                <a:gd name="T16" fmla="*/ 243 w 299"/>
                <a:gd name="T17" fmla="*/ 0 h 330"/>
                <a:gd name="T18" fmla="*/ 187 w 299"/>
                <a:gd name="T19" fmla="*/ 57 h 330"/>
                <a:gd name="T20" fmla="*/ 188 w 299"/>
                <a:gd name="T21" fmla="*/ 65 h 330"/>
                <a:gd name="T22" fmla="*/ 92 w 299"/>
                <a:gd name="T23" fmla="*/ 122 h 330"/>
                <a:gd name="T24" fmla="*/ 56 w 299"/>
                <a:gd name="T25" fmla="*/ 109 h 330"/>
                <a:gd name="T26" fmla="*/ 0 w 299"/>
                <a:gd name="T27" fmla="*/ 165 h 330"/>
                <a:gd name="T28" fmla="*/ 56 w 299"/>
                <a:gd name="T29" fmla="*/ 221 h 330"/>
                <a:gd name="T30" fmla="*/ 90 w 299"/>
                <a:gd name="T31" fmla="*/ 210 h 330"/>
                <a:gd name="T32" fmla="*/ 187 w 299"/>
                <a:gd name="T33" fmla="*/ 268 h 330"/>
                <a:gd name="T34" fmla="*/ 187 w 299"/>
                <a:gd name="T35" fmla="*/ 274 h 330"/>
                <a:gd name="T36" fmla="*/ 243 w 299"/>
                <a:gd name="T37" fmla="*/ 330 h 330"/>
                <a:gd name="T38" fmla="*/ 299 w 299"/>
                <a:gd name="T39" fmla="*/ 274 h 330"/>
                <a:gd name="T40" fmla="*/ 243 w 299"/>
                <a:gd name="T41" fmla="*/ 218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99" h="330">
                  <a:moveTo>
                    <a:pt x="243" y="218"/>
                  </a:moveTo>
                  <a:cubicBezTo>
                    <a:pt x="228" y="218"/>
                    <a:pt x="215" y="224"/>
                    <a:pt x="205" y="233"/>
                  </a:cubicBezTo>
                  <a:cubicBezTo>
                    <a:pt x="111" y="177"/>
                    <a:pt x="111" y="177"/>
                    <a:pt x="111" y="177"/>
                  </a:cubicBezTo>
                  <a:cubicBezTo>
                    <a:pt x="112" y="173"/>
                    <a:pt x="112" y="169"/>
                    <a:pt x="112" y="165"/>
                  </a:cubicBezTo>
                  <a:cubicBezTo>
                    <a:pt x="112" y="162"/>
                    <a:pt x="112" y="159"/>
                    <a:pt x="111" y="157"/>
                  </a:cubicBezTo>
                  <a:cubicBezTo>
                    <a:pt x="207" y="100"/>
                    <a:pt x="207" y="100"/>
                    <a:pt x="207" y="100"/>
                  </a:cubicBezTo>
                  <a:cubicBezTo>
                    <a:pt x="217" y="108"/>
                    <a:pt x="229" y="113"/>
                    <a:pt x="243" y="113"/>
                  </a:cubicBezTo>
                  <a:cubicBezTo>
                    <a:pt x="274" y="113"/>
                    <a:pt x="299" y="88"/>
                    <a:pt x="299" y="57"/>
                  </a:cubicBezTo>
                  <a:cubicBezTo>
                    <a:pt x="299" y="26"/>
                    <a:pt x="274" y="0"/>
                    <a:pt x="243" y="0"/>
                  </a:cubicBezTo>
                  <a:cubicBezTo>
                    <a:pt x="212" y="0"/>
                    <a:pt x="187" y="26"/>
                    <a:pt x="187" y="57"/>
                  </a:cubicBezTo>
                  <a:cubicBezTo>
                    <a:pt x="187" y="60"/>
                    <a:pt x="187" y="62"/>
                    <a:pt x="188" y="65"/>
                  </a:cubicBezTo>
                  <a:cubicBezTo>
                    <a:pt x="92" y="122"/>
                    <a:pt x="92" y="122"/>
                    <a:pt x="92" y="122"/>
                  </a:cubicBezTo>
                  <a:cubicBezTo>
                    <a:pt x="82" y="114"/>
                    <a:pt x="70" y="109"/>
                    <a:pt x="56" y="109"/>
                  </a:cubicBezTo>
                  <a:cubicBezTo>
                    <a:pt x="25" y="109"/>
                    <a:pt x="0" y="134"/>
                    <a:pt x="0" y="165"/>
                  </a:cubicBezTo>
                  <a:cubicBezTo>
                    <a:pt x="0" y="196"/>
                    <a:pt x="25" y="221"/>
                    <a:pt x="56" y="221"/>
                  </a:cubicBezTo>
                  <a:cubicBezTo>
                    <a:pt x="69" y="221"/>
                    <a:pt x="80" y="217"/>
                    <a:pt x="90" y="210"/>
                  </a:cubicBezTo>
                  <a:cubicBezTo>
                    <a:pt x="187" y="268"/>
                    <a:pt x="187" y="268"/>
                    <a:pt x="187" y="268"/>
                  </a:cubicBezTo>
                  <a:cubicBezTo>
                    <a:pt x="187" y="270"/>
                    <a:pt x="187" y="272"/>
                    <a:pt x="187" y="274"/>
                  </a:cubicBezTo>
                  <a:cubicBezTo>
                    <a:pt x="187" y="305"/>
                    <a:pt x="212" y="330"/>
                    <a:pt x="243" y="330"/>
                  </a:cubicBezTo>
                  <a:cubicBezTo>
                    <a:pt x="274" y="330"/>
                    <a:pt x="299" y="305"/>
                    <a:pt x="299" y="274"/>
                  </a:cubicBezTo>
                  <a:cubicBezTo>
                    <a:pt x="299" y="243"/>
                    <a:pt x="274" y="218"/>
                    <a:pt x="243" y="21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52" name="Icon"/>
            <p:cNvSpPr>
              <a:spLocks noChangeAspect="1" noEditPoints="1"/>
            </p:cNvSpPr>
            <p:nvPr/>
          </p:nvSpPr>
          <p:spPr bwMode="auto">
            <a:xfrm>
              <a:off x="8505298" y="6489479"/>
              <a:ext cx="571429" cy="368203"/>
            </a:xfrm>
            <a:custGeom>
              <a:avLst/>
              <a:gdLst>
                <a:gd name="T0" fmla="*/ 211 w 421"/>
                <a:gd name="T1" fmla="*/ 0 h 270"/>
                <a:gd name="T2" fmla="*/ 421 w 421"/>
                <a:gd name="T3" fmla="*/ 87 h 270"/>
                <a:gd name="T4" fmla="*/ 211 w 421"/>
                <a:gd name="T5" fmla="*/ 174 h 270"/>
                <a:gd name="T6" fmla="*/ 96 w 421"/>
                <a:gd name="T7" fmla="*/ 127 h 270"/>
                <a:gd name="T8" fmla="*/ 203 w 421"/>
                <a:gd name="T9" fmla="*/ 82 h 270"/>
                <a:gd name="T10" fmla="*/ 206 w 421"/>
                <a:gd name="T11" fmla="*/ 76 h 270"/>
                <a:gd name="T12" fmla="*/ 200 w 421"/>
                <a:gd name="T13" fmla="*/ 74 h 270"/>
                <a:gd name="T14" fmla="*/ 84 w 421"/>
                <a:gd name="T15" fmla="*/ 122 h 270"/>
                <a:gd name="T16" fmla="*/ 0 w 421"/>
                <a:gd name="T17" fmla="*/ 87 h 270"/>
                <a:gd name="T18" fmla="*/ 211 w 421"/>
                <a:gd name="T19" fmla="*/ 0 h 270"/>
                <a:gd name="T20" fmla="*/ 211 w 421"/>
                <a:gd name="T21" fmla="*/ 184 h 270"/>
                <a:gd name="T22" fmla="*/ 209 w 421"/>
                <a:gd name="T23" fmla="*/ 184 h 270"/>
                <a:gd name="T24" fmla="*/ 103 w 421"/>
                <a:gd name="T25" fmla="*/ 140 h 270"/>
                <a:gd name="T26" fmla="*/ 103 w 421"/>
                <a:gd name="T27" fmla="*/ 209 h 270"/>
                <a:gd name="T28" fmla="*/ 209 w 421"/>
                <a:gd name="T29" fmla="*/ 267 h 270"/>
                <a:gd name="T30" fmla="*/ 314 w 421"/>
                <a:gd name="T31" fmla="*/ 209 h 270"/>
                <a:gd name="T32" fmla="*/ 314 w 421"/>
                <a:gd name="T33" fmla="*/ 142 h 270"/>
                <a:gd name="T34" fmla="*/ 212 w 421"/>
                <a:gd name="T35" fmla="*/ 184 h 270"/>
                <a:gd name="T36" fmla="*/ 211 w 421"/>
                <a:gd name="T37" fmla="*/ 184 h 270"/>
                <a:gd name="T38" fmla="*/ 87 w 421"/>
                <a:gd name="T39" fmla="*/ 270 h 270"/>
                <a:gd name="T40" fmla="*/ 73 w 421"/>
                <a:gd name="T41" fmla="*/ 165 h 270"/>
                <a:gd name="T42" fmla="*/ 85 w 421"/>
                <a:gd name="T43" fmla="*/ 146 h 270"/>
                <a:gd name="T44" fmla="*/ 65 w 421"/>
                <a:gd name="T45" fmla="*/ 125 h 270"/>
                <a:gd name="T46" fmla="*/ 45 w 421"/>
                <a:gd name="T47" fmla="*/ 146 h 270"/>
                <a:gd name="T48" fmla="*/ 57 w 421"/>
                <a:gd name="T49" fmla="*/ 165 h 270"/>
                <a:gd name="T50" fmla="*/ 43 w 421"/>
                <a:gd name="T51" fmla="*/ 270 h 270"/>
                <a:gd name="T52" fmla="*/ 87 w 421"/>
                <a:gd name="T53" fmla="*/ 27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21" h="270">
                  <a:moveTo>
                    <a:pt x="211" y="0"/>
                  </a:moveTo>
                  <a:cubicBezTo>
                    <a:pt x="421" y="87"/>
                    <a:pt x="421" y="87"/>
                    <a:pt x="421" y="87"/>
                  </a:cubicBezTo>
                  <a:cubicBezTo>
                    <a:pt x="211" y="174"/>
                    <a:pt x="211" y="174"/>
                    <a:pt x="211" y="174"/>
                  </a:cubicBezTo>
                  <a:cubicBezTo>
                    <a:pt x="96" y="127"/>
                    <a:pt x="96" y="127"/>
                    <a:pt x="96" y="127"/>
                  </a:cubicBezTo>
                  <a:cubicBezTo>
                    <a:pt x="203" y="82"/>
                    <a:pt x="203" y="82"/>
                    <a:pt x="203" y="82"/>
                  </a:cubicBezTo>
                  <a:cubicBezTo>
                    <a:pt x="206" y="81"/>
                    <a:pt x="207" y="79"/>
                    <a:pt x="206" y="76"/>
                  </a:cubicBezTo>
                  <a:cubicBezTo>
                    <a:pt x="205" y="74"/>
                    <a:pt x="202" y="73"/>
                    <a:pt x="200" y="74"/>
                  </a:cubicBezTo>
                  <a:cubicBezTo>
                    <a:pt x="84" y="122"/>
                    <a:pt x="84" y="122"/>
                    <a:pt x="84" y="122"/>
                  </a:cubicBezTo>
                  <a:cubicBezTo>
                    <a:pt x="0" y="87"/>
                    <a:pt x="0" y="87"/>
                    <a:pt x="0" y="87"/>
                  </a:cubicBezTo>
                  <a:lnTo>
                    <a:pt x="211" y="0"/>
                  </a:lnTo>
                  <a:close/>
                  <a:moveTo>
                    <a:pt x="211" y="184"/>
                  </a:moveTo>
                  <a:cubicBezTo>
                    <a:pt x="210" y="184"/>
                    <a:pt x="209" y="184"/>
                    <a:pt x="209" y="184"/>
                  </a:cubicBezTo>
                  <a:cubicBezTo>
                    <a:pt x="103" y="140"/>
                    <a:pt x="103" y="140"/>
                    <a:pt x="103" y="140"/>
                  </a:cubicBezTo>
                  <a:cubicBezTo>
                    <a:pt x="103" y="209"/>
                    <a:pt x="103" y="209"/>
                    <a:pt x="103" y="209"/>
                  </a:cubicBezTo>
                  <a:cubicBezTo>
                    <a:pt x="154" y="209"/>
                    <a:pt x="196" y="234"/>
                    <a:pt x="209" y="267"/>
                  </a:cubicBezTo>
                  <a:cubicBezTo>
                    <a:pt x="222" y="234"/>
                    <a:pt x="264" y="209"/>
                    <a:pt x="314" y="209"/>
                  </a:cubicBezTo>
                  <a:cubicBezTo>
                    <a:pt x="314" y="142"/>
                    <a:pt x="314" y="142"/>
                    <a:pt x="314" y="142"/>
                  </a:cubicBezTo>
                  <a:cubicBezTo>
                    <a:pt x="212" y="184"/>
                    <a:pt x="212" y="184"/>
                    <a:pt x="212" y="184"/>
                  </a:cubicBezTo>
                  <a:cubicBezTo>
                    <a:pt x="212" y="184"/>
                    <a:pt x="211" y="184"/>
                    <a:pt x="211" y="184"/>
                  </a:cubicBezTo>
                  <a:close/>
                  <a:moveTo>
                    <a:pt x="87" y="270"/>
                  </a:moveTo>
                  <a:cubicBezTo>
                    <a:pt x="73" y="165"/>
                    <a:pt x="73" y="165"/>
                    <a:pt x="73" y="165"/>
                  </a:cubicBezTo>
                  <a:cubicBezTo>
                    <a:pt x="80" y="161"/>
                    <a:pt x="85" y="154"/>
                    <a:pt x="85" y="146"/>
                  </a:cubicBezTo>
                  <a:cubicBezTo>
                    <a:pt x="85" y="134"/>
                    <a:pt x="76" y="125"/>
                    <a:pt x="65" y="125"/>
                  </a:cubicBezTo>
                  <a:cubicBezTo>
                    <a:pt x="54" y="125"/>
                    <a:pt x="45" y="134"/>
                    <a:pt x="45" y="146"/>
                  </a:cubicBezTo>
                  <a:cubicBezTo>
                    <a:pt x="45" y="154"/>
                    <a:pt x="50" y="161"/>
                    <a:pt x="57" y="165"/>
                  </a:cubicBezTo>
                  <a:cubicBezTo>
                    <a:pt x="43" y="270"/>
                    <a:pt x="43" y="270"/>
                    <a:pt x="43" y="270"/>
                  </a:cubicBezTo>
                  <a:lnTo>
                    <a:pt x="87" y="27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53" name="Icon"/>
            <p:cNvSpPr>
              <a:spLocks noChangeAspect="1" noEditPoints="1"/>
            </p:cNvSpPr>
            <p:nvPr/>
          </p:nvSpPr>
          <p:spPr bwMode="auto">
            <a:xfrm>
              <a:off x="6623947" y="7029841"/>
              <a:ext cx="392016" cy="485315"/>
            </a:xfrm>
            <a:custGeom>
              <a:avLst/>
              <a:gdLst>
                <a:gd name="T0" fmla="*/ 297 w 411"/>
                <a:gd name="T1" fmla="*/ 278 h 510"/>
                <a:gd name="T2" fmla="*/ 253 w 411"/>
                <a:gd name="T3" fmla="*/ 278 h 510"/>
                <a:gd name="T4" fmla="*/ 201 w 411"/>
                <a:gd name="T5" fmla="*/ 510 h 510"/>
                <a:gd name="T6" fmla="*/ 295 w 411"/>
                <a:gd name="T7" fmla="*/ 510 h 510"/>
                <a:gd name="T8" fmla="*/ 402 w 411"/>
                <a:gd name="T9" fmla="*/ 372 h 510"/>
                <a:gd name="T10" fmla="*/ 283 w 411"/>
                <a:gd name="T11" fmla="*/ 403 h 510"/>
                <a:gd name="T12" fmla="*/ 264 w 411"/>
                <a:gd name="T13" fmla="*/ 432 h 510"/>
                <a:gd name="T14" fmla="*/ 313 w 411"/>
                <a:gd name="T15" fmla="*/ 452 h 510"/>
                <a:gd name="T16" fmla="*/ 242 w 411"/>
                <a:gd name="T17" fmla="*/ 403 h 510"/>
                <a:gd name="T18" fmla="*/ 232 w 411"/>
                <a:gd name="T19" fmla="*/ 387 h 510"/>
                <a:gd name="T20" fmla="*/ 242 w 411"/>
                <a:gd name="T21" fmla="*/ 373 h 510"/>
                <a:gd name="T22" fmla="*/ 313 w 411"/>
                <a:gd name="T23" fmla="*/ 346 h 510"/>
                <a:gd name="T24" fmla="*/ 283 w 411"/>
                <a:gd name="T25" fmla="*/ 354 h 510"/>
                <a:gd name="T26" fmla="*/ 264 w 411"/>
                <a:gd name="T27" fmla="*/ 387 h 510"/>
                <a:gd name="T28" fmla="*/ 275 w 411"/>
                <a:gd name="T29" fmla="*/ 230 h 510"/>
                <a:gd name="T30" fmla="*/ 275 w 411"/>
                <a:gd name="T31" fmla="*/ 276 h 510"/>
                <a:gd name="T32" fmla="*/ 275 w 411"/>
                <a:gd name="T33" fmla="*/ 230 h 510"/>
                <a:gd name="T34" fmla="*/ 233 w 411"/>
                <a:gd name="T35" fmla="*/ 181 h 510"/>
                <a:gd name="T36" fmla="*/ 290 w 411"/>
                <a:gd name="T37" fmla="*/ 223 h 510"/>
                <a:gd name="T38" fmla="*/ 260 w 411"/>
                <a:gd name="T39" fmla="*/ 223 h 510"/>
                <a:gd name="T40" fmla="*/ 106 w 411"/>
                <a:gd name="T41" fmla="*/ 165 h 510"/>
                <a:gd name="T42" fmla="*/ 94 w 411"/>
                <a:gd name="T43" fmla="*/ 155 h 510"/>
                <a:gd name="T44" fmla="*/ 125 w 411"/>
                <a:gd name="T45" fmla="*/ 187 h 510"/>
                <a:gd name="T46" fmla="*/ 116 w 411"/>
                <a:gd name="T47" fmla="*/ 206 h 510"/>
                <a:gd name="T48" fmla="*/ 125 w 411"/>
                <a:gd name="T49" fmla="*/ 187 h 510"/>
                <a:gd name="T50" fmla="*/ 128 w 411"/>
                <a:gd name="T51" fmla="*/ 78 h 510"/>
                <a:gd name="T52" fmla="*/ 93 w 411"/>
                <a:gd name="T53" fmla="*/ 78 h 510"/>
                <a:gd name="T54" fmla="*/ 51 w 411"/>
                <a:gd name="T55" fmla="*/ 265 h 510"/>
                <a:gd name="T56" fmla="*/ 127 w 411"/>
                <a:gd name="T57" fmla="*/ 265 h 510"/>
                <a:gd name="T58" fmla="*/ 213 w 411"/>
                <a:gd name="T59" fmla="*/ 154 h 510"/>
                <a:gd name="T60" fmla="*/ 117 w 411"/>
                <a:gd name="T61" fmla="*/ 237 h 510"/>
                <a:gd name="T62" fmla="*/ 104 w 411"/>
                <a:gd name="T63" fmla="*/ 223 h 510"/>
                <a:gd name="T64" fmla="*/ 85 w 411"/>
                <a:gd name="T65" fmla="*/ 199 h 510"/>
                <a:gd name="T66" fmla="*/ 106 w 411"/>
                <a:gd name="T67" fmla="*/ 182 h 510"/>
                <a:gd name="T68" fmla="*/ 83 w 411"/>
                <a:gd name="T69" fmla="*/ 174 h 510"/>
                <a:gd name="T70" fmla="*/ 104 w 411"/>
                <a:gd name="T71" fmla="*/ 127 h 510"/>
                <a:gd name="T72" fmla="*/ 117 w 411"/>
                <a:gd name="T73" fmla="*/ 115 h 510"/>
                <a:gd name="T74" fmla="*/ 143 w 411"/>
                <a:gd name="T75" fmla="*/ 138 h 510"/>
                <a:gd name="T76" fmla="*/ 116 w 411"/>
                <a:gd name="T77" fmla="*/ 143 h 510"/>
                <a:gd name="T78" fmla="*/ 121 w 411"/>
                <a:gd name="T79" fmla="*/ 167 h 510"/>
                <a:gd name="T80" fmla="*/ 146 w 411"/>
                <a:gd name="T81" fmla="*/ 194 h 510"/>
                <a:gd name="T82" fmla="*/ 98 w 411"/>
                <a:gd name="T83" fmla="*/ 34 h 510"/>
                <a:gd name="T84" fmla="*/ 144 w 411"/>
                <a:gd name="T85" fmla="*/ 0 h 510"/>
                <a:gd name="T86" fmla="*/ 110 w 411"/>
                <a:gd name="T87" fmla="*/ 31 h 510"/>
                <a:gd name="T88" fmla="*/ 110 w 411"/>
                <a:gd name="T89" fmla="*/ 39 h 510"/>
                <a:gd name="T90" fmla="*/ 110 w 411"/>
                <a:gd name="T91" fmla="*/ 77 h 510"/>
                <a:gd name="T92" fmla="*/ 110 w 411"/>
                <a:gd name="T93" fmla="*/ 39 h 5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11" h="510">
                  <a:moveTo>
                    <a:pt x="402" y="372"/>
                  </a:moveTo>
                  <a:cubicBezTo>
                    <a:pt x="395" y="324"/>
                    <a:pt x="328" y="291"/>
                    <a:pt x="297" y="278"/>
                  </a:cubicBezTo>
                  <a:cubicBezTo>
                    <a:pt x="291" y="283"/>
                    <a:pt x="283" y="286"/>
                    <a:pt x="275" y="286"/>
                  </a:cubicBezTo>
                  <a:cubicBezTo>
                    <a:pt x="267" y="286"/>
                    <a:pt x="259" y="283"/>
                    <a:pt x="253" y="278"/>
                  </a:cubicBezTo>
                  <a:cubicBezTo>
                    <a:pt x="222" y="291"/>
                    <a:pt x="155" y="324"/>
                    <a:pt x="148" y="372"/>
                  </a:cubicBezTo>
                  <a:cubicBezTo>
                    <a:pt x="139" y="436"/>
                    <a:pt x="148" y="510"/>
                    <a:pt x="201" y="510"/>
                  </a:cubicBezTo>
                  <a:cubicBezTo>
                    <a:pt x="221" y="510"/>
                    <a:pt x="240" y="510"/>
                    <a:pt x="255" y="510"/>
                  </a:cubicBezTo>
                  <a:cubicBezTo>
                    <a:pt x="255" y="510"/>
                    <a:pt x="271" y="510"/>
                    <a:pt x="295" y="510"/>
                  </a:cubicBezTo>
                  <a:cubicBezTo>
                    <a:pt x="310" y="510"/>
                    <a:pt x="329" y="510"/>
                    <a:pt x="349" y="510"/>
                  </a:cubicBezTo>
                  <a:cubicBezTo>
                    <a:pt x="402" y="510"/>
                    <a:pt x="411" y="436"/>
                    <a:pt x="402" y="372"/>
                  </a:cubicBezTo>
                  <a:close/>
                  <a:moveTo>
                    <a:pt x="283" y="387"/>
                  </a:moveTo>
                  <a:cubicBezTo>
                    <a:pt x="283" y="403"/>
                    <a:pt x="283" y="403"/>
                    <a:pt x="283" y="403"/>
                  </a:cubicBezTo>
                  <a:cubicBezTo>
                    <a:pt x="264" y="403"/>
                    <a:pt x="264" y="403"/>
                    <a:pt x="264" y="403"/>
                  </a:cubicBezTo>
                  <a:cubicBezTo>
                    <a:pt x="264" y="432"/>
                    <a:pt x="264" y="432"/>
                    <a:pt x="264" y="432"/>
                  </a:cubicBezTo>
                  <a:cubicBezTo>
                    <a:pt x="313" y="432"/>
                    <a:pt x="313" y="432"/>
                    <a:pt x="313" y="432"/>
                  </a:cubicBezTo>
                  <a:cubicBezTo>
                    <a:pt x="313" y="452"/>
                    <a:pt x="313" y="452"/>
                    <a:pt x="313" y="452"/>
                  </a:cubicBezTo>
                  <a:cubicBezTo>
                    <a:pt x="242" y="452"/>
                    <a:pt x="242" y="452"/>
                    <a:pt x="242" y="452"/>
                  </a:cubicBezTo>
                  <a:cubicBezTo>
                    <a:pt x="242" y="403"/>
                    <a:pt x="242" y="403"/>
                    <a:pt x="242" y="403"/>
                  </a:cubicBezTo>
                  <a:cubicBezTo>
                    <a:pt x="232" y="403"/>
                    <a:pt x="232" y="403"/>
                    <a:pt x="232" y="403"/>
                  </a:cubicBezTo>
                  <a:cubicBezTo>
                    <a:pt x="232" y="387"/>
                    <a:pt x="232" y="387"/>
                    <a:pt x="232" y="387"/>
                  </a:cubicBezTo>
                  <a:cubicBezTo>
                    <a:pt x="242" y="387"/>
                    <a:pt x="242" y="387"/>
                    <a:pt x="242" y="387"/>
                  </a:cubicBezTo>
                  <a:cubicBezTo>
                    <a:pt x="242" y="373"/>
                    <a:pt x="242" y="373"/>
                    <a:pt x="242" y="373"/>
                  </a:cubicBezTo>
                  <a:cubicBezTo>
                    <a:pt x="242" y="348"/>
                    <a:pt x="261" y="334"/>
                    <a:pt x="283" y="334"/>
                  </a:cubicBezTo>
                  <a:cubicBezTo>
                    <a:pt x="296" y="334"/>
                    <a:pt x="304" y="337"/>
                    <a:pt x="313" y="346"/>
                  </a:cubicBezTo>
                  <a:cubicBezTo>
                    <a:pt x="298" y="361"/>
                    <a:pt x="298" y="361"/>
                    <a:pt x="298" y="361"/>
                  </a:cubicBezTo>
                  <a:cubicBezTo>
                    <a:pt x="294" y="357"/>
                    <a:pt x="290" y="354"/>
                    <a:pt x="283" y="354"/>
                  </a:cubicBezTo>
                  <a:cubicBezTo>
                    <a:pt x="272" y="354"/>
                    <a:pt x="264" y="361"/>
                    <a:pt x="264" y="374"/>
                  </a:cubicBezTo>
                  <a:cubicBezTo>
                    <a:pt x="264" y="387"/>
                    <a:pt x="264" y="387"/>
                    <a:pt x="264" y="387"/>
                  </a:cubicBezTo>
                  <a:lnTo>
                    <a:pt x="283" y="387"/>
                  </a:lnTo>
                  <a:close/>
                  <a:moveTo>
                    <a:pt x="275" y="230"/>
                  </a:moveTo>
                  <a:cubicBezTo>
                    <a:pt x="288" y="230"/>
                    <a:pt x="298" y="240"/>
                    <a:pt x="298" y="253"/>
                  </a:cubicBezTo>
                  <a:cubicBezTo>
                    <a:pt x="298" y="266"/>
                    <a:pt x="288" y="276"/>
                    <a:pt x="275" y="276"/>
                  </a:cubicBezTo>
                  <a:cubicBezTo>
                    <a:pt x="262" y="276"/>
                    <a:pt x="251" y="266"/>
                    <a:pt x="251" y="253"/>
                  </a:cubicBezTo>
                  <a:cubicBezTo>
                    <a:pt x="251" y="240"/>
                    <a:pt x="262" y="230"/>
                    <a:pt x="275" y="230"/>
                  </a:cubicBezTo>
                  <a:close/>
                  <a:moveTo>
                    <a:pt x="260" y="223"/>
                  </a:moveTo>
                  <a:cubicBezTo>
                    <a:pt x="233" y="181"/>
                    <a:pt x="233" y="181"/>
                    <a:pt x="233" y="181"/>
                  </a:cubicBezTo>
                  <a:cubicBezTo>
                    <a:pt x="317" y="181"/>
                    <a:pt x="317" y="181"/>
                    <a:pt x="317" y="181"/>
                  </a:cubicBezTo>
                  <a:cubicBezTo>
                    <a:pt x="290" y="223"/>
                    <a:pt x="290" y="223"/>
                    <a:pt x="290" y="223"/>
                  </a:cubicBezTo>
                  <a:cubicBezTo>
                    <a:pt x="285" y="221"/>
                    <a:pt x="280" y="220"/>
                    <a:pt x="275" y="220"/>
                  </a:cubicBezTo>
                  <a:cubicBezTo>
                    <a:pt x="270" y="220"/>
                    <a:pt x="265" y="221"/>
                    <a:pt x="260" y="223"/>
                  </a:cubicBezTo>
                  <a:close/>
                  <a:moveTo>
                    <a:pt x="106" y="143"/>
                  </a:moveTo>
                  <a:cubicBezTo>
                    <a:pt x="106" y="165"/>
                    <a:pt x="106" y="165"/>
                    <a:pt x="106" y="165"/>
                  </a:cubicBezTo>
                  <a:cubicBezTo>
                    <a:pt x="102" y="165"/>
                    <a:pt x="99" y="164"/>
                    <a:pt x="97" y="162"/>
                  </a:cubicBezTo>
                  <a:cubicBezTo>
                    <a:pt x="95" y="160"/>
                    <a:pt x="94" y="157"/>
                    <a:pt x="94" y="155"/>
                  </a:cubicBezTo>
                  <a:cubicBezTo>
                    <a:pt x="94" y="149"/>
                    <a:pt x="98" y="144"/>
                    <a:pt x="106" y="143"/>
                  </a:cubicBezTo>
                  <a:close/>
                  <a:moveTo>
                    <a:pt x="125" y="187"/>
                  </a:moveTo>
                  <a:cubicBezTo>
                    <a:pt x="127" y="189"/>
                    <a:pt x="128" y="192"/>
                    <a:pt x="128" y="195"/>
                  </a:cubicBezTo>
                  <a:cubicBezTo>
                    <a:pt x="128" y="201"/>
                    <a:pt x="123" y="205"/>
                    <a:pt x="116" y="206"/>
                  </a:cubicBezTo>
                  <a:cubicBezTo>
                    <a:pt x="116" y="183"/>
                    <a:pt x="116" y="183"/>
                    <a:pt x="116" y="183"/>
                  </a:cubicBezTo>
                  <a:cubicBezTo>
                    <a:pt x="119" y="184"/>
                    <a:pt x="122" y="184"/>
                    <a:pt x="125" y="187"/>
                  </a:cubicBezTo>
                  <a:close/>
                  <a:moveTo>
                    <a:pt x="213" y="154"/>
                  </a:moveTo>
                  <a:cubicBezTo>
                    <a:pt x="207" y="115"/>
                    <a:pt x="153" y="88"/>
                    <a:pt x="128" y="78"/>
                  </a:cubicBezTo>
                  <a:cubicBezTo>
                    <a:pt x="123" y="82"/>
                    <a:pt x="117" y="85"/>
                    <a:pt x="110" y="85"/>
                  </a:cubicBezTo>
                  <a:cubicBezTo>
                    <a:pt x="104" y="85"/>
                    <a:pt x="97" y="82"/>
                    <a:pt x="93" y="78"/>
                  </a:cubicBezTo>
                  <a:cubicBezTo>
                    <a:pt x="67" y="88"/>
                    <a:pt x="14" y="115"/>
                    <a:pt x="8" y="154"/>
                  </a:cubicBezTo>
                  <a:cubicBezTo>
                    <a:pt x="0" y="205"/>
                    <a:pt x="8" y="265"/>
                    <a:pt x="51" y="265"/>
                  </a:cubicBezTo>
                  <a:cubicBezTo>
                    <a:pt x="67" y="265"/>
                    <a:pt x="82" y="265"/>
                    <a:pt x="94" y="265"/>
                  </a:cubicBezTo>
                  <a:cubicBezTo>
                    <a:pt x="94" y="265"/>
                    <a:pt x="107" y="265"/>
                    <a:pt x="127" y="265"/>
                  </a:cubicBezTo>
                  <a:cubicBezTo>
                    <a:pt x="139" y="265"/>
                    <a:pt x="154" y="265"/>
                    <a:pt x="170" y="265"/>
                  </a:cubicBezTo>
                  <a:cubicBezTo>
                    <a:pt x="213" y="265"/>
                    <a:pt x="220" y="205"/>
                    <a:pt x="213" y="154"/>
                  </a:cubicBezTo>
                  <a:close/>
                  <a:moveTo>
                    <a:pt x="117" y="222"/>
                  </a:moveTo>
                  <a:cubicBezTo>
                    <a:pt x="117" y="237"/>
                    <a:pt x="117" y="237"/>
                    <a:pt x="117" y="237"/>
                  </a:cubicBezTo>
                  <a:cubicBezTo>
                    <a:pt x="104" y="237"/>
                    <a:pt x="104" y="237"/>
                    <a:pt x="104" y="237"/>
                  </a:cubicBezTo>
                  <a:cubicBezTo>
                    <a:pt x="104" y="223"/>
                    <a:pt x="104" y="223"/>
                    <a:pt x="104" y="223"/>
                  </a:cubicBezTo>
                  <a:cubicBezTo>
                    <a:pt x="91" y="223"/>
                    <a:pt x="81" y="219"/>
                    <a:pt x="73" y="210"/>
                  </a:cubicBezTo>
                  <a:cubicBezTo>
                    <a:pt x="85" y="199"/>
                    <a:pt x="85" y="199"/>
                    <a:pt x="85" y="199"/>
                  </a:cubicBezTo>
                  <a:cubicBezTo>
                    <a:pt x="90" y="204"/>
                    <a:pt x="98" y="206"/>
                    <a:pt x="106" y="206"/>
                  </a:cubicBezTo>
                  <a:cubicBezTo>
                    <a:pt x="106" y="182"/>
                    <a:pt x="106" y="182"/>
                    <a:pt x="106" y="182"/>
                  </a:cubicBezTo>
                  <a:cubicBezTo>
                    <a:pt x="101" y="182"/>
                    <a:pt x="101" y="182"/>
                    <a:pt x="101" y="182"/>
                  </a:cubicBezTo>
                  <a:cubicBezTo>
                    <a:pt x="94" y="181"/>
                    <a:pt x="87" y="178"/>
                    <a:pt x="83" y="174"/>
                  </a:cubicBezTo>
                  <a:cubicBezTo>
                    <a:pt x="79" y="169"/>
                    <a:pt x="76" y="164"/>
                    <a:pt x="76" y="156"/>
                  </a:cubicBezTo>
                  <a:cubicBezTo>
                    <a:pt x="76" y="140"/>
                    <a:pt x="87" y="129"/>
                    <a:pt x="104" y="127"/>
                  </a:cubicBezTo>
                  <a:cubicBezTo>
                    <a:pt x="104" y="115"/>
                    <a:pt x="104" y="115"/>
                    <a:pt x="104" y="115"/>
                  </a:cubicBezTo>
                  <a:cubicBezTo>
                    <a:pt x="117" y="115"/>
                    <a:pt x="117" y="115"/>
                    <a:pt x="117" y="115"/>
                  </a:cubicBezTo>
                  <a:cubicBezTo>
                    <a:pt x="117" y="127"/>
                    <a:pt x="117" y="127"/>
                    <a:pt x="117" y="127"/>
                  </a:cubicBezTo>
                  <a:cubicBezTo>
                    <a:pt x="128" y="128"/>
                    <a:pt x="136" y="131"/>
                    <a:pt x="143" y="138"/>
                  </a:cubicBezTo>
                  <a:cubicBezTo>
                    <a:pt x="132" y="149"/>
                    <a:pt x="132" y="149"/>
                    <a:pt x="132" y="149"/>
                  </a:cubicBezTo>
                  <a:cubicBezTo>
                    <a:pt x="127" y="145"/>
                    <a:pt x="121" y="144"/>
                    <a:pt x="116" y="143"/>
                  </a:cubicBezTo>
                  <a:cubicBezTo>
                    <a:pt x="116" y="166"/>
                    <a:pt x="116" y="166"/>
                    <a:pt x="116" y="166"/>
                  </a:cubicBezTo>
                  <a:cubicBezTo>
                    <a:pt x="121" y="167"/>
                    <a:pt x="121" y="167"/>
                    <a:pt x="121" y="167"/>
                  </a:cubicBezTo>
                  <a:cubicBezTo>
                    <a:pt x="129" y="168"/>
                    <a:pt x="135" y="171"/>
                    <a:pt x="139" y="174"/>
                  </a:cubicBezTo>
                  <a:cubicBezTo>
                    <a:pt x="144" y="179"/>
                    <a:pt x="146" y="186"/>
                    <a:pt x="146" y="194"/>
                  </a:cubicBezTo>
                  <a:cubicBezTo>
                    <a:pt x="146" y="210"/>
                    <a:pt x="134" y="220"/>
                    <a:pt x="117" y="222"/>
                  </a:cubicBezTo>
                  <a:close/>
                  <a:moveTo>
                    <a:pt x="98" y="34"/>
                  </a:moveTo>
                  <a:cubicBezTo>
                    <a:pt x="76" y="0"/>
                    <a:pt x="76" y="0"/>
                    <a:pt x="76" y="0"/>
                  </a:cubicBezTo>
                  <a:cubicBezTo>
                    <a:pt x="144" y="0"/>
                    <a:pt x="144" y="0"/>
                    <a:pt x="144" y="0"/>
                  </a:cubicBezTo>
                  <a:cubicBezTo>
                    <a:pt x="122" y="34"/>
                    <a:pt x="122" y="34"/>
                    <a:pt x="122" y="34"/>
                  </a:cubicBezTo>
                  <a:cubicBezTo>
                    <a:pt x="119" y="32"/>
                    <a:pt x="115" y="31"/>
                    <a:pt x="110" y="31"/>
                  </a:cubicBezTo>
                  <a:cubicBezTo>
                    <a:pt x="106" y="31"/>
                    <a:pt x="102" y="32"/>
                    <a:pt x="98" y="34"/>
                  </a:cubicBezTo>
                  <a:close/>
                  <a:moveTo>
                    <a:pt x="110" y="39"/>
                  </a:moveTo>
                  <a:cubicBezTo>
                    <a:pt x="121" y="39"/>
                    <a:pt x="129" y="47"/>
                    <a:pt x="129" y="58"/>
                  </a:cubicBezTo>
                  <a:cubicBezTo>
                    <a:pt x="129" y="68"/>
                    <a:pt x="121" y="77"/>
                    <a:pt x="110" y="77"/>
                  </a:cubicBezTo>
                  <a:cubicBezTo>
                    <a:pt x="100" y="77"/>
                    <a:pt x="91" y="68"/>
                    <a:pt x="91" y="58"/>
                  </a:cubicBezTo>
                  <a:cubicBezTo>
                    <a:pt x="91" y="47"/>
                    <a:pt x="100" y="39"/>
                    <a:pt x="110" y="3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54" name="Icon"/>
            <p:cNvSpPr>
              <a:spLocks noChangeAspect="1" noEditPoints="1"/>
            </p:cNvSpPr>
            <p:nvPr/>
          </p:nvSpPr>
          <p:spPr bwMode="auto">
            <a:xfrm>
              <a:off x="9744613" y="6499534"/>
              <a:ext cx="279574" cy="348093"/>
            </a:xfrm>
            <a:custGeom>
              <a:avLst/>
              <a:gdLst>
                <a:gd name="T0" fmla="*/ 212 w 320"/>
                <a:gd name="T1" fmla="*/ 3 h 399"/>
                <a:gd name="T2" fmla="*/ 0 w 320"/>
                <a:gd name="T3" fmla="*/ 9 h 399"/>
                <a:gd name="T4" fmla="*/ 34 w 320"/>
                <a:gd name="T5" fmla="*/ 366 h 399"/>
                <a:gd name="T6" fmla="*/ 311 w 320"/>
                <a:gd name="T7" fmla="*/ 399 h 399"/>
                <a:gd name="T8" fmla="*/ 311 w 320"/>
                <a:gd name="T9" fmla="*/ 33 h 399"/>
                <a:gd name="T10" fmla="*/ 214 w 320"/>
                <a:gd name="T11" fmla="*/ 82 h 399"/>
                <a:gd name="T12" fmla="*/ 18 w 320"/>
                <a:gd name="T13" fmla="*/ 18 h 399"/>
                <a:gd name="T14" fmla="*/ 205 w 320"/>
                <a:gd name="T15" fmla="*/ 100 h 399"/>
                <a:gd name="T16" fmla="*/ 18 w 320"/>
                <a:gd name="T17" fmla="*/ 348 h 399"/>
                <a:gd name="T18" fmla="*/ 52 w 320"/>
                <a:gd name="T19" fmla="*/ 366 h 399"/>
                <a:gd name="T20" fmla="*/ 286 w 320"/>
                <a:gd name="T21" fmla="*/ 93 h 399"/>
                <a:gd name="T22" fmla="*/ 302 w 320"/>
                <a:gd name="T23" fmla="*/ 51 h 399"/>
                <a:gd name="T24" fmla="*/ 240 w 320"/>
                <a:gd name="T25" fmla="*/ 169 h 399"/>
                <a:gd name="T26" fmla="*/ 158 w 320"/>
                <a:gd name="T27" fmla="*/ 158 h 399"/>
                <a:gd name="T28" fmla="*/ 43 w 320"/>
                <a:gd name="T29" fmla="*/ 137 h 399"/>
                <a:gd name="T30" fmla="*/ 136 w 320"/>
                <a:gd name="T31" fmla="*/ 137 h 399"/>
                <a:gd name="T32" fmla="*/ 43 w 320"/>
                <a:gd name="T33" fmla="*/ 137 h 399"/>
                <a:gd name="T34" fmla="*/ 49 w 320"/>
                <a:gd name="T35" fmla="*/ 301 h 399"/>
                <a:gd name="T36" fmla="*/ 130 w 320"/>
                <a:gd name="T37" fmla="*/ 290 h 399"/>
                <a:gd name="T38" fmla="*/ 130 w 320"/>
                <a:gd name="T39" fmla="*/ 328 h 399"/>
                <a:gd name="T40" fmla="*/ 49 w 320"/>
                <a:gd name="T41" fmla="*/ 317 h 399"/>
                <a:gd name="T42" fmla="*/ 136 w 320"/>
                <a:gd name="T43" fmla="*/ 269 h 399"/>
                <a:gd name="T44" fmla="*/ 43 w 320"/>
                <a:gd name="T45" fmla="*/ 269 h 399"/>
                <a:gd name="T46" fmla="*/ 136 w 320"/>
                <a:gd name="T47" fmla="*/ 269 h 399"/>
                <a:gd name="T48" fmla="*/ 49 w 320"/>
                <a:gd name="T49" fmla="*/ 248 h 399"/>
                <a:gd name="T50" fmla="*/ 130 w 320"/>
                <a:gd name="T51" fmla="*/ 237 h 399"/>
                <a:gd name="T52" fmla="*/ 240 w 320"/>
                <a:gd name="T53" fmla="*/ 328 h 399"/>
                <a:gd name="T54" fmla="*/ 158 w 320"/>
                <a:gd name="T55" fmla="*/ 317 h 399"/>
                <a:gd name="T56" fmla="*/ 136 w 320"/>
                <a:gd name="T57" fmla="*/ 216 h 399"/>
                <a:gd name="T58" fmla="*/ 43 w 320"/>
                <a:gd name="T59" fmla="*/ 216 h 399"/>
                <a:gd name="T60" fmla="*/ 136 w 320"/>
                <a:gd name="T61" fmla="*/ 216 h 399"/>
                <a:gd name="T62" fmla="*/ 130 w 320"/>
                <a:gd name="T63" fmla="*/ 158 h 399"/>
                <a:gd name="T64" fmla="*/ 49 w 320"/>
                <a:gd name="T65" fmla="*/ 169 h 399"/>
                <a:gd name="T66" fmla="*/ 240 w 320"/>
                <a:gd name="T67" fmla="*/ 195 h 399"/>
                <a:gd name="T68" fmla="*/ 49 w 320"/>
                <a:gd name="T69" fmla="*/ 184 h 399"/>
                <a:gd name="T70" fmla="*/ 153 w 320"/>
                <a:gd name="T71" fmla="*/ 137 h 399"/>
                <a:gd name="T72" fmla="*/ 245 w 320"/>
                <a:gd name="T73" fmla="*/ 137 h 399"/>
                <a:gd name="T74" fmla="*/ 153 w 320"/>
                <a:gd name="T75" fmla="*/ 137 h 399"/>
                <a:gd name="T76" fmla="*/ 158 w 320"/>
                <a:gd name="T77" fmla="*/ 301 h 399"/>
                <a:gd name="T78" fmla="*/ 240 w 320"/>
                <a:gd name="T79" fmla="*/ 290 h 399"/>
                <a:gd name="T80" fmla="*/ 240 w 320"/>
                <a:gd name="T81" fmla="*/ 222 h 399"/>
                <a:gd name="T82" fmla="*/ 158 w 320"/>
                <a:gd name="T83" fmla="*/ 211 h 399"/>
                <a:gd name="T84" fmla="*/ 245 w 320"/>
                <a:gd name="T85" fmla="*/ 269 h 399"/>
                <a:gd name="T86" fmla="*/ 153 w 320"/>
                <a:gd name="T87" fmla="*/ 269 h 399"/>
                <a:gd name="T88" fmla="*/ 245 w 320"/>
                <a:gd name="T89" fmla="*/ 269 h 399"/>
                <a:gd name="T90" fmla="*/ 158 w 320"/>
                <a:gd name="T91" fmla="*/ 248 h 399"/>
                <a:gd name="T92" fmla="*/ 240 w 320"/>
                <a:gd name="T93" fmla="*/ 237 h 399"/>
                <a:gd name="T94" fmla="*/ 124 w 320"/>
                <a:gd name="T95" fmla="*/ 114 h 399"/>
                <a:gd name="T96" fmla="*/ 124 w 320"/>
                <a:gd name="T97" fmla="*/ 44 h 399"/>
                <a:gd name="T98" fmla="*/ 44 w 320"/>
                <a:gd name="T99" fmla="*/ 98 h 399"/>
                <a:gd name="T100" fmla="*/ 59 w 320"/>
                <a:gd name="T101" fmla="*/ 55 h 399"/>
                <a:gd name="T102" fmla="*/ 128 w 320"/>
                <a:gd name="T103" fmla="*/ 98 h 399"/>
                <a:gd name="T104" fmla="*/ 54 w 320"/>
                <a:gd name="T105" fmla="*/ 98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20" h="399">
                  <a:moveTo>
                    <a:pt x="311" y="33"/>
                  </a:moveTo>
                  <a:cubicBezTo>
                    <a:pt x="238" y="33"/>
                    <a:pt x="238" y="33"/>
                    <a:pt x="238" y="33"/>
                  </a:cubicBezTo>
                  <a:cubicBezTo>
                    <a:pt x="212" y="3"/>
                    <a:pt x="212" y="3"/>
                    <a:pt x="212" y="3"/>
                  </a:cubicBezTo>
                  <a:cubicBezTo>
                    <a:pt x="210" y="1"/>
                    <a:pt x="208" y="0"/>
                    <a:pt x="205" y="0"/>
                  </a:cubicBezTo>
                  <a:cubicBezTo>
                    <a:pt x="9" y="0"/>
                    <a:pt x="9" y="0"/>
                    <a:pt x="9" y="0"/>
                  </a:cubicBezTo>
                  <a:cubicBezTo>
                    <a:pt x="4" y="0"/>
                    <a:pt x="0" y="4"/>
                    <a:pt x="0" y="9"/>
                  </a:cubicBezTo>
                  <a:cubicBezTo>
                    <a:pt x="0" y="357"/>
                    <a:pt x="0" y="357"/>
                    <a:pt x="0" y="357"/>
                  </a:cubicBezTo>
                  <a:cubicBezTo>
                    <a:pt x="0" y="362"/>
                    <a:pt x="4" y="366"/>
                    <a:pt x="9" y="366"/>
                  </a:cubicBezTo>
                  <a:cubicBezTo>
                    <a:pt x="34" y="366"/>
                    <a:pt x="34" y="366"/>
                    <a:pt x="34" y="366"/>
                  </a:cubicBezTo>
                  <a:cubicBezTo>
                    <a:pt x="34" y="390"/>
                    <a:pt x="34" y="390"/>
                    <a:pt x="34" y="390"/>
                  </a:cubicBezTo>
                  <a:cubicBezTo>
                    <a:pt x="34" y="395"/>
                    <a:pt x="38" y="399"/>
                    <a:pt x="43" y="399"/>
                  </a:cubicBezTo>
                  <a:cubicBezTo>
                    <a:pt x="311" y="399"/>
                    <a:pt x="311" y="399"/>
                    <a:pt x="311" y="399"/>
                  </a:cubicBezTo>
                  <a:cubicBezTo>
                    <a:pt x="316" y="399"/>
                    <a:pt x="320" y="395"/>
                    <a:pt x="320" y="390"/>
                  </a:cubicBezTo>
                  <a:cubicBezTo>
                    <a:pt x="320" y="42"/>
                    <a:pt x="320" y="42"/>
                    <a:pt x="320" y="42"/>
                  </a:cubicBezTo>
                  <a:cubicBezTo>
                    <a:pt x="320" y="37"/>
                    <a:pt x="316" y="33"/>
                    <a:pt x="311" y="33"/>
                  </a:cubicBezTo>
                  <a:close/>
                  <a:moveTo>
                    <a:pt x="214" y="33"/>
                  </a:moveTo>
                  <a:cubicBezTo>
                    <a:pt x="256" y="82"/>
                    <a:pt x="256" y="82"/>
                    <a:pt x="256" y="82"/>
                  </a:cubicBezTo>
                  <a:cubicBezTo>
                    <a:pt x="214" y="82"/>
                    <a:pt x="214" y="82"/>
                    <a:pt x="214" y="82"/>
                  </a:cubicBezTo>
                  <a:lnTo>
                    <a:pt x="214" y="33"/>
                  </a:lnTo>
                  <a:close/>
                  <a:moveTo>
                    <a:pt x="18" y="348"/>
                  </a:moveTo>
                  <a:cubicBezTo>
                    <a:pt x="18" y="18"/>
                    <a:pt x="18" y="18"/>
                    <a:pt x="18" y="18"/>
                  </a:cubicBezTo>
                  <a:cubicBezTo>
                    <a:pt x="196" y="18"/>
                    <a:pt x="196" y="18"/>
                    <a:pt x="196" y="18"/>
                  </a:cubicBezTo>
                  <a:cubicBezTo>
                    <a:pt x="196" y="91"/>
                    <a:pt x="196" y="91"/>
                    <a:pt x="196" y="91"/>
                  </a:cubicBezTo>
                  <a:cubicBezTo>
                    <a:pt x="196" y="96"/>
                    <a:pt x="200" y="100"/>
                    <a:pt x="205" y="100"/>
                  </a:cubicBezTo>
                  <a:cubicBezTo>
                    <a:pt x="268" y="100"/>
                    <a:pt x="268" y="100"/>
                    <a:pt x="268" y="100"/>
                  </a:cubicBezTo>
                  <a:cubicBezTo>
                    <a:pt x="268" y="348"/>
                    <a:pt x="268" y="348"/>
                    <a:pt x="268" y="348"/>
                  </a:cubicBezTo>
                  <a:lnTo>
                    <a:pt x="18" y="348"/>
                  </a:lnTo>
                  <a:close/>
                  <a:moveTo>
                    <a:pt x="302" y="381"/>
                  </a:moveTo>
                  <a:cubicBezTo>
                    <a:pt x="52" y="381"/>
                    <a:pt x="52" y="381"/>
                    <a:pt x="52" y="381"/>
                  </a:cubicBezTo>
                  <a:cubicBezTo>
                    <a:pt x="52" y="366"/>
                    <a:pt x="52" y="366"/>
                    <a:pt x="52" y="366"/>
                  </a:cubicBezTo>
                  <a:cubicBezTo>
                    <a:pt x="277" y="366"/>
                    <a:pt x="277" y="366"/>
                    <a:pt x="277" y="366"/>
                  </a:cubicBezTo>
                  <a:cubicBezTo>
                    <a:pt x="282" y="366"/>
                    <a:pt x="286" y="362"/>
                    <a:pt x="286" y="357"/>
                  </a:cubicBezTo>
                  <a:cubicBezTo>
                    <a:pt x="286" y="93"/>
                    <a:pt x="286" y="93"/>
                    <a:pt x="286" y="93"/>
                  </a:cubicBezTo>
                  <a:cubicBezTo>
                    <a:pt x="286" y="91"/>
                    <a:pt x="285" y="89"/>
                    <a:pt x="284" y="87"/>
                  </a:cubicBezTo>
                  <a:cubicBezTo>
                    <a:pt x="253" y="51"/>
                    <a:pt x="253" y="51"/>
                    <a:pt x="253" y="51"/>
                  </a:cubicBezTo>
                  <a:cubicBezTo>
                    <a:pt x="302" y="51"/>
                    <a:pt x="302" y="51"/>
                    <a:pt x="302" y="51"/>
                  </a:cubicBezTo>
                  <a:lnTo>
                    <a:pt x="302" y="381"/>
                  </a:lnTo>
                  <a:close/>
                  <a:moveTo>
                    <a:pt x="245" y="163"/>
                  </a:moveTo>
                  <a:cubicBezTo>
                    <a:pt x="245" y="166"/>
                    <a:pt x="243" y="169"/>
                    <a:pt x="240" y="169"/>
                  </a:cubicBezTo>
                  <a:cubicBezTo>
                    <a:pt x="158" y="169"/>
                    <a:pt x="158" y="169"/>
                    <a:pt x="158" y="169"/>
                  </a:cubicBezTo>
                  <a:cubicBezTo>
                    <a:pt x="155" y="169"/>
                    <a:pt x="153" y="166"/>
                    <a:pt x="153" y="163"/>
                  </a:cubicBezTo>
                  <a:cubicBezTo>
                    <a:pt x="153" y="160"/>
                    <a:pt x="155" y="158"/>
                    <a:pt x="158" y="158"/>
                  </a:cubicBezTo>
                  <a:cubicBezTo>
                    <a:pt x="240" y="158"/>
                    <a:pt x="240" y="158"/>
                    <a:pt x="240" y="158"/>
                  </a:cubicBezTo>
                  <a:cubicBezTo>
                    <a:pt x="243" y="158"/>
                    <a:pt x="245" y="160"/>
                    <a:pt x="245" y="163"/>
                  </a:cubicBezTo>
                  <a:close/>
                  <a:moveTo>
                    <a:pt x="43" y="137"/>
                  </a:moveTo>
                  <a:cubicBezTo>
                    <a:pt x="43" y="134"/>
                    <a:pt x="46" y="131"/>
                    <a:pt x="49" y="131"/>
                  </a:cubicBezTo>
                  <a:cubicBezTo>
                    <a:pt x="130" y="131"/>
                    <a:pt x="130" y="131"/>
                    <a:pt x="130" y="131"/>
                  </a:cubicBezTo>
                  <a:cubicBezTo>
                    <a:pt x="133" y="131"/>
                    <a:pt x="136" y="134"/>
                    <a:pt x="136" y="137"/>
                  </a:cubicBezTo>
                  <a:cubicBezTo>
                    <a:pt x="136" y="140"/>
                    <a:pt x="133" y="142"/>
                    <a:pt x="130" y="142"/>
                  </a:cubicBezTo>
                  <a:cubicBezTo>
                    <a:pt x="49" y="142"/>
                    <a:pt x="49" y="142"/>
                    <a:pt x="49" y="142"/>
                  </a:cubicBezTo>
                  <a:cubicBezTo>
                    <a:pt x="46" y="142"/>
                    <a:pt x="43" y="140"/>
                    <a:pt x="43" y="137"/>
                  </a:cubicBezTo>
                  <a:close/>
                  <a:moveTo>
                    <a:pt x="136" y="296"/>
                  </a:moveTo>
                  <a:cubicBezTo>
                    <a:pt x="136" y="299"/>
                    <a:pt x="133" y="301"/>
                    <a:pt x="130" y="301"/>
                  </a:cubicBezTo>
                  <a:cubicBezTo>
                    <a:pt x="49" y="301"/>
                    <a:pt x="49" y="301"/>
                    <a:pt x="49" y="301"/>
                  </a:cubicBezTo>
                  <a:cubicBezTo>
                    <a:pt x="46" y="301"/>
                    <a:pt x="43" y="299"/>
                    <a:pt x="43" y="296"/>
                  </a:cubicBezTo>
                  <a:cubicBezTo>
                    <a:pt x="43" y="293"/>
                    <a:pt x="46" y="290"/>
                    <a:pt x="49" y="290"/>
                  </a:cubicBezTo>
                  <a:cubicBezTo>
                    <a:pt x="130" y="290"/>
                    <a:pt x="130" y="290"/>
                    <a:pt x="130" y="290"/>
                  </a:cubicBezTo>
                  <a:cubicBezTo>
                    <a:pt x="133" y="290"/>
                    <a:pt x="136" y="293"/>
                    <a:pt x="136" y="296"/>
                  </a:cubicBezTo>
                  <a:close/>
                  <a:moveTo>
                    <a:pt x="136" y="322"/>
                  </a:moveTo>
                  <a:cubicBezTo>
                    <a:pt x="136" y="325"/>
                    <a:pt x="133" y="328"/>
                    <a:pt x="130" y="328"/>
                  </a:cubicBezTo>
                  <a:cubicBezTo>
                    <a:pt x="49" y="328"/>
                    <a:pt x="49" y="328"/>
                    <a:pt x="49" y="328"/>
                  </a:cubicBezTo>
                  <a:cubicBezTo>
                    <a:pt x="46" y="328"/>
                    <a:pt x="43" y="325"/>
                    <a:pt x="43" y="322"/>
                  </a:cubicBezTo>
                  <a:cubicBezTo>
                    <a:pt x="43" y="319"/>
                    <a:pt x="46" y="317"/>
                    <a:pt x="49" y="317"/>
                  </a:cubicBezTo>
                  <a:cubicBezTo>
                    <a:pt x="130" y="317"/>
                    <a:pt x="130" y="317"/>
                    <a:pt x="130" y="317"/>
                  </a:cubicBezTo>
                  <a:cubicBezTo>
                    <a:pt x="133" y="317"/>
                    <a:pt x="136" y="319"/>
                    <a:pt x="136" y="322"/>
                  </a:cubicBezTo>
                  <a:close/>
                  <a:moveTo>
                    <a:pt x="136" y="269"/>
                  </a:moveTo>
                  <a:cubicBezTo>
                    <a:pt x="136" y="272"/>
                    <a:pt x="133" y="275"/>
                    <a:pt x="130" y="275"/>
                  </a:cubicBezTo>
                  <a:cubicBezTo>
                    <a:pt x="49" y="275"/>
                    <a:pt x="49" y="275"/>
                    <a:pt x="49" y="275"/>
                  </a:cubicBezTo>
                  <a:cubicBezTo>
                    <a:pt x="46" y="275"/>
                    <a:pt x="43" y="272"/>
                    <a:pt x="43" y="269"/>
                  </a:cubicBezTo>
                  <a:cubicBezTo>
                    <a:pt x="43" y="266"/>
                    <a:pt x="46" y="264"/>
                    <a:pt x="49" y="264"/>
                  </a:cubicBezTo>
                  <a:cubicBezTo>
                    <a:pt x="130" y="264"/>
                    <a:pt x="130" y="264"/>
                    <a:pt x="130" y="264"/>
                  </a:cubicBezTo>
                  <a:cubicBezTo>
                    <a:pt x="133" y="264"/>
                    <a:pt x="136" y="266"/>
                    <a:pt x="136" y="269"/>
                  </a:cubicBezTo>
                  <a:close/>
                  <a:moveTo>
                    <a:pt x="136" y="243"/>
                  </a:moveTo>
                  <a:cubicBezTo>
                    <a:pt x="136" y="246"/>
                    <a:pt x="133" y="248"/>
                    <a:pt x="130" y="248"/>
                  </a:cubicBezTo>
                  <a:cubicBezTo>
                    <a:pt x="49" y="248"/>
                    <a:pt x="49" y="248"/>
                    <a:pt x="49" y="248"/>
                  </a:cubicBezTo>
                  <a:cubicBezTo>
                    <a:pt x="46" y="248"/>
                    <a:pt x="43" y="246"/>
                    <a:pt x="43" y="243"/>
                  </a:cubicBezTo>
                  <a:cubicBezTo>
                    <a:pt x="43" y="240"/>
                    <a:pt x="46" y="237"/>
                    <a:pt x="49" y="237"/>
                  </a:cubicBezTo>
                  <a:cubicBezTo>
                    <a:pt x="130" y="237"/>
                    <a:pt x="130" y="237"/>
                    <a:pt x="130" y="237"/>
                  </a:cubicBezTo>
                  <a:cubicBezTo>
                    <a:pt x="133" y="237"/>
                    <a:pt x="136" y="240"/>
                    <a:pt x="136" y="243"/>
                  </a:cubicBezTo>
                  <a:close/>
                  <a:moveTo>
                    <a:pt x="245" y="322"/>
                  </a:moveTo>
                  <a:cubicBezTo>
                    <a:pt x="245" y="325"/>
                    <a:pt x="243" y="328"/>
                    <a:pt x="240" y="328"/>
                  </a:cubicBezTo>
                  <a:cubicBezTo>
                    <a:pt x="158" y="328"/>
                    <a:pt x="158" y="328"/>
                    <a:pt x="158" y="328"/>
                  </a:cubicBezTo>
                  <a:cubicBezTo>
                    <a:pt x="155" y="328"/>
                    <a:pt x="153" y="325"/>
                    <a:pt x="153" y="322"/>
                  </a:cubicBezTo>
                  <a:cubicBezTo>
                    <a:pt x="153" y="319"/>
                    <a:pt x="155" y="317"/>
                    <a:pt x="158" y="317"/>
                  </a:cubicBezTo>
                  <a:cubicBezTo>
                    <a:pt x="240" y="317"/>
                    <a:pt x="240" y="317"/>
                    <a:pt x="240" y="317"/>
                  </a:cubicBezTo>
                  <a:cubicBezTo>
                    <a:pt x="243" y="317"/>
                    <a:pt x="245" y="319"/>
                    <a:pt x="245" y="322"/>
                  </a:cubicBezTo>
                  <a:close/>
                  <a:moveTo>
                    <a:pt x="136" y="216"/>
                  </a:moveTo>
                  <a:cubicBezTo>
                    <a:pt x="136" y="219"/>
                    <a:pt x="133" y="222"/>
                    <a:pt x="130" y="222"/>
                  </a:cubicBezTo>
                  <a:cubicBezTo>
                    <a:pt x="49" y="222"/>
                    <a:pt x="49" y="222"/>
                    <a:pt x="49" y="222"/>
                  </a:cubicBezTo>
                  <a:cubicBezTo>
                    <a:pt x="46" y="222"/>
                    <a:pt x="43" y="219"/>
                    <a:pt x="43" y="216"/>
                  </a:cubicBezTo>
                  <a:cubicBezTo>
                    <a:pt x="43" y="213"/>
                    <a:pt x="46" y="211"/>
                    <a:pt x="49" y="211"/>
                  </a:cubicBezTo>
                  <a:cubicBezTo>
                    <a:pt x="130" y="211"/>
                    <a:pt x="130" y="211"/>
                    <a:pt x="130" y="211"/>
                  </a:cubicBezTo>
                  <a:cubicBezTo>
                    <a:pt x="133" y="211"/>
                    <a:pt x="136" y="213"/>
                    <a:pt x="136" y="216"/>
                  </a:cubicBezTo>
                  <a:close/>
                  <a:moveTo>
                    <a:pt x="43" y="163"/>
                  </a:moveTo>
                  <a:cubicBezTo>
                    <a:pt x="43" y="160"/>
                    <a:pt x="46" y="158"/>
                    <a:pt x="49" y="158"/>
                  </a:cubicBezTo>
                  <a:cubicBezTo>
                    <a:pt x="130" y="158"/>
                    <a:pt x="130" y="158"/>
                    <a:pt x="130" y="158"/>
                  </a:cubicBezTo>
                  <a:cubicBezTo>
                    <a:pt x="133" y="158"/>
                    <a:pt x="136" y="160"/>
                    <a:pt x="136" y="163"/>
                  </a:cubicBezTo>
                  <a:cubicBezTo>
                    <a:pt x="136" y="166"/>
                    <a:pt x="133" y="169"/>
                    <a:pt x="130" y="169"/>
                  </a:cubicBezTo>
                  <a:cubicBezTo>
                    <a:pt x="49" y="169"/>
                    <a:pt x="49" y="169"/>
                    <a:pt x="49" y="169"/>
                  </a:cubicBezTo>
                  <a:cubicBezTo>
                    <a:pt x="46" y="169"/>
                    <a:pt x="43" y="166"/>
                    <a:pt x="43" y="163"/>
                  </a:cubicBezTo>
                  <a:close/>
                  <a:moveTo>
                    <a:pt x="245" y="190"/>
                  </a:moveTo>
                  <a:cubicBezTo>
                    <a:pt x="245" y="193"/>
                    <a:pt x="243" y="195"/>
                    <a:pt x="240" y="195"/>
                  </a:cubicBezTo>
                  <a:cubicBezTo>
                    <a:pt x="49" y="195"/>
                    <a:pt x="49" y="195"/>
                    <a:pt x="49" y="195"/>
                  </a:cubicBezTo>
                  <a:cubicBezTo>
                    <a:pt x="46" y="195"/>
                    <a:pt x="43" y="193"/>
                    <a:pt x="43" y="190"/>
                  </a:cubicBezTo>
                  <a:cubicBezTo>
                    <a:pt x="43" y="187"/>
                    <a:pt x="46" y="184"/>
                    <a:pt x="49" y="184"/>
                  </a:cubicBezTo>
                  <a:cubicBezTo>
                    <a:pt x="240" y="184"/>
                    <a:pt x="240" y="184"/>
                    <a:pt x="240" y="184"/>
                  </a:cubicBezTo>
                  <a:cubicBezTo>
                    <a:pt x="243" y="184"/>
                    <a:pt x="245" y="187"/>
                    <a:pt x="245" y="190"/>
                  </a:cubicBezTo>
                  <a:close/>
                  <a:moveTo>
                    <a:pt x="153" y="137"/>
                  </a:moveTo>
                  <a:cubicBezTo>
                    <a:pt x="153" y="134"/>
                    <a:pt x="155" y="131"/>
                    <a:pt x="158" y="131"/>
                  </a:cubicBezTo>
                  <a:cubicBezTo>
                    <a:pt x="240" y="131"/>
                    <a:pt x="240" y="131"/>
                    <a:pt x="240" y="131"/>
                  </a:cubicBezTo>
                  <a:cubicBezTo>
                    <a:pt x="243" y="131"/>
                    <a:pt x="245" y="134"/>
                    <a:pt x="245" y="137"/>
                  </a:cubicBezTo>
                  <a:cubicBezTo>
                    <a:pt x="245" y="140"/>
                    <a:pt x="243" y="142"/>
                    <a:pt x="240" y="142"/>
                  </a:cubicBezTo>
                  <a:cubicBezTo>
                    <a:pt x="158" y="142"/>
                    <a:pt x="158" y="142"/>
                    <a:pt x="158" y="142"/>
                  </a:cubicBezTo>
                  <a:cubicBezTo>
                    <a:pt x="155" y="142"/>
                    <a:pt x="153" y="140"/>
                    <a:pt x="153" y="137"/>
                  </a:cubicBezTo>
                  <a:close/>
                  <a:moveTo>
                    <a:pt x="245" y="296"/>
                  </a:moveTo>
                  <a:cubicBezTo>
                    <a:pt x="245" y="299"/>
                    <a:pt x="243" y="301"/>
                    <a:pt x="240" y="301"/>
                  </a:cubicBezTo>
                  <a:cubicBezTo>
                    <a:pt x="158" y="301"/>
                    <a:pt x="158" y="301"/>
                    <a:pt x="158" y="301"/>
                  </a:cubicBezTo>
                  <a:cubicBezTo>
                    <a:pt x="155" y="301"/>
                    <a:pt x="153" y="299"/>
                    <a:pt x="153" y="296"/>
                  </a:cubicBezTo>
                  <a:cubicBezTo>
                    <a:pt x="153" y="293"/>
                    <a:pt x="155" y="290"/>
                    <a:pt x="158" y="290"/>
                  </a:cubicBezTo>
                  <a:cubicBezTo>
                    <a:pt x="240" y="290"/>
                    <a:pt x="240" y="290"/>
                    <a:pt x="240" y="290"/>
                  </a:cubicBezTo>
                  <a:cubicBezTo>
                    <a:pt x="243" y="290"/>
                    <a:pt x="245" y="293"/>
                    <a:pt x="245" y="296"/>
                  </a:cubicBezTo>
                  <a:close/>
                  <a:moveTo>
                    <a:pt x="245" y="216"/>
                  </a:moveTo>
                  <a:cubicBezTo>
                    <a:pt x="245" y="219"/>
                    <a:pt x="243" y="222"/>
                    <a:pt x="240" y="222"/>
                  </a:cubicBezTo>
                  <a:cubicBezTo>
                    <a:pt x="158" y="222"/>
                    <a:pt x="158" y="222"/>
                    <a:pt x="158" y="222"/>
                  </a:cubicBezTo>
                  <a:cubicBezTo>
                    <a:pt x="155" y="222"/>
                    <a:pt x="153" y="219"/>
                    <a:pt x="153" y="216"/>
                  </a:cubicBezTo>
                  <a:cubicBezTo>
                    <a:pt x="153" y="213"/>
                    <a:pt x="155" y="211"/>
                    <a:pt x="158" y="211"/>
                  </a:cubicBezTo>
                  <a:cubicBezTo>
                    <a:pt x="240" y="211"/>
                    <a:pt x="240" y="211"/>
                    <a:pt x="240" y="211"/>
                  </a:cubicBezTo>
                  <a:cubicBezTo>
                    <a:pt x="243" y="211"/>
                    <a:pt x="245" y="213"/>
                    <a:pt x="245" y="216"/>
                  </a:cubicBezTo>
                  <a:close/>
                  <a:moveTo>
                    <a:pt x="245" y="269"/>
                  </a:moveTo>
                  <a:cubicBezTo>
                    <a:pt x="245" y="272"/>
                    <a:pt x="243" y="275"/>
                    <a:pt x="240" y="275"/>
                  </a:cubicBezTo>
                  <a:cubicBezTo>
                    <a:pt x="158" y="275"/>
                    <a:pt x="158" y="275"/>
                    <a:pt x="158" y="275"/>
                  </a:cubicBezTo>
                  <a:cubicBezTo>
                    <a:pt x="155" y="275"/>
                    <a:pt x="153" y="272"/>
                    <a:pt x="153" y="269"/>
                  </a:cubicBezTo>
                  <a:cubicBezTo>
                    <a:pt x="153" y="266"/>
                    <a:pt x="155" y="264"/>
                    <a:pt x="158" y="264"/>
                  </a:cubicBezTo>
                  <a:cubicBezTo>
                    <a:pt x="240" y="264"/>
                    <a:pt x="240" y="264"/>
                    <a:pt x="240" y="264"/>
                  </a:cubicBezTo>
                  <a:cubicBezTo>
                    <a:pt x="243" y="264"/>
                    <a:pt x="245" y="266"/>
                    <a:pt x="245" y="269"/>
                  </a:cubicBezTo>
                  <a:close/>
                  <a:moveTo>
                    <a:pt x="245" y="243"/>
                  </a:moveTo>
                  <a:cubicBezTo>
                    <a:pt x="245" y="246"/>
                    <a:pt x="243" y="248"/>
                    <a:pt x="240" y="248"/>
                  </a:cubicBezTo>
                  <a:cubicBezTo>
                    <a:pt x="158" y="248"/>
                    <a:pt x="158" y="248"/>
                    <a:pt x="158" y="248"/>
                  </a:cubicBezTo>
                  <a:cubicBezTo>
                    <a:pt x="155" y="248"/>
                    <a:pt x="153" y="246"/>
                    <a:pt x="153" y="243"/>
                  </a:cubicBezTo>
                  <a:cubicBezTo>
                    <a:pt x="153" y="240"/>
                    <a:pt x="155" y="237"/>
                    <a:pt x="158" y="237"/>
                  </a:cubicBezTo>
                  <a:cubicBezTo>
                    <a:pt x="240" y="237"/>
                    <a:pt x="240" y="237"/>
                    <a:pt x="240" y="237"/>
                  </a:cubicBezTo>
                  <a:cubicBezTo>
                    <a:pt x="243" y="237"/>
                    <a:pt x="245" y="240"/>
                    <a:pt x="245" y="243"/>
                  </a:cubicBezTo>
                  <a:close/>
                  <a:moveTo>
                    <a:pt x="59" y="114"/>
                  </a:moveTo>
                  <a:cubicBezTo>
                    <a:pt x="124" y="114"/>
                    <a:pt x="124" y="114"/>
                    <a:pt x="124" y="114"/>
                  </a:cubicBezTo>
                  <a:cubicBezTo>
                    <a:pt x="130" y="114"/>
                    <a:pt x="139" y="110"/>
                    <a:pt x="139" y="98"/>
                  </a:cubicBezTo>
                  <a:cubicBezTo>
                    <a:pt x="139" y="60"/>
                    <a:pt x="139" y="60"/>
                    <a:pt x="139" y="60"/>
                  </a:cubicBezTo>
                  <a:cubicBezTo>
                    <a:pt x="139" y="53"/>
                    <a:pt x="135" y="44"/>
                    <a:pt x="124" y="44"/>
                  </a:cubicBezTo>
                  <a:cubicBezTo>
                    <a:pt x="59" y="44"/>
                    <a:pt x="59" y="44"/>
                    <a:pt x="59" y="44"/>
                  </a:cubicBezTo>
                  <a:cubicBezTo>
                    <a:pt x="53" y="44"/>
                    <a:pt x="44" y="48"/>
                    <a:pt x="44" y="60"/>
                  </a:cubicBezTo>
                  <a:cubicBezTo>
                    <a:pt x="44" y="98"/>
                    <a:pt x="44" y="98"/>
                    <a:pt x="44" y="98"/>
                  </a:cubicBezTo>
                  <a:cubicBezTo>
                    <a:pt x="44" y="105"/>
                    <a:pt x="48" y="114"/>
                    <a:pt x="59" y="114"/>
                  </a:cubicBezTo>
                  <a:close/>
                  <a:moveTo>
                    <a:pt x="54" y="60"/>
                  </a:moveTo>
                  <a:cubicBezTo>
                    <a:pt x="54" y="56"/>
                    <a:pt x="56" y="55"/>
                    <a:pt x="59" y="55"/>
                  </a:cubicBezTo>
                  <a:cubicBezTo>
                    <a:pt x="124" y="55"/>
                    <a:pt x="124" y="55"/>
                    <a:pt x="124" y="55"/>
                  </a:cubicBezTo>
                  <a:cubicBezTo>
                    <a:pt x="127" y="55"/>
                    <a:pt x="128" y="56"/>
                    <a:pt x="128" y="60"/>
                  </a:cubicBezTo>
                  <a:cubicBezTo>
                    <a:pt x="128" y="98"/>
                    <a:pt x="128" y="98"/>
                    <a:pt x="128" y="98"/>
                  </a:cubicBezTo>
                  <a:cubicBezTo>
                    <a:pt x="128" y="101"/>
                    <a:pt x="127" y="103"/>
                    <a:pt x="124" y="103"/>
                  </a:cubicBezTo>
                  <a:cubicBezTo>
                    <a:pt x="59" y="103"/>
                    <a:pt x="59" y="103"/>
                    <a:pt x="59" y="103"/>
                  </a:cubicBezTo>
                  <a:cubicBezTo>
                    <a:pt x="56" y="103"/>
                    <a:pt x="55" y="101"/>
                    <a:pt x="54" y="98"/>
                  </a:cubicBezTo>
                  <a:lnTo>
                    <a:pt x="54" y="6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55" name="Icon"/>
            <p:cNvSpPr>
              <a:spLocks noChangeAspect="1" noEditPoints="1"/>
            </p:cNvSpPr>
            <p:nvPr/>
          </p:nvSpPr>
          <p:spPr bwMode="auto">
            <a:xfrm>
              <a:off x="7170229" y="7088397"/>
              <a:ext cx="424226" cy="368203"/>
            </a:xfrm>
            <a:custGeom>
              <a:avLst/>
              <a:gdLst>
                <a:gd name="T0" fmla="*/ 433 w 439"/>
                <a:gd name="T1" fmla="*/ 149 h 381"/>
                <a:gd name="T2" fmla="*/ 375 w 439"/>
                <a:gd name="T3" fmla="*/ 369 h 381"/>
                <a:gd name="T4" fmla="*/ 133 w 439"/>
                <a:gd name="T5" fmla="*/ 301 h 381"/>
                <a:gd name="T6" fmla="*/ 108 w 439"/>
                <a:gd name="T7" fmla="*/ 325 h 381"/>
                <a:gd name="T8" fmla="*/ 93 w 439"/>
                <a:gd name="T9" fmla="*/ 369 h 381"/>
                <a:gd name="T10" fmla="*/ 121 w 439"/>
                <a:gd name="T11" fmla="*/ 166 h 381"/>
                <a:gd name="T12" fmla="*/ 193 w 439"/>
                <a:gd name="T13" fmla="*/ 32 h 381"/>
                <a:gd name="T14" fmla="*/ 266 w 439"/>
                <a:gd name="T15" fmla="*/ 118 h 381"/>
                <a:gd name="T16" fmla="*/ 261 w 439"/>
                <a:gd name="T17" fmla="*/ 123 h 381"/>
                <a:gd name="T18" fmla="*/ 188 w 439"/>
                <a:gd name="T19" fmla="*/ 36 h 381"/>
                <a:gd name="T20" fmla="*/ 257 w 439"/>
                <a:gd name="T21" fmla="*/ 203 h 381"/>
                <a:gd name="T22" fmla="*/ 185 w 439"/>
                <a:gd name="T23" fmla="*/ 117 h 381"/>
                <a:gd name="T24" fmla="*/ 190 w 439"/>
                <a:gd name="T25" fmla="*/ 112 h 381"/>
                <a:gd name="T26" fmla="*/ 263 w 439"/>
                <a:gd name="T27" fmla="*/ 199 h 381"/>
                <a:gd name="T28" fmla="*/ 185 w 439"/>
                <a:gd name="T29" fmla="*/ 190 h 381"/>
                <a:gd name="T30" fmla="*/ 257 w 439"/>
                <a:gd name="T31" fmla="*/ 276 h 381"/>
                <a:gd name="T32" fmla="*/ 252 w 439"/>
                <a:gd name="T33" fmla="*/ 280 h 381"/>
                <a:gd name="T34" fmla="*/ 179 w 439"/>
                <a:gd name="T35" fmla="*/ 194 h 381"/>
                <a:gd name="T36" fmla="*/ 242 w 439"/>
                <a:gd name="T37" fmla="*/ 358 h 381"/>
                <a:gd name="T38" fmla="*/ 172 w 439"/>
                <a:gd name="T39" fmla="*/ 274 h 381"/>
                <a:gd name="T40" fmla="*/ 175 w 439"/>
                <a:gd name="T41" fmla="*/ 267 h 381"/>
                <a:gd name="T42" fmla="*/ 250 w 439"/>
                <a:gd name="T43" fmla="*/ 355 h 381"/>
                <a:gd name="T44" fmla="*/ 267 w 439"/>
                <a:gd name="T45" fmla="*/ 153 h 381"/>
                <a:gd name="T46" fmla="*/ 365 w 439"/>
                <a:gd name="T47" fmla="*/ 96 h 381"/>
                <a:gd name="T48" fmla="*/ 332 w 439"/>
                <a:gd name="T49" fmla="*/ 153 h 381"/>
                <a:gd name="T50" fmla="*/ 368 w 439"/>
                <a:gd name="T51" fmla="*/ 103 h 381"/>
                <a:gd name="T52" fmla="*/ 327 w 439"/>
                <a:gd name="T53" fmla="*/ 226 h 381"/>
                <a:gd name="T54" fmla="*/ 363 w 439"/>
                <a:gd name="T55" fmla="*/ 176 h 381"/>
                <a:gd name="T56" fmla="*/ 262 w 439"/>
                <a:gd name="T57" fmla="*/ 226 h 381"/>
                <a:gd name="T58" fmla="*/ 360 w 439"/>
                <a:gd name="T59" fmla="*/ 169 h 381"/>
                <a:gd name="T60" fmla="*/ 253 w 439"/>
                <a:gd name="T61" fmla="*/ 299 h 381"/>
                <a:gd name="T62" fmla="*/ 351 w 439"/>
                <a:gd name="T63" fmla="*/ 242 h 381"/>
                <a:gd name="T64" fmla="*/ 319 w 439"/>
                <a:gd name="T65" fmla="*/ 299 h 381"/>
                <a:gd name="T66" fmla="*/ 354 w 439"/>
                <a:gd name="T67" fmla="*/ 248 h 381"/>
                <a:gd name="T68" fmla="*/ 315 w 439"/>
                <a:gd name="T69" fmla="*/ 369 h 381"/>
                <a:gd name="T70" fmla="*/ 351 w 439"/>
                <a:gd name="T71" fmla="*/ 318 h 381"/>
                <a:gd name="T72" fmla="*/ 250 w 439"/>
                <a:gd name="T73" fmla="*/ 369 h 381"/>
                <a:gd name="T74" fmla="*/ 347 w 439"/>
                <a:gd name="T75" fmla="*/ 312 h 381"/>
                <a:gd name="T76" fmla="*/ 275 w 439"/>
                <a:gd name="T77" fmla="*/ 101 h 381"/>
                <a:gd name="T78" fmla="*/ 324 w 439"/>
                <a:gd name="T79" fmla="*/ 0 h 381"/>
                <a:gd name="T80" fmla="*/ 329 w 439"/>
                <a:gd name="T81" fmla="*/ 65 h 381"/>
                <a:gd name="T82" fmla="*/ 330 w 439"/>
                <a:gd name="T83" fmla="*/ 3 h 381"/>
                <a:gd name="T84" fmla="*/ 406 w 439"/>
                <a:gd name="T85" fmla="*/ 369 h 381"/>
                <a:gd name="T86" fmla="*/ 439 w 439"/>
                <a:gd name="T87" fmla="*/ 217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39" h="381">
                  <a:moveTo>
                    <a:pt x="375" y="369"/>
                  </a:moveTo>
                  <a:cubicBezTo>
                    <a:pt x="382" y="327"/>
                    <a:pt x="399" y="238"/>
                    <a:pt x="433" y="149"/>
                  </a:cubicBezTo>
                  <a:cubicBezTo>
                    <a:pt x="390" y="211"/>
                    <a:pt x="361" y="316"/>
                    <a:pt x="348" y="369"/>
                  </a:cubicBezTo>
                  <a:cubicBezTo>
                    <a:pt x="375" y="369"/>
                    <a:pt x="375" y="369"/>
                    <a:pt x="375" y="369"/>
                  </a:cubicBezTo>
                  <a:close/>
                  <a:moveTo>
                    <a:pt x="121" y="166"/>
                  </a:moveTo>
                  <a:cubicBezTo>
                    <a:pt x="136" y="238"/>
                    <a:pt x="133" y="301"/>
                    <a:pt x="133" y="301"/>
                  </a:cubicBezTo>
                  <a:cubicBezTo>
                    <a:pt x="133" y="301"/>
                    <a:pt x="93" y="148"/>
                    <a:pt x="56" y="112"/>
                  </a:cubicBezTo>
                  <a:cubicBezTo>
                    <a:pt x="97" y="223"/>
                    <a:pt x="108" y="325"/>
                    <a:pt x="108" y="325"/>
                  </a:cubicBezTo>
                  <a:cubicBezTo>
                    <a:pt x="108" y="325"/>
                    <a:pt x="51" y="186"/>
                    <a:pt x="0" y="144"/>
                  </a:cubicBezTo>
                  <a:cubicBezTo>
                    <a:pt x="38" y="219"/>
                    <a:pt x="79" y="330"/>
                    <a:pt x="93" y="369"/>
                  </a:cubicBezTo>
                  <a:cubicBezTo>
                    <a:pt x="180" y="369"/>
                    <a:pt x="180" y="369"/>
                    <a:pt x="180" y="369"/>
                  </a:cubicBezTo>
                  <a:cubicBezTo>
                    <a:pt x="169" y="318"/>
                    <a:pt x="144" y="211"/>
                    <a:pt x="121" y="166"/>
                  </a:cubicBezTo>
                  <a:close/>
                  <a:moveTo>
                    <a:pt x="266" y="118"/>
                  </a:moveTo>
                  <a:cubicBezTo>
                    <a:pt x="193" y="32"/>
                    <a:pt x="193" y="32"/>
                    <a:pt x="193" y="32"/>
                  </a:cubicBezTo>
                  <a:cubicBezTo>
                    <a:pt x="216" y="33"/>
                    <a:pt x="236" y="42"/>
                    <a:pt x="250" y="58"/>
                  </a:cubicBezTo>
                  <a:cubicBezTo>
                    <a:pt x="264" y="74"/>
                    <a:pt x="269" y="96"/>
                    <a:pt x="266" y="118"/>
                  </a:cubicBezTo>
                  <a:close/>
                  <a:moveTo>
                    <a:pt x="188" y="36"/>
                  </a:moveTo>
                  <a:cubicBezTo>
                    <a:pt x="261" y="123"/>
                    <a:pt x="261" y="123"/>
                    <a:pt x="261" y="123"/>
                  </a:cubicBezTo>
                  <a:cubicBezTo>
                    <a:pt x="238" y="121"/>
                    <a:pt x="218" y="113"/>
                    <a:pt x="204" y="96"/>
                  </a:cubicBezTo>
                  <a:cubicBezTo>
                    <a:pt x="190" y="80"/>
                    <a:pt x="185" y="58"/>
                    <a:pt x="188" y="36"/>
                  </a:cubicBezTo>
                  <a:close/>
                  <a:moveTo>
                    <a:pt x="185" y="117"/>
                  </a:moveTo>
                  <a:cubicBezTo>
                    <a:pt x="257" y="203"/>
                    <a:pt x="257" y="203"/>
                    <a:pt x="257" y="203"/>
                  </a:cubicBezTo>
                  <a:cubicBezTo>
                    <a:pt x="235" y="202"/>
                    <a:pt x="215" y="193"/>
                    <a:pt x="201" y="177"/>
                  </a:cubicBezTo>
                  <a:cubicBezTo>
                    <a:pt x="187" y="160"/>
                    <a:pt x="182" y="139"/>
                    <a:pt x="185" y="117"/>
                  </a:cubicBezTo>
                  <a:close/>
                  <a:moveTo>
                    <a:pt x="263" y="199"/>
                  </a:moveTo>
                  <a:cubicBezTo>
                    <a:pt x="190" y="112"/>
                    <a:pt x="190" y="112"/>
                    <a:pt x="190" y="112"/>
                  </a:cubicBezTo>
                  <a:cubicBezTo>
                    <a:pt x="213" y="114"/>
                    <a:pt x="233" y="122"/>
                    <a:pt x="247" y="139"/>
                  </a:cubicBezTo>
                  <a:cubicBezTo>
                    <a:pt x="260" y="155"/>
                    <a:pt x="265" y="176"/>
                    <a:pt x="263" y="199"/>
                  </a:cubicBezTo>
                  <a:close/>
                  <a:moveTo>
                    <a:pt x="257" y="276"/>
                  </a:moveTo>
                  <a:cubicBezTo>
                    <a:pt x="185" y="190"/>
                    <a:pt x="185" y="190"/>
                    <a:pt x="185" y="190"/>
                  </a:cubicBezTo>
                  <a:cubicBezTo>
                    <a:pt x="207" y="191"/>
                    <a:pt x="227" y="199"/>
                    <a:pt x="241" y="216"/>
                  </a:cubicBezTo>
                  <a:cubicBezTo>
                    <a:pt x="255" y="232"/>
                    <a:pt x="260" y="254"/>
                    <a:pt x="257" y="276"/>
                  </a:cubicBezTo>
                  <a:close/>
                  <a:moveTo>
                    <a:pt x="179" y="194"/>
                  </a:moveTo>
                  <a:cubicBezTo>
                    <a:pt x="252" y="280"/>
                    <a:pt x="252" y="280"/>
                    <a:pt x="252" y="280"/>
                  </a:cubicBezTo>
                  <a:cubicBezTo>
                    <a:pt x="230" y="279"/>
                    <a:pt x="209" y="271"/>
                    <a:pt x="196" y="254"/>
                  </a:cubicBezTo>
                  <a:cubicBezTo>
                    <a:pt x="182" y="238"/>
                    <a:pt x="177" y="216"/>
                    <a:pt x="179" y="194"/>
                  </a:cubicBezTo>
                  <a:close/>
                  <a:moveTo>
                    <a:pt x="172" y="274"/>
                  </a:moveTo>
                  <a:cubicBezTo>
                    <a:pt x="242" y="358"/>
                    <a:pt x="242" y="358"/>
                    <a:pt x="242" y="358"/>
                  </a:cubicBezTo>
                  <a:cubicBezTo>
                    <a:pt x="221" y="356"/>
                    <a:pt x="202" y="347"/>
                    <a:pt x="188" y="331"/>
                  </a:cubicBezTo>
                  <a:cubicBezTo>
                    <a:pt x="175" y="316"/>
                    <a:pt x="170" y="295"/>
                    <a:pt x="172" y="274"/>
                  </a:cubicBezTo>
                  <a:close/>
                  <a:moveTo>
                    <a:pt x="250" y="355"/>
                  </a:moveTo>
                  <a:cubicBezTo>
                    <a:pt x="175" y="267"/>
                    <a:pt x="175" y="267"/>
                    <a:pt x="175" y="267"/>
                  </a:cubicBezTo>
                  <a:cubicBezTo>
                    <a:pt x="199" y="268"/>
                    <a:pt x="220" y="276"/>
                    <a:pt x="234" y="293"/>
                  </a:cubicBezTo>
                  <a:cubicBezTo>
                    <a:pt x="248" y="310"/>
                    <a:pt x="253" y="332"/>
                    <a:pt x="250" y="355"/>
                  </a:cubicBezTo>
                  <a:close/>
                  <a:moveTo>
                    <a:pt x="365" y="96"/>
                  </a:moveTo>
                  <a:cubicBezTo>
                    <a:pt x="267" y="153"/>
                    <a:pt x="267" y="153"/>
                    <a:pt x="267" y="153"/>
                  </a:cubicBezTo>
                  <a:cubicBezTo>
                    <a:pt x="272" y="131"/>
                    <a:pt x="284" y="113"/>
                    <a:pt x="303" y="102"/>
                  </a:cubicBezTo>
                  <a:cubicBezTo>
                    <a:pt x="321" y="91"/>
                    <a:pt x="343" y="90"/>
                    <a:pt x="365" y="96"/>
                  </a:cubicBezTo>
                  <a:close/>
                  <a:moveTo>
                    <a:pt x="368" y="103"/>
                  </a:moveTo>
                  <a:cubicBezTo>
                    <a:pt x="363" y="124"/>
                    <a:pt x="351" y="143"/>
                    <a:pt x="332" y="153"/>
                  </a:cubicBezTo>
                  <a:cubicBezTo>
                    <a:pt x="314" y="164"/>
                    <a:pt x="292" y="165"/>
                    <a:pt x="270" y="159"/>
                  </a:cubicBezTo>
                  <a:lnTo>
                    <a:pt x="368" y="103"/>
                  </a:lnTo>
                  <a:close/>
                  <a:moveTo>
                    <a:pt x="363" y="176"/>
                  </a:moveTo>
                  <a:cubicBezTo>
                    <a:pt x="358" y="197"/>
                    <a:pt x="346" y="216"/>
                    <a:pt x="327" y="226"/>
                  </a:cubicBezTo>
                  <a:cubicBezTo>
                    <a:pt x="309" y="237"/>
                    <a:pt x="287" y="238"/>
                    <a:pt x="265" y="232"/>
                  </a:cubicBezTo>
                  <a:lnTo>
                    <a:pt x="363" y="176"/>
                  </a:lnTo>
                  <a:close/>
                  <a:moveTo>
                    <a:pt x="360" y="169"/>
                  </a:moveTo>
                  <a:cubicBezTo>
                    <a:pt x="262" y="226"/>
                    <a:pt x="262" y="226"/>
                    <a:pt x="262" y="226"/>
                  </a:cubicBezTo>
                  <a:cubicBezTo>
                    <a:pt x="267" y="204"/>
                    <a:pt x="279" y="186"/>
                    <a:pt x="298" y="175"/>
                  </a:cubicBezTo>
                  <a:cubicBezTo>
                    <a:pt x="316" y="164"/>
                    <a:pt x="338" y="163"/>
                    <a:pt x="360" y="169"/>
                  </a:cubicBezTo>
                  <a:close/>
                  <a:moveTo>
                    <a:pt x="351" y="242"/>
                  </a:moveTo>
                  <a:cubicBezTo>
                    <a:pt x="253" y="299"/>
                    <a:pt x="253" y="299"/>
                    <a:pt x="253" y="299"/>
                  </a:cubicBezTo>
                  <a:cubicBezTo>
                    <a:pt x="258" y="277"/>
                    <a:pt x="270" y="259"/>
                    <a:pt x="289" y="248"/>
                  </a:cubicBezTo>
                  <a:cubicBezTo>
                    <a:pt x="308" y="237"/>
                    <a:pt x="329" y="236"/>
                    <a:pt x="351" y="242"/>
                  </a:cubicBezTo>
                  <a:close/>
                  <a:moveTo>
                    <a:pt x="354" y="248"/>
                  </a:moveTo>
                  <a:cubicBezTo>
                    <a:pt x="349" y="270"/>
                    <a:pt x="337" y="289"/>
                    <a:pt x="319" y="299"/>
                  </a:cubicBezTo>
                  <a:cubicBezTo>
                    <a:pt x="300" y="310"/>
                    <a:pt x="278" y="311"/>
                    <a:pt x="257" y="305"/>
                  </a:cubicBezTo>
                  <a:lnTo>
                    <a:pt x="354" y="248"/>
                  </a:lnTo>
                  <a:close/>
                  <a:moveTo>
                    <a:pt x="351" y="318"/>
                  </a:moveTo>
                  <a:cubicBezTo>
                    <a:pt x="345" y="340"/>
                    <a:pt x="333" y="358"/>
                    <a:pt x="315" y="369"/>
                  </a:cubicBezTo>
                  <a:cubicBezTo>
                    <a:pt x="296" y="380"/>
                    <a:pt x="274" y="381"/>
                    <a:pt x="253" y="375"/>
                  </a:cubicBezTo>
                  <a:lnTo>
                    <a:pt x="351" y="318"/>
                  </a:lnTo>
                  <a:close/>
                  <a:moveTo>
                    <a:pt x="347" y="312"/>
                  </a:moveTo>
                  <a:cubicBezTo>
                    <a:pt x="250" y="369"/>
                    <a:pt x="250" y="369"/>
                    <a:pt x="250" y="369"/>
                  </a:cubicBezTo>
                  <a:cubicBezTo>
                    <a:pt x="255" y="347"/>
                    <a:pt x="267" y="328"/>
                    <a:pt x="285" y="318"/>
                  </a:cubicBezTo>
                  <a:cubicBezTo>
                    <a:pt x="304" y="307"/>
                    <a:pt x="326" y="306"/>
                    <a:pt x="347" y="312"/>
                  </a:cubicBezTo>
                  <a:close/>
                  <a:moveTo>
                    <a:pt x="324" y="0"/>
                  </a:moveTo>
                  <a:cubicBezTo>
                    <a:pt x="275" y="101"/>
                    <a:pt x="275" y="101"/>
                    <a:pt x="275" y="101"/>
                  </a:cubicBezTo>
                  <a:cubicBezTo>
                    <a:pt x="267" y="80"/>
                    <a:pt x="266" y="58"/>
                    <a:pt x="276" y="39"/>
                  </a:cubicBezTo>
                  <a:cubicBezTo>
                    <a:pt x="285" y="20"/>
                    <a:pt x="303" y="6"/>
                    <a:pt x="324" y="0"/>
                  </a:cubicBezTo>
                  <a:close/>
                  <a:moveTo>
                    <a:pt x="330" y="3"/>
                  </a:moveTo>
                  <a:cubicBezTo>
                    <a:pt x="338" y="24"/>
                    <a:pt x="339" y="46"/>
                    <a:pt x="329" y="65"/>
                  </a:cubicBezTo>
                  <a:cubicBezTo>
                    <a:pt x="320" y="84"/>
                    <a:pt x="302" y="98"/>
                    <a:pt x="281" y="104"/>
                  </a:cubicBezTo>
                  <a:lnTo>
                    <a:pt x="330" y="3"/>
                  </a:lnTo>
                  <a:close/>
                  <a:moveTo>
                    <a:pt x="439" y="217"/>
                  </a:moveTo>
                  <a:cubicBezTo>
                    <a:pt x="412" y="288"/>
                    <a:pt x="406" y="339"/>
                    <a:pt x="406" y="369"/>
                  </a:cubicBezTo>
                  <a:cubicBezTo>
                    <a:pt x="380" y="369"/>
                    <a:pt x="380" y="369"/>
                    <a:pt x="380" y="369"/>
                  </a:cubicBezTo>
                  <a:cubicBezTo>
                    <a:pt x="386" y="333"/>
                    <a:pt x="401" y="273"/>
                    <a:pt x="439" y="21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56" name="Icon"/>
            <p:cNvSpPr>
              <a:spLocks noChangeAspect="1" noEditPoints="1"/>
            </p:cNvSpPr>
            <p:nvPr/>
          </p:nvSpPr>
          <p:spPr bwMode="auto">
            <a:xfrm>
              <a:off x="11850866" y="6488700"/>
              <a:ext cx="368203" cy="369761"/>
            </a:xfrm>
            <a:custGeom>
              <a:avLst/>
              <a:gdLst>
                <a:gd name="T0" fmla="*/ 0 w 297"/>
                <a:gd name="T1" fmla="*/ 46 h 299"/>
                <a:gd name="T2" fmla="*/ 201 w 297"/>
                <a:gd name="T3" fmla="*/ 299 h 299"/>
                <a:gd name="T4" fmla="*/ 247 w 297"/>
                <a:gd name="T5" fmla="*/ 173 h 299"/>
                <a:gd name="T6" fmla="*/ 297 w 297"/>
                <a:gd name="T7" fmla="*/ 299 h 299"/>
                <a:gd name="T8" fmla="*/ 297 w 297"/>
                <a:gd name="T9" fmla="*/ 0 h 299"/>
                <a:gd name="T10" fmla="*/ 285 w 297"/>
                <a:gd name="T11" fmla="*/ 287 h 299"/>
                <a:gd name="T12" fmla="*/ 259 w 297"/>
                <a:gd name="T13" fmla="*/ 161 h 299"/>
                <a:gd name="T14" fmla="*/ 189 w 297"/>
                <a:gd name="T15" fmla="*/ 287 h 299"/>
                <a:gd name="T16" fmla="*/ 12 w 297"/>
                <a:gd name="T17" fmla="*/ 136 h 299"/>
                <a:gd name="T18" fmla="*/ 47 w 297"/>
                <a:gd name="T19" fmla="*/ 131 h 299"/>
                <a:gd name="T20" fmla="*/ 87 w 297"/>
                <a:gd name="T21" fmla="*/ 131 h 299"/>
                <a:gd name="T22" fmla="*/ 128 w 297"/>
                <a:gd name="T23" fmla="*/ 131 h 299"/>
                <a:gd name="T24" fmla="*/ 168 w 297"/>
                <a:gd name="T25" fmla="*/ 131 h 299"/>
                <a:gd name="T26" fmla="*/ 208 w 297"/>
                <a:gd name="T27" fmla="*/ 131 h 299"/>
                <a:gd name="T28" fmla="*/ 249 w 297"/>
                <a:gd name="T29" fmla="*/ 131 h 299"/>
                <a:gd name="T30" fmla="*/ 285 w 297"/>
                <a:gd name="T31" fmla="*/ 135 h 299"/>
                <a:gd name="T32" fmla="*/ 53 w 297"/>
                <a:gd name="T33" fmla="*/ 114 h 299"/>
                <a:gd name="T34" fmla="*/ 81 w 297"/>
                <a:gd name="T35" fmla="*/ 46 h 299"/>
                <a:gd name="T36" fmla="*/ 67 w 297"/>
                <a:gd name="T37" fmla="*/ 128 h 299"/>
                <a:gd name="T38" fmla="*/ 53 w 297"/>
                <a:gd name="T39" fmla="*/ 114 h 299"/>
                <a:gd name="T40" fmla="*/ 134 w 297"/>
                <a:gd name="T41" fmla="*/ 46 h 299"/>
                <a:gd name="T42" fmla="*/ 161 w 297"/>
                <a:gd name="T43" fmla="*/ 115 h 299"/>
                <a:gd name="T44" fmla="*/ 134 w 297"/>
                <a:gd name="T45" fmla="*/ 115 h 299"/>
                <a:gd name="T46" fmla="*/ 215 w 297"/>
                <a:gd name="T47" fmla="*/ 114 h 299"/>
                <a:gd name="T48" fmla="*/ 242 w 297"/>
                <a:gd name="T49" fmla="*/ 46 h 299"/>
                <a:gd name="T50" fmla="*/ 228 w 297"/>
                <a:gd name="T51" fmla="*/ 128 h 299"/>
                <a:gd name="T52" fmla="*/ 215 w 297"/>
                <a:gd name="T53" fmla="*/ 114 h 299"/>
                <a:gd name="T54" fmla="*/ 284 w 297"/>
                <a:gd name="T55" fmla="*/ 34 h 299"/>
                <a:gd name="T56" fmla="*/ 215 w 297"/>
                <a:gd name="T57" fmla="*/ 34 h 299"/>
                <a:gd name="T58" fmla="*/ 134 w 297"/>
                <a:gd name="T59" fmla="*/ 34 h 299"/>
                <a:gd name="T60" fmla="*/ 53 w 297"/>
                <a:gd name="T61" fmla="*/ 34 h 299"/>
                <a:gd name="T62" fmla="*/ 12 w 297"/>
                <a:gd name="T63" fmla="*/ 13 h 299"/>
                <a:gd name="T64" fmla="*/ 285 w 297"/>
                <a:gd name="T65" fmla="*/ 12 h 299"/>
                <a:gd name="T66" fmla="*/ 35 w 297"/>
                <a:gd name="T67" fmla="*/ 262 h 299"/>
                <a:gd name="T68" fmla="*/ 161 w 297"/>
                <a:gd name="T69" fmla="*/ 161 h 299"/>
                <a:gd name="T70" fmla="*/ 35 w 297"/>
                <a:gd name="T71" fmla="*/ 262 h 299"/>
                <a:gd name="T72" fmla="*/ 149 w 297"/>
                <a:gd name="T73" fmla="*/ 173 h 299"/>
                <a:gd name="T74" fmla="*/ 47 w 297"/>
                <a:gd name="T75" fmla="*/ 250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97" h="299">
                  <a:moveTo>
                    <a:pt x="0" y="0"/>
                  </a:moveTo>
                  <a:cubicBezTo>
                    <a:pt x="0" y="46"/>
                    <a:pt x="0" y="46"/>
                    <a:pt x="0" y="46"/>
                  </a:cubicBezTo>
                  <a:cubicBezTo>
                    <a:pt x="0" y="299"/>
                    <a:pt x="0" y="299"/>
                    <a:pt x="0" y="299"/>
                  </a:cubicBezTo>
                  <a:cubicBezTo>
                    <a:pt x="201" y="299"/>
                    <a:pt x="201" y="299"/>
                    <a:pt x="201" y="299"/>
                  </a:cubicBezTo>
                  <a:cubicBezTo>
                    <a:pt x="201" y="173"/>
                    <a:pt x="201" y="173"/>
                    <a:pt x="201" y="173"/>
                  </a:cubicBezTo>
                  <a:cubicBezTo>
                    <a:pt x="247" y="173"/>
                    <a:pt x="247" y="173"/>
                    <a:pt x="247" y="173"/>
                  </a:cubicBezTo>
                  <a:cubicBezTo>
                    <a:pt x="247" y="299"/>
                    <a:pt x="247" y="299"/>
                    <a:pt x="247" y="299"/>
                  </a:cubicBezTo>
                  <a:cubicBezTo>
                    <a:pt x="297" y="299"/>
                    <a:pt x="297" y="299"/>
                    <a:pt x="297" y="299"/>
                  </a:cubicBezTo>
                  <a:cubicBezTo>
                    <a:pt x="297" y="46"/>
                    <a:pt x="297" y="46"/>
                    <a:pt x="297" y="46"/>
                  </a:cubicBezTo>
                  <a:cubicBezTo>
                    <a:pt x="297" y="0"/>
                    <a:pt x="297" y="0"/>
                    <a:pt x="297" y="0"/>
                  </a:cubicBezTo>
                  <a:lnTo>
                    <a:pt x="0" y="0"/>
                  </a:lnTo>
                  <a:close/>
                  <a:moveTo>
                    <a:pt x="285" y="287"/>
                  </a:moveTo>
                  <a:cubicBezTo>
                    <a:pt x="259" y="287"/>
                    <a:pt x="259" y="287"/>
                    <a:pt x="259" y="287"/>
                  </a:cubicBezTo>
                  <a:cubicBezTo>
                    <a:pt x="259" y="161"/>
                    <a:pt x="259" y="161"/>
                    <a:pt x="259" y="161"/>
                  </a:cubicBezTo>
                  <a:cubicBezTo>
                    <a:pt x="189" y="161"/>
                    <a:pt x="189" y="161"/>
                    <a:pt x="189" y="161"/>
                  </a:cubicBezTo>
                  <a:cubicBezTo>
                    <a:pt x="189" y="287"/>
                    <a:pt x="189" y="287"/>
                    <a:pt x="189" y="287"/>
                  </a:cubicBezTo>
                  <a:cubicBezTo>
                    <a:pt x="12" y="287"/>
                    <a:pt x="12" y="287"/>
                    <a:pt x="12" y="287"/>
                  </a:cubicBezTo>
                  <a:cubicBezTo>
                    <a:pt x="12" y="136"/>
                    <a:pt x="12" y="136"/>
                    <a:pt x="12" y="136"/>
                  </a:cubicBezTo>
                  <a:cubicBezTo>
                    <a:pt x="16" y="139"/>
                    <a:pt x="21" y="140"/>
                    <a:pt x="27" y="140"/>
                  </a:cubicBezTo>
                  <a:cubicBezTo>
                    <a:pt x="35" y="140"/>
                    <a:pt x="42" y="137"/>
                    <a:pt x="47" y="131"/>
                  </a:cubicBezTo>
                  <a:cubicBezTo>
                    <a:pt x="52" y="137"/>
                    <a:pt x="59" y="140"/>
                    <a:pt x="67" y="140"/>
                  </a:cubicBezTo>
                  <a:cubicBezTo>
                    <a:pt x="75" y="140"/>
                    <a:pt x="83" y="137"/>
                    <a:pt x="87" y="131"/>
                  </a:cubicBezTo>
                  <a:cubicBezTo>
                    <a:pt x="92" y="137"/>
                    <a:pt x="99" y="140"/>
                    <a:pt x="107" y="140"/>
                  </a:cubicBezTo>
                  <a:cubicBezTo>
                    <a:pt x="116" y="140"/>
                    <a:pt x="123" y="137"/>
                    <a:pt x="128" y="131"/>
                  </a:cubicBezTo>
                  <a:cubicBezTo>
                    <a:pt x="132" y="137"/>
                    <a:pt x="140" y="140"/>
                    <a:pt x="148" y="140"/>
                  </a:cubicBezTo>
                  <a:cubicBezTo>
                    <a:pt x="156" y="140"/>
                    <a:pt x="163" y="137"/>
                    <a:pt x="168" y="131"/>
                  </a:cubicBezTo>
                  <a:cubicBezTo>
                    <a:pt x="173" y="137"/>
                    <a:pt x="180" y="140"/>
                    <a:pt x="188" y="140"/>
                  </a:cubicBezTo>
                  <a:cubicBezTo>
                    <a:pt x="196" y="140"/>
                    <a:pt x="204" y="137"/>
                    <a:pt x="208" y="131"/>
                  </a:cubicBezTo>
                  <a:cubicBezTo>
                    <a:pt x="213" y="137"/>
                    <a:pt x="220" y="140"/>
                    <a:pt x="228" y="140"/>
                  </a:cubicBezTo>
                  <a:cubicBezTo>
                    <a:pt x="237" y="140"/>
                    <a:pt x="244" y="137"/>
                    <a:pt x="249" y="131"/>
                  </a:cubicBezTo>
                  <a:cubicBezTo>
                    <a:pt x="253" y="137"/>
                    <a:pt x="261" y="140"/>
                    <a:pt x="269" y="140"/>
                  </a:cubicBezTo>
                  <a:cubicBezTo>
                    <a:pt x="275" y="140"/>
                    <a:pt x="280" y="138"/>
                    <a:pt x="285" y="135"/>
                  </a:cubicBezTo>
                  <a:lnTo>
                    <a:pt x="285" y="287"/>
                  </a:lnTo>
                  <a:close/>
                  <a:moveTo>
                    <a:pt x="53" y="114"/>
                  </a:moveTo>
                  <a:cubicBezTo>
                    <a:pt x="53" y="46"/>
                    <a:pt x="53" y="46"/>
                    <a:pt x="53" y="46"/>
                  </a:cubicBezTo>
                  <a:cubicBezTo>
                    <a:pt x="81" y="46"/>
                    <a:pt x="81" y="46"/>
                    <a:pt x="81" y="46"/>
                  </a:cubicBezTo>
                  <a:cubicBezTo>
                    <a:pt x="81" y="115"/>
                    <a:pt x="81" y="115"/>
                    <a:pt x="81" y="115"/>
                  </a:cubicBezTo>
                  <a:cubicBezTo>
                    <a:pt x="81" y="122"/>
                    <a:pt x="75" y="128"/>
                    <a:pt x="67" y="128"/>
                  </a:cubicBezTo>
                  <a:cubicBezTo>
                    <a:pt x="60" y="128"/>
                    <a:pt x="53" y="122"/>
                    <a:pt x="53" y="115"/>
                  </a:cubicBezTo>
                  <a:cubicBezTo>
                    <a:pt x="53" y="114"/>
                    <a:pt x="53" y="114"/>
                    <a:pt x="53" y="114"/>
                  </a:cubicBezTo>
                  <a:close/>
                  <a:moveTo>
                    <a:pt x="134" y="114"/>
                  </a:moveTo>
                  <a:cubicBezTo>
                    <a:pt x="134" y="46"/>
                    <a:pt x="134" y="46"/>
                    <a:pt x="134" y="46"/>
                  </a:cubicBezTo>
                  <a:cubicBezTo>
                    <a:pt x="161" y="46"/>
                    <a:pt x="161" y="46"/>
                    <a:pt x="161" y="46"/>
                  </a:cubicBezTo>
                  <a:cubicBezTo>
                    <a:pt x="161" y="115"/>
                    <a:pt x="161" y="115"/>
                    <a:pt x="161" y="115"/>
                  </a:cubicBezTo>
                  <a:cubicBezTo>
                    <a:pt x="161" y="122"/>
                    <a:pt x="155" y="128"/>
                    <a:pt x="148" y="128"/>
                  </a:cubicBezTo>
                  <a:cubicBezTo>
                    <a:pt x="140" y="128"/>
                    <a:pt x="134" y="122"/>
                    <a:pt x="134" y="115"/>
                  </a:cubicBezTo>
                  <a:cubicBezTo>
                    <a:pt x="134" y="114"/>
                    <a:pt x="134" y="114"/>
                    <a:pt x="134" y="114"/>
                  </a:cubicBezTo>
                  <a:close/>
                  <a:moveTo>
                    <a:pt x="215" y="114"/>
                  </a:moveTo>
                  <a:cubicBezTo>
                    <a:pt x="215" y="46"/>
                    <a:pt x="215" y="46"/>
                    <a:pt x="215" y="46"/>
                  </a:cubicBezTo>
                  <a:cubicBezTo>
                    <a:pt x="242" y="46"/>
                    <a:pt x="242" y="46"/>
                    <a:pt x="242" y="46"/>
                  </a:cubicBezTo>
                  <a:cubicBezTo>
                    <a:pt x="242" y="115"/>
                    <a:pt x="242" y="115"/>
                    <a:pt x="242" y="115"/>
                  </a:cubicBezTo>
                  <a:cubicBezTo>
                    <a:pt x="242" y="122"/>
                    <a:pt x="236" y="128"/>
                    <a:pt x="228" y="128"/>
                  </a:cubicBezTo>
                  <a:cubicBezTo>
                    <a:pt x="221" y="128"/>
                    <a:pt x="215" y="122"/>
                    <a:pt x="215" y="115"/>
                  </a:cubicBezTo>
                  <a:cubicBezTo>
                    <a:pt x="215" y="114"/>
                    <a:pt x="215" y="114"/>
                    <a:pt x="215" y="114"/>
                  </a:cubicBezTo>
                  <a:close/>
                  <a:moveTo>
                    <a:pt x="285" y="34"/>
                  </a:moveTo>
                  <a:cubicBezTo>
                    <a:pt x="284" y="34"/>
                    <a:pt x="284" y="34"/>
                    <a:pt x="284" y="34"/>
                  </a:cubicBezTo>
                  <a:cubicBezTo>
                    <a:pt x="242" y="34"/>
                    <a:pt x="242" y="34"/>
                    <a:pt x="242" y="34"/>
                  </a:cubicBezTo>
                  <a:cubicBezTo>
                    <a:pt x="215" y="34"/>
                    <a:pt x="215" y="34"/>
                    <a:pt x="215" y="34"/>
                  </a:cubicBezTo>
                  <a:cubicBezTo>
                    <a:pt x="161" y="34"/>
                    <a:pt x="161" y="34"/>
                    <a:pt x="161" y="34"/>
                  </a:cubicBezTo>
                  <a:cubicBezTo>
                    <a:pt x="134" y="34"/>
                    <a:pt x="134" y="34"/>
                    <a:pt x="134" y="34"/>
                  </a:cubicBezTo>
                  <a:cubicBezTo>
                    <a:pt x="81" y="34"/>
                    <a:pt x="81" y="34"/>
                    <a:pt x="81" y="34"/>
                  </a:cubicBezTo>
                  <a:cubicBezTo>
                    <a:pt x="53" y="34"/>
                    <a:pt x="53" y="34"/>
                    <a:pt x="53" y="34"/>
                  </a:cubicBezTo>
                  <a:cubicBezTo>
                    <a:pt x="12" y="34"/>
                    <a:pt x="12" y="34"/>
                    <a:pt x="12" y="34"/>
                  </a:cubicBezTo>
                  <a:cubicBezTo>
                    <a:pt x="12" y="13"/>
                    <a:pt x="12" y="13"/>
                    <a:pt x="12" y="13"/>
                  </a:cubicBezTo>
                  <a:cubicBezTo>
                    <a:pt x="12" y="12"/>
                    <a:pt x="12" y="12"/>
                    <a:pt x="12" y="12"/>
                  </a:cubicBezTo>
                  <a:cubicBezTo>
                    <a:pt x="285" y="12"/>
                    <a:pt x="285" y="12"/>
                    <a:pt x="285" y="12"/>
                  </a:cubicBezTo>
                  <a:lnTo>
                    <a:pt x="285" y="34"/>
                  </a:lnTo>
                  <a:close/>
                  <a:moveTo>
                    <a:pt x="35" y="262"/>
                  </a:moveTo>
                  <a:cubicBezTo>
                    <a:pt x="161" y="262"/>
                    <a:pt x="161" y="262"/>
                    <a:pt x="161" y="262"/>
                  </a:cubicBezTo>
                  <a:cubicBezTo>
                    <a:pt x="161" y="161"/>
                    <a:pt x="161" y="161"/>
                    <a:pt x="161" y="161"/>
                  </a:cubicBezTo>
                  <a:cubicBezTo>
                    <a:pt x="35" y="161"/>
                    <a:pt x="35" y="161"/>
                    <a:pt x="35" y="161"/>
                  </a:cubicBezTo>
                  <a:lnTo>
                    <a:pt x="35" y="262"/>
                  </a:lnTo>
                  <a:close/>
                  <a:moveTo>
                    <a:pt x="47" y="173"/>
                  </a:moveTo>
                  <a:cubicBezTo>
                    <a:pt x="149" y="173"/>
                    <a:pt x="149" y="173"/>
                    <a:pt x="149" y="173"/>
                  </a:cubicBezTo>
                  <a:cubicBezTo>
                    <a:pt x="149" y="250"/>
                    <a:pt x="149" y="250"/>
                    <a:pt x="149" y="250"/>
                  </a:cubicBezTo>
                  <a:cubicBezTo>
                    <a:pt x="47" y="250"/>
                    <a:pt x="47" y="250"/>
                    <a:pt x="47" y="250"/>
                  </a:cubicBezTo>
                  <a:lnTo>
                    <a:pt x="47" y="17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57" name="Icon"/>
            <p:cNvSpPr>
              <a:spLocks noChangeAspect="1" noEditPoints="1"/>
            </p:cNvSpPr>
            <p:nvPr/>
          </p:nvSpPr>
          <p:spPr bwMode="auto">
            <a:xfrm>
              <a:off x="18386521" y="7064031"/>
              <a:ext cx="294862" cy="416935"/>
            </a:xfrm>
            <a:custGeom>
              <a:avLst/>
              <a:gdLst>
                <a:gd name="T0" fmla="*/ 99 w 275"/>
                <a:gd name="T1" fmla="*/ 383 h 390"/>
                <a:gd name="T2" fmla="*/ 17 w 275"/>
                <a:gd name="T3" fmla="*/ 248 h 390"/>
                <a:gd name="T4" fmla="*/ 106 w 275"/>
                <a:gd name="T5" fmla="*/ 107 h 390"/>
                <a:gd name="T6" fmla="*/ 88 w 275"/>
                <a:gd name="T7" fmla="*/ 0 h 390"/>
                <a:gd name="T8" fmla="*/ 240 w 275"/>
                <a:gd name="T9" fmla="*/ 148 h 390"/>
                <a:gd name="T10" fmla="*/ 252 w 275"/>
                <a:gd name="T11" fmla="*/ 326 h 390"/>
                <a:gd name="T12" fmla="*/ 169 w 275"/>
                <a:gd name="T13" fmla="*/ 386 h 390"/>
                <a:gd name="T14" fmla="*/ 208 w 275"/>
                <a:gd name="T15" fmla="*/ 272 h 390"/>
                <a:gd name="T16" fmla="*/ 133 w 275"/>
                <a:gd name="T17" fmla="*/ 154 h 390"/>
                <a:gd name="T18" fmla="*/ 129 w 275"/>
                <a:gd name="T19" fmla="*/ 214 h 390"/>
                <a:gd name="T20" fmla="*/ 78 w 275"/>
                <a:gd name="T21" fmla="*/ 282 h 390"/>
                <a:gd name="T22" fmla="*/ 99 w 275"/>
                <a:gd name="T23" fmla="*/ 383 h 390"/>
                <a:gd name="T24" fmla="*/ 139 w 275"/>
                <a:gd name="T25" fmla="*/ 305 h 390"/>
                <a:gd name="T26" fmla="*/ 118 w 275"/>
                <a:gd name="T27" fmla="*/ 351 h 390"/>
                <a:gd name="T28" fmla="*/ 134 w 275"/>
                <a:gd name="T29" fmla="*/ 390 h 390"/>
                <a:gd name="T30" fmla="*/ 163 w 275"/>
                <a:gd name="T31" fmla="*/ 352 h 390"/>
                <a:gd name="T32" fmla="*/ 139 w 275"/>
                <a:gd name="T33" fmla="*/ 305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5" h="390">
                  <a:moveTo>
                    <a:pt x="99" y="383"/>
                  </a:moveTo>
                  <a:cubicBezTo>
                    <a:pt x="46" y="378"/>
                    <a:pt x="0" y="307"/>
                    <a:pt x="17" y="248"/>
                  </a:cubicBezTo>
                  <a:cubicBezTo>
                    <a:pt x="34" y="190"/>
                    <a:pt x="93" y="142"/>
                    <a:pt x="106" y="107"/>
                  </a:cubicBezTo>
                  <a:cubicBezTo>
                    <a:pt x="117" y="77"/>
                    <a:pt x="120" y="52"/>
                    <a:pt x="88" y="0"/>
                  </a:cubicBezTo>
                  <a:cubicBezTo>
                    <a:pt x="157" y="45"/>
                    <a:pt x="211" y="95"/>
                    <a:pt x="240" y="148"/>
                  </a:cubicBezTo>
                  <a:cubicBezTo>
                    <a:pt x="269" y="200"/>
                    <a:pt x="275" y="278"/>
                    <a:pt x="252" y="326"/>
                  </a:cubicBezTo>
                  <a:cubicBezTo>
                    <a:pt x="234" y="365"/>
                    <a:pt x="204" y="379"/>
                    <a:pt x="169" y="386"/>
                  </a:cubicBezTo>
                  <a:cubicBezTo>
                    <a:pt x="206" y="350"/>
                    <a:pt x="212" y="312"/>
                    <a:pt x="208" y="272"/>
                  </a:cubicBezTo>
                  <a:cubicBezTo>
                    <a:pt x="203" y="224"/>
                    <a:pt x="133" y="154"/>
                    <a:pt x="133" y="154"/>
                  </a:cubicBezTo>
                  <a:cubicBezTo>
                    <a:pt x="133" y="154"/>
                    <a:pt x="145" y="177"/>
                    <a:pt x="129" y="214"/>
                  </a:cubicBezTo>
                  <a:cubicBezTo>
                    <a:pt x="112" y="252"/>
                    <a:pt x="88" y="253"/>
                    <a:pt x="78" y="282"/>
                  </a:cubicBezTo>
                  <a:cubicBezTo>
                    <a:pt x="68" y="311"/>
                    <a:pt x="78" y="343"/>
                    <a:pt x="99" y="383"/>
                  </a:cubicBezTo>
                  <a:close/>
                  <a:moveTo>
                    <a:pt x="139" y="305"/>
                  </a:moveTo>
                  <a:cubicBezTo>
                    <a:pt x="146" y="330"/>
                    <a:pt x="123" y="334"/>
                    <a:pt x="118" y="351"/>
                  </a:cubicBezTo>
                  <a:cubicBezTo>
                    <a:pt x="111" y="372"/>
                    <a:pt x="124" y="390"/>
                    <a:pt x="134" y="390"/>
                  </a:cubicBezTo>
                  <a:cubicBezTo>
                    <a:pt x="153" y="390"/>
                    <a:pt x="163" y="366"/>
                    <a:pt x="163" y="352"/>
                  </a:cubicBezTo>
                  <a:cubicBezTo>
                    <a:pt x="163" y="335"/>
                    <a:pt x="159" y="326"/>
                    <a:pt x="139" y="30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58" name="Icon"/>
            <p:cNvSpPr>
              <a:spLocks noChangeAspect="1"/>
            </p:cNvSpPr>
            <p:nvPr/>
          </p:nvSpPr>
          <p:spPr bwMode="auto">
            <a:xfrm>
              <a:off x="16922138" y="7074597"/>
              <a:ext cx="169404" cy="395803"/>
            </a:xfrm>
            <a:custGeom>
              <a:avLst/>
              <a:gdLst>
                <a:gd name="T0" fmla="*/ 49 w 178"/>
                <a:gd name="T1" fmla="*/ 214 h 420"/>
                <a:gd name="T2" fmla="*/ 146 w 178"/>
                <a:gd name="T3" fmla="*/ 0 h 420"/>
                <a:gd name="T4" fmla="*/ 81 w 178"/>
                <a:gd name="T5" fmla="*/ 0 h 420"/>
                <a:gd name="T6" fmla="*/ 0 w 178"/>
                <a:gd name="T7" fmla="*/ 277 h 420"/>
                <a:gd name="T8" fmla="*/ 98 w 178"/>
                <a:gd name="T9" fmla="*/ 229 h 420"/>
                <a:gd name="T10" fmla="*/ 96 w 178"/>
                <a:gd name="T11" fmla="*/ 327 h 420"/>
                <a:gd name="T12" fmla="*/ 68 w 178"/>
                <a:gd name="T13" fmla="*/ 323 h 420"/>
                <a:gd name="T14" fmla="*/ 95 w 178"/>
                <a:gd name="T15" fmla="*/ 420 h 420"/>
                <a:gd name="T16" fmla="*/ 152 w 178"/>
                <a:gd name="T17" fmla="*/ 336 h 420"/>
                <a:gd name="T18" fmla="*/ 124 w 178"/>
                <a:gd name="T19" fmla="*/ 332 h 420"/>
                <a:gd name="T20" fmla="*/ 178 w 178"/>
                <a:gd name="T21" fmla="*/ 145 h 420"/>
                <a:gd name="T22" fmla="*/ 49 w 178"/>
                <a:gd name="T23" fmla="*/ 214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8" h="420">
                  <a:moveTo>
                    <a:pt x="49" y="214"/>
                  </a:moveTo>
                  <a:cubicBezTo>
                    <a:pt x="146" y="0"/>
                    <a:pt x="146" y="0"/>
                    <a:pt x="146" y="0"/>
                  </a:cubicBezTo>
                  <a:cubicBezTo>
                    <a:pt x="146" y="0"/>
                    <a:pt x="99" y="0"/>
                    <a:pt x="81" y="0"/>
                  </a:cubicBezTo>
                  <a:cubicBezTo>
                    <a:pt x="0" y="277"/>
                    <a:pt x="0" y="277"/>
                    <a:pt x="0" y="277"/>
                  </a:cubicBezTo>
                  <a:cubicBezTo>
                    <a:pt x="98" y="229"/>
                    <a:pt x="98" y="229"/>
                    <a:pt x="98" y="229"/>
                  </a:cubicBezTo>
                  <a:cubicBezTo>
                    <a:pt x="96" y="327"/>
                    <a:pt x="96" y="327"/>
                    <a:pt x="96" y="327"/>
                  </a:cubicBezTo>
                  <a:cubicBezTo>
                    <a:pt x="68" y="323"/>
                    <a:pt x="68" y="323"/>
                    <a:pt x="68" y="323"/>
                  </a:cubicBezTo>
                  <a:cubicBezTo>
                    <a:pt x="95" y="420"/>
                    <a:pt x="95" y="420"/>
                    <a:pt x="95" y="420"/>
                  </a:cubicBezTo>
                  <a:cubicBezTo>
                    <a:pt x="152" y="336"/>
                    <a:pt x="152" y="336"/>
                    <a:pt x="152" y="336"/>
                  </a:cubicBezTo>
                  <a:cubicBezTo>
                    <a:pt x="124" y="332"/>
                    <a:pt x="124" y="332"/>
                    <a:pt x="124" y="332"/>
                  </a:cubicBezTo>
                  <a:cubicBezTo>
                    <a:pt x="178" y="145"/>
                    <a:pt x="178" y="145"/>
                    <a:pt x="178" y="145"/>
                  </a:cubicBezTo>
                  <a:cubicBezTo>
                    <a:pt x="49" y="214"/>
                    <a:pt x="49" y="214"/>
                    <a:pt x="49" y="21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59" name="Icon"/>
            <p:cNvSpPr>
              <a:spLocks noChangeAspect="1" noEditPoints="1"/>
            </p:cNvSpPr>
            <p:nvPr/>
          </p:nvSpPr>
          <p:spPr bwMode="auto">
            <a:xfrm>
              <a:off x="17245807" y="7089750"/>
              <a:ext cx="368203" cy="365496"/>
            </a:xfrm>
            <a:custGeom>
              <a:avLst/>
              <a:gdLst>
                <a:gd name="T0" fmla="*/ 428 w 816"/>
                <a:gd name="T1" fmla="*/ 69 h 810"/>
                <a:gd name="T2" fmla="*/ 371 w 816"/>
                <a:gd name="T3" fmla="*/ 112 h 810"/>
                <a:gd name="T4" fmla="*/ 392 w 816"/>
                <a:gd name="T5" fmla="*/ 41 h 810"/>
                <a:gd name="T6" fmla="*/ 418 w 816"/>
                <a:gd name="T7" fmla="*/ 41 h 810"/>
                <a:gd name="T8" fmla="*/ 395 w 816"/>
                <a:gd name="T9" fmla="*/ 741 h 810"/>
                <a:gd name="T10" fmla="*/ 371 w 816"/>
                <a:gd name="T11" fmla="*/ 810 h 810"/>
                <a:gd name="T12" fmla="*/ 430 w 816"/>
                <a:gd name="T13" fmla="*/ 767 h 810"/>
                <a:gd name="T14" fmla="*/ 421 w 816"/>
                <a:gd name="T15" fmla="*/ 741 h 810"/>
                <a:gd name="T16" fmla="*/ 568 w 816"/>
                <a:gd name="T17" fmla="*/ 693 h 810"/>
                <a:gd name="T18" fmla="*/ 545 w 816"/>
                <a:gd name="T19" fmla="*/ 764 h 810"/>
                <a:gd name="T20" fmla="*/ 604 w 816"/>
                <a:gd name="T21" fmla="*/ 721 h 810"/>
                <a:gd name="T22" fmla="*/ 595 w 816"/>
                <a:gd name="T23" fmla="*/ 693 h 810"/>
                <a:gd name="T24" fmla="*/ 568 w 816"/>
                <a:gd name="T25" fmla="*/ 88 h 810"/>
                <a:gd name="T26" fmla="*/ 545 w 816"/>
                <a:gd name="T27" fmla="*/ 157 h 810"/>
                <a:gd name="T28" fmla="*/ 604 w 816"/>
                <a:gd name="T29" fmla="*/ 115 h 810"/>
                <a:gd name="T30" fmla="*/ 595 w 816"/>
                <a:gd name="T31" fmla="*/ 88 h 810"/>
                <a:gd name="T32" fmla="*/ 695 w 816"/>
                <a:gd name="T33" fmla="*/ 217 h 810"/>
                <a:gd name="T34" fmla="*/ 673 w 816"/>
                <a:gd name="T35" fmla="*/ 286 h 810"/>
                <a:gd name="T36" fmla="*/ 730 w 816"/>
                <a:gd name="T37" fmla="*/ 243 h 810"/>
                <a:gd name="T38" fmla="*/ 723 w 816"/>
                <a:gd name="T39" fmla="*/ 217 h 810"/>
                <a:gd name="T40" fmla="*/ 695 w 816"/>
                <a:gd name="T41" fmla="*/ 567 h 810"/>
                <a:gd name="T42" fmla="*/ 673 w 816"/>
                <a:gd name="T43" fmla="*/ 638 h 810"/>
                <a:gd name="T44" fmla="*/ 730 w 816"/>
                <a:gd name="T45" fmla="*/ 593 h 810"/>
                <a:gd name="T46" fmla="*/ 723 w 816"/>
                <a:gd name="T47" fmla="*/ 567 h 810"/>
                <a:gd name="T48" fmla="*/ 745 w 816"/>
                <a:gd name="T49" fmla="*/ 388 h 810"/>
                <a:gd name="T50" fmla="*/ 721 w 816"/>
                <a:gd name="T51" fmla="*/ 460 h 810"/>
                <a:gd name="T52" fmla="*/ 780 w 816"/>
                <a:gd name="T53" fmla="*/ 417 h 810"/>
                <a:gd name="T54" fmla="*/ 771 w 816"/>
                <a:gd name="T55" fmla="*/ 388 h 810"/>
                <a:gd name="T56" fmla="*/ 216 w 816"/>
                <a:gd name="T57" fmla="*/ 88 h 810"/>
                <a:gd name="T58" fmla="*/ 195 w 816"/>
                <a:gd name="T59" fmla="*/ 160 h 810"/>
                <a:gd name="T60" fmla="*/ 252 w 816"/>
                <a:gd name="T61" fmla="*/ 115 h 810"/>
                <a:gd name="T62" fmla="*/ 242 w 816"/>
                <a:gd name="T63" fmla="*/ 88 h 810"/>
                <a:gd name="T64" fmla="*/ 92 w 816"/>
                <a:gd name="T65" fmla="*/ 217 h 810"/>
                <a:gd name="T66" fmla="*/ 69 w 816"/>
                <a:gd name="T67" fmla="*/ 286 h 810"/>
                <a:gd name="T68" fmla="*/ 128 w 816"/>
                <a:gd name="T69" fmla="*/ 243 h 810"/>
                <a:gd name="T70" fmla="*/ 119 w 816"/>
                <a:gd name="T71" fmla="*/ 217 h 810"/>
                <a:gd name="T72" fmla="*/ 45 w 816"/>
                <a:gd name="T73" fmla="*/ 388 h 810"/>
                <a:gd name="T74" fmla="*/ 23 w 816"/>
                <a:gd name="T75" fmla="*/ 460 h 810"/>
                <a:gd name="T76" fmla="*/ 80 w 816"/>
                <a:gd name="T77" fmla="*/ 417 h 810"/>
                <a:gd name="T78" fmla="*/ 73 w 816"/>
                <a:gd name="T79" fmla="*/ 388 h 810"/>
                <a:gd name="T80" fmla="*/ 92 w 816"/>
                <a:gd name="T81" fmla="*/ 567 h 810"/>
                <a:gd name="T82" fmla="*/ 69 w 816"/>
                <a:gd name="T83" fmla="*/ 638 h 810"/>
                <a:gd name="T84" fmla="*/ 128 w 816"/>
                <a:gd name="T85" fmla="*/ 595 h 810"/>
                <a:gd name="T86" fmla="*/ 119 w 816"/>
                <a:gd name="T87" fmla="*/ 567 h 810"/>
                <a:gd name="T88" fmla="*/ 219 w 816"/>
                <a:gd name="T89" fmla="*/ 693 h 810"/>
                <a:gd name="T90" fmla="*/ 195 w 816"/>
                <a:gd name="T91" fmla="*/ 764 h 810"/>
                <a:gd name="T92" fmla="*/ 254 w 816"/>
                <a:gd name="T93" fmla="*/ 721 h 810"/>
                <a:gd name="T94" fmla="*/ 245 w 816"/>
                <a:gd name="T95" fmla="*/ 693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16" h="810">
                  <a:moveTo>
                    <a:pt x="418" y="41"/>
                  </a:moveTo>
                  <a:lnTo>
                    <a:pt x="464" y="41"/>
                  </a:lnTo>
                  <a:lnTo>
                    <a:pt x="428" y="69"/>
                  </a:lnTo>
                  <a:lnTo>
                    <a:pt x="442" y="112"/>
                  </a:lnTo>
                  <a:lnTo>
                    <a:pt x="407" y="86"/>
                  </a:lnTo>
                  <a:lnTo>
                    <a:pt x="371" y="112"/>
                  </a:lnTo>
                  <a:lnTo>
                    <a:pt x="385" y="69"/>
                  </a:lnTo>
                  <a:lnTo>
                    <a:pt x="347" y="41"/>
                  </a:lnTo>
                  <a:lnTo>
                    <a:pt x="392" y="41"/>
                  </a:lnTo>
                  <a:lnTo>
                    <a:pt x="407" y="0"/>
                  </a:lnTo>
                  <a:lnTo>
                    <a:pt x="418" y="41"/>
                  </a:lnTo>
                  <a:lnTo>
                    <a:pt x="418" y="41"/>
                  </a:lnTo>
                  <a:close/>
                  <a:moveTo>
                    <a:pt x="421" y="741"/>
                  </a:moveTo>
                  <a:lnTo>
                    <a:pt x="409" y="698"/>
                  </a:lnTo>
                  <a:lnTo>
                    <a:pt x="395" y="741"/>
                  </a:lnTo>
                  <a:lnTo>
                    <a:pt x="349" y="741"/>
                  </a:lnTo>
                  <a:lnTo>
                    <a:pt x="385" y="767"/>
                  </a:lnTo>
                  <a:lnTo>
                    <a:pt x="371" y="810"/>
                  </a:lnTo>
                  <a:lnTo>
                    <a:pt x="409" y="783"/>
                  </a:lnTo>
                  <a:lnTo>
                    <a:pt x="445" y="810"/>
                  </a:lnTo>
                  <a:lnTo>
                    <a:pt x="430" y="767"/>
                  </a:lnTo>
                  <a:lnTo>
                    <a:pt x="466" y="741"/>
                  </a:lnTo>
                  <a:lnTo>
                    <a:pt x="421" y="741"/>
                  </a:lnTo>
                  <a:lnTo>
                    <a:pt x="421" y="741"/>
                  </a:lnTo>
                  <a:close/>
                  <a:moveTo>
                    <a:pt x="595" y="693"/>
                  </a:moveTo>
                  <a:lnTo>
                    <a:pt x="580" y="650"/>
                  </a:lnTo>
                  <a:lnTo>
                    <a:pt x="568" y="693"/>
                  </a:lnTo>
                  <a:lnTo>
                    <a:pt x="523" y="693"/>
                  </a:lnTo>
                  <a:lnTo>
                    <a:pt x="559" y="721"/>
                  </a:lnTo>
                  <a:lnTo>
                    <a:pt x="545" y="764"/>
                  </a:lnTo>
                  <a:lnTo>
                    <a:pt x="580" y="738"/>
                  </a:lnTo>
                  <a:lnTo>
                    <a:pt x="616" y="764"/>
                  </a:lnTo>
                  <a:lnTo>
                    <a:pt x="604" y="721"/>
                  </a:lnTo>
                  <a:lnTo>
                    <a:pt x="640" y="693"/>
                  </a:lnTo>
                  <a:lnTo>
                    <a:pt x="595" y="693"/>
                  </a:lnTo>
                  <a:lnTo>
                    <a:pt x="595" y="693"/>
                  </a:lnTo>
                  <a:close/>
                  <a:moveTo>
                    <a:pt x="595" y="88"/>
                  </a:moveTo>
                  <a:lnTo>
                    <a:pt x="580" y="46"/>
                  </a:lnTo>
                  <a:lnTo>
                    <a:pt x="568" y="88"/>
                  </a:lnTo>
                  <a:lnTo>
                    <a:pt x="523" y="88"/>
                  </a:lnTo>
                  <a:lnTo>
                    <a:pt x="559" y="115"/>
                  </a:lnTo>
                  <a:lnTo>
                    <a:pt x="545" y="157"/>
                  </a:lnTo>
                  <a:lnTo>
                    <a:pt x="580" y="131"/>
                  </a:lnTo>
                  <a:lnTo>
                    <a:pt x="616" y="157"/>
                  </a:lnTo>
                  <a:lnTo>
                    <a:pt x="604" y="115"/>
                  </a:lnTo>
                  <a:lnTo>
                    <a:pt x="640" y="88"/>
                  </a:lnTo>
                  <a:lnTo>
                    <a:pt x="595" y="88"/>
                  </a:lnTo>
                  <a:lnTo>
                    <a:pt x="595" y="88"/>
                  </a:lnTo>
                  <a:close/>
                  <a:moveTo>
                    <a:pt x="723" y="217"/>
                  </a:moveTo>
                  <a:lnTo>
                    <a:pt x="709" y="174"/>
                  </a:lnTo>
                  <a:lnTo>
                    <a:pt x="695" y="217"/>
                  </a:lnTo>
                  <a:lnTo>
                    <a:pt x="649" y="217"/>
                  </a:lnTo>
                  <a:lnTo>
                    <a:pt x="687" y="243"/>
                  </a:lnTo>
                  <a:lnTo>
                    <a:pt x="673" y="286"/>
                  </a:lnTo>
                  <a:lnTo>
                    <a:pt x="709" y="260"/>
                  </a:lnTo>
                  <a:lnTo>
                    <a:pt x="745" y="286"/>
                  </a:lnTo>
                  <a:lnTo>
                    <a:pt x="730" y="243"/>
                  </a:lnTo>
                  <a:lnTo>
                    <a:pt x="768" y="217"/>
                  </a:lnTo>
                  <a:lnTo>
                    <a:pt x="723" y="217"/>
                  </a:lnTo>
                  <a:lnTo>
                    <a:pt x="723" y="217"/>
                  </a:lnTo>
                  <a:close/>
                  <a:moveTo>
                    <a:pt x="723" y="567"/>
                  </a:moveTo>
                  <a:lnTo>
                    <a:pt x="709" y="524"/>
                  </a:lnTo>
                  <a:lnTo>
                    <a:pt x="695" y="567"/>
                  </a:lnTo>
                  <a:lnTo>
                    <a:pt x="649" y="567"/>
                  </a:lnTo>
                  <a:lnTo>
                    <a:pt x="687" y="593"/>
                  </a:lnTo>
                  <a:lnTo>
                    <a:pt x="673" y="638"/>
                  </a:lnTo>
                  <a:lnTo>
                    <a:pt x="709" y="610"/>
                  </a:lnTo>
                  <a:lnTo>
                    <a:pt x="745" y="638"/>
                  </a:lnTo>
                  <a:lnTo>
                    <a:pt x="730" y="593"/>
                  </a:lnTo>
                  <a:lnTo>
                    <a:pt x="768" y="567"/>
                  </a:lnTo>
                  <a:lnTo>
                    <a:pt x="723" y="567"/>
                  </a:lnTo>
                  <a:lnTo>
                    <a:pt x="723" y="567"/>
                  </a:lnTo>
                  <a:close/>
                  <a:moveTo>
                    <a:pt x="771" y="388"/>
                  </a:moveTo>
                  <a:lnTo>
                    <a:pt x="757" y="345"/>
                  </a:lnTo>
                  <a:lnTo>
                    <a:pt x="745" y="388"/>
                  </a:lnTo>
                  <a:lnTo>
                    <a:pt x="699" y="388"/>
                  </a:lnTo>
                  <a:lnTo>
                    <a:pt x="735" y="417"/>
                  </a:lnTo>
                  <a:lnTo>
                    <a:pt x="721" y="460"/>
                  </a:lnTo>
                  <a:lnTo>
                    <a:pt x="757" y="434"/>
                  </a:lnTo>
                  <a:lnTo>
                    <a:pt x="795" y="460"/>
                  </a:lnTo>
                  <a:lnTo>
                    <a:pt x="780" y="417"/>
                  </a:lnTo>
                  <a:lnTo>
                    <a:pt x="816" y="388"/>
                  </a:lnTo>
                  <a:lnTo>
                    <a:pt x="771" y="388"/>
                  </a:lnTo>
                  <a:lnTo>
                    <a:pt x="771" y="388"/>
                  </a:lnTo>
                  <a:close/>
                  <a:moveTo>
                    <a:pt x="242" y="88"/>
                  </a:moveTo>
                  <a:lnTo>
                    <a:pt x="230" y="46"/>
                  </a:lnTo>
                  <a:lnTo>
                    <a:pt x="216" y="88"/>
                  </a:lnTo>
                  <a:lnTo>
                    <a:pt x="171" y="88"/>
                  </a:lnTo>
                  <a:lnTo>
                    <a:pt x="209" y="115"/>
                  </a:lnTo>
                  <a:lnTo>
                    <a:pt x="195" y="160"/>
                  </a:lnTo>
                  <a:lnTo>
                    <a:pt x="230" y="131"/>
                  </a:lnTo>
                  <a:lnTo>
                    <a:pt x="266" y="160"/>
                  </a:lnTo>
                  <a:lnTo>
                    <a:pt x="252" y="115"/>
                  </a:lnTo>
                  <a:lnTo>
                    <a:pt x="288" y="88"/>
                  </a:lnTo>
                  <a:lnTo>
                    <a:pt x="242" y="88"/>
                  </a:lnTo>
                  <a:lnTo>
                    <a:pt x="242" y="88"/>
                  </a:lnTo>
                  <a:close/>
                  <a:moveTo>
                    <a:pt x="119" y="217"/>
                  </a:moveTo>
                  <a:lnTo>
                    <a:pt x="107" y="174"/>
                  </a:lnTo>
                  <a:lnTo>
                    <a:pt x="92" y="217"/>
                  </a:lnTo>
                  <a:lnTo>
                    <a:pt x="47" y="217"/>
                  </a:lnTo>
                  <a:lnTo>
                    <a:pt x="83" y="243"/>
                  </a:lnTo>
                  <a:lnTo>
                    <a:pt x="69" y="286"/>
                  </a:lnTo>
                  <a:lnTo>
                    <a:pt x="107" y="260"/>
                  </a:lnTo>
                  <a:lnTo>
                    <a:pt x="142" y="286"/>
                  </a:lnTo>
                  <a:lnTo>
                    <a:pt x="128" y="243"/>
                  </a:lnTo>
                  <a:lnTo>
                    <a:pt x="164" y="217"/>
                  </a:lnTo>
                  <a:lnTo>
                    <a:pt x="119" y="217"/>
                  </a:lnTo>
                  <a:lnTo>
                    <a:pt x="119" y="217"/>
                  </a:lnTo>
                  <a:close/>
                  <a:moveTo>
                    <a:pt x="73" y="388"/>
                  </a:moveTo>
                  <a:lnTo>
                    <a:pt x="59" y="348"/>
                  </a:lnTo>
                  <a:lnTo>
                    <a:pt x="45" y="388"/>
                  </a:lnTo>
                  <a:lnTo>
                    <a:pt x="0" y="388"/>
                  </a:lnTo>
                  <a:lnTo>
                    <a:pt x="38" y="417"/>
                  </a:lnTo>
                  <a:lnTo>
                    <a:pt x="23" y="460"/>
                  </a:lnTo>
                  <a:lnTo>
                    <a:pt x="59" y="434"/>
                  </a:lnTo>
                  <a:lnTo>
                    <a:pt x="95" y="460"/>
                  </a:lnTo>
                  <a:lnTo>
                    <a:pt x="80" y="417"/>
                  </a:lnTo>
                  <a:lnTo>
                    <a:pt x="119" y="388"/>
                  </a:lnTo>
                  <a:lnTo>
                    <a:pt x="73" y="388"/>
                  </a:lnTo>
                  <a:lnTo>
                    <a:pt x="73" y="388"/>
                  </a:lnTo>
                  <a:close/>
                  <a:moveTo>
                    <a:pt x="119" y="567"/>
                  </a:moveTo>
                  <a:lnTo>
                    <a:pt x="107" y="524"/>
                  </a:lnTo>
                  <a:lnTo>
                    <a:pt x="92" y="567"/>
                  </a:lnTo>
                  <a:lnTo>
                    <a:pt x="47" y="567"/>
                  </a:lnTo>
                  <a:lnTo>
                    <a:pt x="83" y="595"/>
                  </a:lnTo>
                  <a:lnTo>
                    <a:pt x="69" y="638"/>
                  </a:lnTo>
                  <a:lnTo>
                    <a:pt x="107" y="612"/>
                  </a:lnTo>
                  <a:lnTo>
                    <a:pt x="142" y="638"/>
                  </a:lnTo>
                  <a:lnTo>
                    <a:pt x="128" y="595"/>
                  </a:lnTo>
                  <a:lnTo>
                    <a:pt x="164" y="567"/>
                  </a:lnTo>
                  <a:lnTo>
                    <a:pt x="119" y="567"/>
                  </a:lnTo>
                  <a:lnTo>
                    <a:pt x="119" y="567"/>
                  </a:lnTo>
                  <a:close/>
                  <a:moveTo>
                    <a:pt x="245" y="693"/>
                  </a:moveTo>
                  <a:lnTo>
                    <a:pt x="233" y="652"/>
                  </a:lnTo>
                  <a:lnTo>
                    <a:pt x="219" y="693"/>
                  </a:lnTo>
                  <a:lnTo>
                    <a:pt x="173" y="693"/>
                  </a:lnTo>
                  <a:lnTo>
                    <a:pt x="209" y="721"/>
                  </a:lnTo>
                  <a:lnTo>
                    <a:pt x="195" y="764"/>
                  </a:lnTo>
                  <a:lnTo>
                    <a:pt x="233" y="738"/>
                  </a:lnTo>
                  <a:lnTo>
                    <a:pt x="269" y="764"/>
                  </a:lnTo>
                  <a:lnTo>
                    <a:pt x="254" y="721"/>
                  </a:lnTo>
                  <a:lnTo>
                    <a:pt x="290" y="693"/>
                  </a:lnTo>
                  <a:lnTo>
                    <a:pt x="245" y="693"/>
                  </a:lnTo>
                  <a:lnTo>
                    <a:pt x="245" y="6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60" name="Icon"/>
            <p:cNvSpPr>
              <a:spLocks noChangeAspect="1" noEditPoints="1"/>
            </p:cNvSpPr>
            <p:nvPr/>
          </p:nvSpPr>
          <p:spPr bwMode="auto">
            <a:xfrm>
              <a:off x="14271305" y="6507889"/>
              <a:ext cx="618849" cy="331383"/>
            </a:xfrm>
            <a:custGeom>
              <a:avLst/>
              <a:gdLst>
                <a:gd name="T0" fmla="*/ 354 w 522"/>
                <a:gd name="T1" fmla="*/ 228 h 278"/>
                <a:gd name="T2" fmla="*/ 170 w 522"/>
                <a:gd name="T3" fmla="*/ 234 h 278"/>
                <a:gd name="T4" fmla="*/ 354 w 522"/>
                <a:gd name="T5" fmla="*/ 239 h 278"/>
                <a:gd name="T6" fmla="*/ 354 w 522"/>
                <a:gd name="T7" fmla="*/ 222 h 278"/>
                <a:gd name="T8" fmla="*/ 354 w 522"/>
                <a:gd name="T9" fmla="*/ 45 h 278"/>
                <a:gd name="T10" fmla="*/ 337 w 522"/>
                <a:gd name="T11" fmla="*/ 0 h 278"/>
                <a:gd name="T12" fmla="*/ 0 w 522"/>
                <a:gd name="T13" fmla="*/ 0 h 278"/>
                <a:gd name="T14" fmla="*/ 17 w 522"/>
                <a:gd name="T15" fmla="*/ 169 h 278"/>
                <a:gd name="T16" fmla="*/ 46 w 522"/>
                <a:gd name="T17" fmla="*/ 222 h 278"/>
                <a:gd name="T18" fmla="*/ 115 w 522"/>
                <a:gd name="T19" fmla="*/ 179 h 278"/>
                <a:gd name="T20" fmla="*/ 55 w 522"/>
                <a:gd name="T21" fmla="*/ 222 h 278"/>
                <a:gd name="T22" fmla="*/ 6 w 522"/>
                <a:gd name="T23" fmla="*/ 227 h 278"/>
                <a:gd name="T24" fmla="*/ 58 w 522"/>
                <a:gd name="T25" fmla="*/ 237 h 278"/>
                <a:gd name="T26" fmla="*/ 6 w 522"/>
                <a:gd name="T27" fmla="*/ 227 h 278"/>
                <a:gd name="T28" fmla="*/ 115 w 522"/>
                <a:gd name="T29" fmla="*/ 190 h 278"/>
                <a:gd name="T30" fmla="*/ 115 w 522"/>
                <a:gd name="T31" fmla="*/ 278 h 278"/>
                <a:gd name="T32" fmla="*/ 134 w 522"/>
                <a:gd name="T33" fmla="*/ 234 h 278"/>
                <a:gd name="T34" fmla="*/ 96 w 522"/>
                <a:gd name="T35" fmla="*/ 234 h 278"/>
                <a:gd name="T36" fmla="*/ 134 w 522"/>
                <a:gd name="T37" fmla="*/ 234 h 278"/>
                <a:gd name="T38" fmla="*/ 435 w 522"/>
                <a:gd name="T39" fmla="*/ 182 h 278"/>
                <a:gd name="T40" fmla="*/ 435 w 522"/>
                <a:gd name="T41" fmla="*/ 277 h 278"/>
                <a:gd name="T42" fmla="*/ 455 w 522"/>
                <a:gd name="T43" fmla="*/ 229 h 278"/>
                <a:gd name="T44" fmla="*/ 414 w 522"/>
                <a:gd name="T45" fmla="*/ 229 h 278"/>
                <a:gd name="T46" fmla="*/ 455 w 522"/>
                <a:gd name="T47" fmla="*/ 229 h 278"/>
                <a:gd name="T48" fmla="*/ 521 w 522"/>
                <a:gd name="T49" fmla="*/ 129 h 278"/>
                <a:gd name="T50" fmla="*/ 358 w 522"/>
                <a:gd name="T51" fmla="*/ 44 h 278"/>
                <a:gd name="T52" fmla="*/ 376 w 522"/>
                <a:gd name="T53" fmla="*/ 213 h 278"/>
                <a:gd name="T54" fmla="*/ 493 w 522"/>
                <a:gd name="T55" fmla="*/ 213 h 278"/>
                <a:gd name="T56" fmla="*/ 378 w 522"/>
                <a:gd name="T57" fmla="*/ 125 h 278"/>
                <a:gd name="T58" fmla="*/ 400 w 522"/>
                <a:gd name="T59" fmla="*/ 137 h 278"/>
                <a:gd name="T60" fmla="*/ 378 w 522"/>
                <a:gd name="T61" fmla="*/ 125 h 278"/>
                <a:gd name="T62" fmla="*/ 455 w 522"/>
                <a:gd name="T63" fmla="*/ 128 h 278"/>
                <a:gd name="T64" fmla="*/ 372 w 522"/>
                <a:gd name="T65" fmla="*/ 99 h 278"/>
                <a:gd name="T66" fmla="*/ 476 w 522"/>
                <a:gd name="T67" fmla="*/ 56 h 278"/>
                <a:gd name="T68" fmla="*/ 358 w 522"/>
                <a:gd name="T69" fmla="*/ 217 h 278"/>
                <a:gd name="T70" fmla="*/ 378 w 522"/>
                <a:gd name="T71" fmla="*/ 238 h 278"/>
                <a:gd name="T72" fmla="*/ 358 w 522"/>
                <a:gd name="T73" fmla="*/ 217 h 278"/>
                <a:gd name="T74" fmla="*/ 522 w 522"/>
                <a:gd name="T75" fmla="*/ 218 h 278"/>
                <a:gd name="T76" fmla="*/ 502 w 522"/>
                <a:gd name="T77" fmla="*/ 237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2" h="278">
                  <a:moveTo>
                    <a:pt x="354" y="239"/>
                  </a:moveTo>
                  <a:cubicBezTo>
                    <a:pt x="354" y="228"/>
                    <a:pt x="354" y="228"/>
                    <a:pt x="354" y="228"/>
                  </a:cubicBezTo>
                  <a:cubicBezTo>
                    <a:pt x="169" y="228"/>
                    <a:pt x="169" y="228"/>
                    <a:pt x="169" y="228"/>
                  </a:cubicBezTo>
                  <a:cubicBezTo>
                    <a:pt x="170" y="230"/>
                    <a:pt x="170" y="232"/>
                    <a:pt x="170" y="234"/>
                  </a:cubicBezTo>
                  <a:cubicBezTo>
                    <a:pt x="170" y="236"/>
                    <a:pt x="170" y="237"/>
                    <a:pt x="169" y="239"/>
                  </a:cubicBezTo>
                  <a:cubicBezTo>
                    <a:pt x="354" y="239"/>
                    <a:pt x="354" y="239"/>
                    <a:pt x="354" y="239"/>
                  </a:cubicBezTo>
                  <a:close/>
                  <a:moveTo>
                    <a:pt x="169" y="222"/>
                  </a:moveTo>
                  <a:cubicBezTo>
                    <a:pt x="354" y="222"/>
                    <a:pt x="354" y="222"/>
                    <a:pt x="354" y="222"/>
                  </a:cubicBezTo>
                  <a:cubicBezTo>
                    <a:pt x="354" y="169"/>
                    <a:pt x="354" y="169"/>
                    <a:pt x="354" y="169"/>
                  </a:cubicBezTo>
                  <a:cubicBezTo>
                    <a:pt x="354" y="45"/>
                    <a:pt x="354" y="45"/>
                    <a:pt x="354" y="45"/>
                  </a:cubicBezTo>
                  <a:cubicBezTo>
                    <a:pt x="337" y="45"/>
                    <a:pt x="337" y="45"/>
                    <a:pt x="337" y="45"/>
                  </a:cubicBezTo>
                  <a:cubicBezTo>
                    <a:pt x="337" y="0"/>
                    <a:pt x="337" y="0"/>
                    <a:pt x="337" y="0"/>
                  </a:cubicBezTo>
                  <a:cubicBezTo>
                    <a:pt x="17" y="0"/>
                    <a:pt x="17" y="0"/>
                    <a:pt x="17" y="0"/>
                  </a:cubicBezTo>
                  <a:cubicBezTo>
                    <a:pt x="0" y="0"/>
                    <a:pt x="0" y="0"/>
                    <a:pt x="0" y="0"/>
                  </a:cubicBezTo>
                  <a:cubicBezTo>
                    <a:pt x="0" y="169"/>
                    <a:pt x="0" y="169"/>
                    <a:pt x="0" y="169"/>
                  </a:cubicBezTo>
                  <a:cubicBezTo>
                    <a:pt x="17" y="169"/>
                    <a:pt x="17" y="169"/>
                    <a:pt x="17" y="169"/>
                  </a:cubicBezTo>
                  <a:cubicBezTo>
                    <a:pt x="17" y="204"/>
                    <a:pt x="17" y="204"/>
                    <a:pt x="17" y="204"/>
                  </a:cubicBezTo>
                  <a:cubicBezTo>
                    <a:pt x="46" y="222"/>
                    <a:pt x="46" y="222"/>
                    <a:pt x="46" y="222"/>
                  </a:cubicBezTo>
                  <a:cubicBezTo>
                    <a:pt x="61" y="222"/>
                    <a:pt x="61" y="222"/>
                    <a:pt x="61" y="222"/>
                  </a:cubicBezTo>
                  <a:cubicBezTo>
                    <a:pt x="66" y="198"/>
                    <a:pt x="88" y="179"/>
                    <a:pt x="115" y="179"/>
                  </a:cubicBezTo>
                  <a:cubicBezTo>
                    <a:pt x="141" y="179"/>
                    <a:pt x="163" y="198"/>
                    <a:pt x="169" y="222"/>
                  </a:cubicBezTo>
                  <a:close/>
                  <a:moveTo>
                    <a:pt x="55" y="222"/>
                  </a:moveTo>
                  <a:cubicBezTo>
                    <a:pt x="55" y="222"/>
                    <a:pt x="55" y="222"/>
                    <a:pt x="55" y="222"/>
                  </a:cubicBezTo>
                  <a:moveTo>
                    <a:pt x="6" y="227"/>
                  </a:moveTo>
                  <a:cubicBezTo>
                    <a:pt x="58" y="227"/>
                    <a:pt x="58" y="227"/>
                    <a:pt x="58" y="227"/>
                  </a:cubicBezTo>
                  <a:cubicBezTo>
                    <a:pt x="58" y="237"/>
                    <a:pt x="58" y="237"/>
                    <a:pt x="58" y="237"/>
                  </a:cubicBezTo>
                  <a:cubicBezTo>
                    <a:pt x="6" y="237"/>
                    <a:pt x="6" y="237"/>
                    <a:pt x="6" y="237"/>
                  </a:cubicBezTo>
                  <a:cubicBezTo>
                    <a:pt x="6" y="227"/>
                    <a:pt x="6" y="227"/>
                    <a:pt x="6" y="227"/>
                  </a:cubicBezTo>
                  <a:close/>
                  <a:moveTo>
                    <a:pt x="159" y="234"/>
                  </a:moveTo>
                  <a:cubicBezTo>
                    <a:pt x="159" y="210"/>
                    <a:pt x="139" y="190"/>
                    <a:pt x="115" y="190"/>
                  </a:cubicBezTo>
                  <a:cubicBezTo>
                    <a:pt x="90" y="190"/>
                    <a:pt x="71" y="210"/>
                    <a:pt x="71" y="234"/>
                  </a:cubicBezTo>
                  <a:cubicBezTo>
                    <a:pt x="71" y="258"/>
                    <a:pt x="90" y="278"/>
                    <a:pt x="115" y="278"/>
                  </a:cubicBezTo>
                  <a:cubicBezTo>
                    <a:pt x="139" y="278"/>
                    <a:pt x="159" y="258"/>
                    <a:pt x="159" y="234"/>
                  </a:cubicBezTo>
                  <a:close/>
                  <a:moveTo>
                    <a:pt x="134" y="234"/>
                  </a:moveTo>
                  <a:cubicBezTo>
                    <a:pt x="134" y="244"/>
                    <a:pt x="125" y="253"/>
                    <a:pt x="115" y="253"/>
                  </a:cubicBezTo>
                  <a:cubicBezTo>
                    <a:pt x="104" y="253"/>
                    <a:pt x="96" y="244"/>
                    <a:pt x="96" y="234"/>
                  </a:cubicBezTo>
                  <a:cubicBezTo>
                    <a:pt x="96" y="223"/>
                    <a:pt x="104" y="215"/>
                    <a:pt x="115" y="215"/>
                  </a:cubicBezTo>
                  <a:cubicBezTo>
                    <a:pt x="125" y="215"/>
                    <a:pt x="134" y="223"/>
                    <a:pt x="134" y="234"/>
                  </a:cubicBezTo>
                  <a:close/>
                  <a:moveTo>
                    <a:pt x="482" y="229"/>
                  </a:moveTo>
                  <a:cubicBezTo>
                    <a:pt x="482" y="203"/>
                    <a:pt x="461" y="182"/>
                    <a:pt x="435" y="182"/>
                  </a:cubicBezTo>
                  <a:cubicBezTo>
                    <a:pt x="408" y="182"/>
                    <a:pt x="387" y="203"/>
                    <a:pt x="387" y="229"/>
                  </a:cubicBezTo>
                  <a:cubicBezTo>
                    <a:pt x="387" y="255"/>
                    <a:pt x="408" y="277"/>
                    <a:pt x="435" y="277"/>
                  </a:cubicBezTo>
                  <a:cubicBezTo>
                    <a:pt x="461" y="277"/>
                    <a:pt x="482" y="255"/>
                    <a:pt x="482" y="229"/>
                  </a:cubicBezTo>
                  <a:close/>
                  <a:moveTo>
                    <a:pt x="455" y="229"/>
                  </a:moveTo>
                  <a:cubicBezTo>
                    <a:pt x="455" y="241"/>
                    <a:pt x="446" y="250"/>
                    <a:pt x="435" y="250"/>
                  </a:cubicBezTo>
                  <a:cubicBezTo>
                    <a:pt x="423" y="250"/>
                    <a:pt x="414" y="241"/>
                    <a:pt x="414" y="229"/>
                  </a:cubicBezTo>
                  <a:cubicBezTo>
                    <a:pt x="414" y="218"/>
                    <a:pt x="423" y="209"/>
                    <a:pt x="435" y="209"/>
                  </a:cubicBezTo>
                  <a:cubicBezTo>
                    <a:pt x="446" y="209"/>
                    <a:pt x="455" y="218"/>
                    <a:pt x="455" y="229"/>
                  </a:cubicBezTo>
                  <a:close/>
                  <a:moveTo>
                    <a:pt x="521" y="213"/>
                  </a:moveTo>
                  <a:cubicBezTo>
                    <a:pt x="521" y="129"/>
                    <a:pt x="521" y="129"/>
                    <a:pt x="521" y="129"/>
                  </a:cubicBezTo>
                  <a:cubicBezTo>
                    <a:pt x="490" y="44"/>
                    <a:pt x="490" y="44"/>
                    <a:pt x="490" y="44"/>
                  </a:cubicBezTo>
                  <a:cubicBezTo>
                    <a:pt x="358" y="44"/>
                    <a:pt x="358" y="44"/>
                    <a:pt x="358" y="44"/>
                  </a:cubicBezTo>
                  <a:cubicBezTo>
                    <a:pt x="358" y="213"/>
                    <a:pt x="358" y="213"/>
                    <a:pt x="358" y="213"/>
                  </a:cubicBezTo>
                  <a:cubicBezTo>
                    <a:pt x="376" y="213"/>
                    <a:pt x="376" y="213"/>
                    <a:pt x="376" y="213"/>
                  </a:cubicBezTo>
                  <a:cubicBezTo>
                    <a:pt x="383" y="188"/>
                    <a:pt x="407" y="169"/>
                    <a:pt x="435" y="169"/>
                  </a:cubicBezTo>
                  <a:cubicBezTo>
                    <a:pt x="463" y="169"/>
                    <a:pt x="486" y="188"/>
                    <a:pt x="493" y="213"/>
                  </a:cubicBezTo>
                  <a:cubicBezTo>
                    <a:pt x="521" y="213"/>
                    <a:pt x="521" y="213"/>
                    <a:pt x="521" y="213"/>
                  </a:cubicBezTo>
                  <a:close/>
                  <a:moveTo>
                    <a:pt x="378" y="125"/>
                  </a:moveTo>
                  <a:cubicBezTo>
                    <a:pt x="400" y="125"/>
                    <a:pt x="400" y="125"/>
                    <a:pt x="400" y="125"/>
                  </a:cubicBezTo>
                  <a:cubicBezTo>
                    <a:pt x="400" y="137"/>
                    <a:pt x="400" y="137"/>
                    <a:pt x="400" y="137"/>
                  </a:cubicBezTo>
                  <a:cubicBezTo>
                    <a:pt x="378" y="137"/>
                    <a:pt x="378" y="137"/>
                    <a:pt x="378" y="137"/>
                  </a:cubicBezTo>
                  <a:cubicBezTo>
                    <a:pt x="378" y="125"/>
                    <a:pt x="378" y="125"/>
                    <a:pt x="378" y="125"/>
                  </a:cubicBezTo>
                  <a:close/>
                  <a:moveTo>
                    <a:pt x="502" y="128"/>
                  </a:moveTo>
                  <a:cubicBezTo>
                    <a:pt x="455" y="128"/>
                    <a:pt x="455" y="128"/>
                    <a:pt x="455" y="128"/>
                  </a:cubicBezTo>
                  <a:cubicBezTo>
                    <a:pt x="426" y="99"/>
                    <a:pt x="426" y="99"/>
                    <a:pt x="426" y="99"/>
                  </a:cubicBezTo>
                  <a:cubicBezTo>
                    <a:pt x="372" y="99"/>
                    <a:pt x="372" y="99"/>
                    <a:pt x="372" y="99"/>
                  </a:cubicBezTo>
                  <a:cubicBezTo>
                    <a:pt x="372" y="56"/>
                    <a:pt x="372" y="56"/>
                    <a:pt x="372" y="56"/>
                  </a:cubicBezTo>
                  <a:cubicBezTo>
                    <a:pt x="476" y="56"/>
                    <a:pt x="476" y="56"/>
                    <a:pt x="476" y="56"/>
                  </a:cubicBezTo>
                  <a:cubicBezTo>
                    <a:pt x="502" y="128"/>
                    <a:pt x="502" y="128"/>
                    <a:pt x="502" y="128"/>
                  </a:cubicBezTo>
                  <a:close/>
                  <a:moveTo>
                    <a:pt x="358" y="217"/>
                  </a:moveTo>
                  <a:cubicBezTo>
                    <a:pt x="378" y="217"/>
                    <a:pt x="378" y="217"/>
                    <a:pt x="378" y="217"/>
                  </a:cubicBezTo>
                  <a:cubicBezTo>
                    <a:pt x="378" y="238"/>
                    <a:pt x="378" y="238"/>
                    <a:pt x="378" y="238"/>
                  </a:cubicBezTo>
                  <a:cubicBezTo>
                    <a:pt x="358" y="238"/>
                    <a:pt x="358" y="238"/>
                    <a:pt x="358" y="238"/>
                  </a:cubicBezTo>
                  <a:cubicBezTo>
                    <a:pt x="358" y="217"/>
                    <a:pt x="358" y="217"/>
                    <a:pt x="358" y="217"/>
                  </a:cubicBezTo>
                  <a:close/>
                  <a:moveTo>
                    <a:pt x="497" y="218"/>
                  </a:moveTo>
                  <a:cubicBezTo>
                    <a:pt x="522" y="218"/>
                    <a:pt x="522" y="218"/>
                    <a:pt x="522" y="218"/>
                  </a:cubicBezTo>
                  <a:cubicBezTo>
                    <a:pt x="522" y="237"/>
                    <a:pt x="522" y="237"/>
                    <a:pt x="522" y="237"/>
                  </a:cubicBezTo>
                  <a:cubicBezTo>
                    <a:pt x="502" y="237"/>
                    <a:pt x="502" y="237"/>
                    <a:pt x="502" y="237"/>
                  </a:cubicBezTo>
                  <a:cubicBezTo>
                    <a:pt x="497" y="218"/>
                    <a:pt x="497" y="218"/>
                    <a:pt x="497" y="21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61" name="Icon"/>
            <p:cNvSpPr>
              <a:spLocks noChangeAspect="1" noEditPoints="1"/>
            </p:cNvSpPr>
            <p:nvPr/>
          </p:nvSpPr>
          <p:spPr bwMode="auto">
            <a:xfrm>
              <a:off x="14885560" y="7088397"/>
              <a:ext cx="388029" cy="368203"/>
            </a:xfrm>
            <a:custGeom>
              <a:avLst/>
              <a:gdLst>
                <a:gd name="T0" fmla="*/ 172 w 345"/>
                <a:gd name="T1" fmla="*/ 0 h 327"/>
                <a:gd name="T2" fmla="*/ 23 w 345"/>
                <a:gd name="T3" fmla="*/ 81 h 327"/>
                <a:gd name="T4" fmla="*/ 322 w 345"/>
                <a:gd name="T5" fmla="*/ 81 h 327"/>
                <a:gd name="T6" fmla="*/ 172 w 345"/>
                <a:gd name="T7" fmla="*/ 0 h 327"/>
                <a:gd name="T8" fmla="*/ 172 w 345"/>
                <a:gd name="T9" fmla="*/ 68 h 327"/>
                <a:gd name="T10" fmla="*/ 151 w 345"/>
                <a:gd name="T11" fmla="*/ 47 h 327"/>
                <a:gd name="T12" fmla="*/ 172 w 345"/>
                <a:gd name="T13" fmla="*/ 26 h 327"/>
                <a:gd name="T14" fmla="*/ 193 w 345"/>
                <a:gd name="T15" fmla="*/ 47 h 327"/>
                <a:gd name="T16" fmla="*/ 172 w 345"/>
                <a:gd name="T17" fmla="*/ 68 h 327"/>
                <a:gd name="T18" fmla="*/ 325 w 345"/>
                <a:gd name="T19" fmla="*/ 112 h 327"/>
                <a:gd name="T20" fmla="*/ 19 w 345"/>
                <a:gd name="T21" fmla="*/ 112 h 327"/>
                <a:gd name="T22" fmla="*/ 19 w 345"/>
                <a:gd name="T23" fmla="*/ 91 h 327"/>
                <a:gd name="T24" fmla="*/ 325 w 345"/>
                <a:gd name="T25" fmla="*/ 91 h 327"/>
                <a:gd name="T26" fmla="*/ 325 w 345"/>
                <a:gd name="T27" fmla="*/ 112 h 327"/>
                <a:gd name="T28" fmla="*/ 85 w 345"/>
                <a:gd name="T29" fmla="*/ 123 h 327"/>
                <a:gd name="T30" fmla="*/ 85 w 345"/>
                <a:gd name="T31" fmla="*/ 257 h 327"/>
                <a:gd name="T32" fmla="*/ 45 w 345"/>
                <a:gd name="T33" fmla="*/ 257 h 327"/>
                <a:gd name="T34" fmla="*/ 45 w 345"/>
                <a:gd name="T35" fmla="*/ 123 h 327"/>
                <a:gd name="T36" fmla="*/ 85 w 345"/>
                <a:gd name="T37" fmla="*/ 123 h 327"/>
                <a:gd name="T38" fmla="*/ 157 w 345"/>
                <a:gd name="T39" fmla="*/ 123 h 327"/>
                <a:gd name="T40" fmla="*/ 157 w 345"/>
                <a:gd name="T41" fmla="*/ 257 h 327"/>
                <a:gd name="T42" fmla="*/ 117 w 345"/>
                <a:gd name="T43" fmla="*/ 257 h 327"/>
                <a:gd name="T44" fmla="*/ 117 w 345"/>
                <a:gd name="T45" fmla="*/ 123 h 327"/>
                <a:gd name="T46" fmla="*/ 157 w 345"/>
                <a:gd name="T47" fmla="*/ 123 h 327"/>
                <a:gd name="T48" fmla="*/ 229 w 345"/>
                <a:gd name="T49" fmla="*/ 123 h 327"/>
                <a:gd name="T50" fmla="*/ 229 w 345"/>
                <a:gd name="T51" fmla="*/ 257 h 327"/>
                <a:gd name="T52" fmla="*/ 189 w 345"/>
                <a:gd name="T53" fmla="*/ 257 h 327"/>
                <a:gd name="T54" fmla="*/ 189 w 345"/>
                <a:gd name="T55" fmla="*/ 123 h 327"/>
                <a:gd name="T56" fmla="*/ 229 w 345"/>
                <a:gd name="T57" fmla="*/ 123 h 327"/>
                <a:gd name="T58" fmla="*/ 300 w 345"/>
                <a:gd name="T59" fmla="*/ 123 h 327"/>
                <a:gd name="T60" fmla="*/ 300 w 345"/>
                <a:gd name="T61" fmla="*/ 257 h 327"/>
                <a:gd name="T62" fmla="*/ 260 w 345"/>
                <a:gd name="T63" fmla="*/ 257 h 327"/>
                <a:gd name="T64" fmla="*/ 260 w 345"/>
                <a:gd name="T65" fmla="*/ 123 h 327"/>
                <a:gd name="T66" fmla="*/ 300 w 345"/>
                <a:gd name="T67" fmla="*/ 123 h 327"/>
                <a:gd name="T68" fmla="*/ 20 w 345"/>
                <a:gd name="T69" fmla="*/ 270 h 327"/>
                <a:gd name="T70" fmla="*/ 324 w 345"/>
                <a:gd name="T71" fmla="*/ 270 h 327"/>
                <a:gd name="T72" fmla="*/ 324 w 345"/>
                <a:gd name="T73" fmla="*/ 286 h 327"/>
                <a:gd name="T74" fmla="*/ 20 w 345"/>
                <a:gd name="T75" fmla="*/ 286 h 327"/>
                <a:gd name="T76" fmla="*/ 20 w 345"/>
                <a:gd name="T77" fmla="*/ 270 h 327"/>
                <a:gd name="T78" fmla="*/ 345 w 345"/>
                <a:gd name="T79" fmla="*/ 300 h 327"/>
                <a:gd name="T80" fmla="*/ 345 w 345"/>
                <a:gd name="T81" fmla="*/ 327 h 327"/>
                <a:gd name="T82" fmla="*/ 0 w 345"/>
                <a:gd name="T83" fmla="*/ 327 h 327"/>
                <a:gd name="T84" fmla="*/ 0 w 345"/>
                <a:gd name="T85" fmla="*/ 300 h 327"/>
                <a:gd name="T86" fmla="*/ 345 w 345"/>
                <a:gd name="T87" fmla="*/ 300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45" h="327">
                  <a:moveTo>
                    <a:pt x="172" y="0"/>
                  </a:moveTo>
                  <a:cubicBezTo>
                    <a:pt x="23" y="81"/>
                    <a:pt x="23" y="81"/>
                    <a:pt x="23" y="81"/>
                  </a:cubicBezTo>
                  <a:cubicBezTo>
                    <a:pt x="322" y="81"/>
                    <a:pt x="322" y="81"/>
                    <a:pt x="322" y="81"/>
                  </a:cubicBezTo>
                  <a:lnTo>
                    <a:pt x="172" y="0"/>
                  </a:lnTo>
                  <a:close/>
                  <a:moveTo>
                    <a:pt x="172" y="68"/>
                  </a:moveTo>
                  <a:cubicBezTo>
                    <a:pt x="161" y="68"/>
                    <a:pt x="151" y="59"/>
                    <a:pt x="151" y="47"/>
                  </a:cubicBezTo>
                  <a:cubicBezTo>
                    <a:pt x="151" y="35"/>
                    <a:pt x="161" y="26"/>
                    <a:pt x="172" y="26"/>
                  </a:cubicBezTo>
                  <a:cubicBezTo>
                    <a:pt x="184" y="26"/>
                    <a:pt x="193" y="35"/>
                    <a:pt x="193" y="47"/>
                  </a:cubicBezTo>
                  <a:cubicBezTo>
                    <a:pt x="193" y="59"/>
                    <a:pt x="184" y="68"/>
                    <a:pt x="172" y="68"/>
                  </a:cubicBezTo>
                  <a:close/>
                  <a:moveTo>
                    <a:pt x="325" y="112"/>
                  </a:moveTo>
                  <a:cubicBezTo>
                    <a:pt x="19" y="112"/>
                    <a:pt x="19" y="112"/>
                    <a:pt x="19" y="112"/>
                  </a:cubicBezTo>
                  <a:cubicBezTo>
                    <a:pt x="19" y="91"/>
                    <a:pt x="19" y="91"/>
                    <a:pt x="19" y="91"/>
                  </a:cubicBezTo>
                  <a:cubicBezTo>
                    <a:pt x="325" y="91"/>
                    <a:pt x="325" y="91"/>
                    <a:pt x="325" y="91"/>
                  </a:cubicBezTo>
                  <a:lnTo>
                    <a:pt x="325" y="112"/>
                  </a:lnTo>
                  <a:close/>
                  <a:moveTo>
                    <a:pt x="85" y="123"/>
                  </a:moveTo>
                  <a:cubicBezTo>
                    <a:pt x="85" y="257"/>
                    <a:pt x="85" y="257"/>
                    <a:pt x="85" y="257"/>
                  </a:cubicBezTo>
                  <a:cubicBezTo>
                    <a:pt x="45" y="257"/>
                    <a:pt x="45" y="257"/>
                    <a:pt x="45" y="257"/>
                  </a:cubicBezTo>
                  <a:cubicBezTo>
                    <a:pt x="45" y="123"/>
                    <a:pt x="45" y="123"/>
                    <a:pt x="45" y="123"/>
                  </a:cubicBezTo>
                  <a:lnTo>
                    <a:pt x="85" y="123"/>
                  </a:lnTo>
                  <a:close/>
                  <a:moveTo>
                    <a:pt x="157" y="123"/>
                  </a:moveTo>
                  <a:cubicBezTo>
                    <a:pt x="157" y="257"/>
                    <a:pt x="157" y="257"/>
                    <a:pt x="157" y="257"/>
                  </a:cubicBezTo>
                  <a:cubicBezTo>
                    <a:pt x="117" y="257"/>
                    <a:pt x="117" y="257"/>
                    <a:pt x="117" y="257"/>
                  </a:cubicBezTo>
                  <a:cubicBezTo>
                    <a:pt x="117" y="123"/>
                    <a:pt x="117" y="123"/>
                    <a:pt x="117" y="123"/>
                  </a:cubicBezTo>
                  <a:lnTo>
                    <a:pt x="157" y="123"/>
                  </a:lnTo>
                  <a:close/>
                  <a:moveTo>
                    <a:pt x="229" y="123"/>
                  </a:moveTo>
                  <a:cubicBezTo>
                    <a:pt x="229" y="257"/>
                    <a:pt x="229" y="257"/>
                    <a:pt x="229" y="257"/>
                  </a:cubicBezTo>
                  <a:cubicBezTo>
                    <a:pt x="189" y="257"/>
                    <a:pt x="189" y="257"/>
                    <a:pt x="189" y="257"/>
                  </a:cubicBezTo>
                  <a:cubicBezTo>
                    <a:pt x="189" y="123"/>
                    <a:pt x="189" y="123"/>
                    <a:pt x="189" y="123"/>
                  </a:cubicBezTo>
                  <a:lnTo>
                    <a:pt x="229" y="123"/>
                  </a:lnTo>
                  <a:close/>
                  <a:moveTo>
                    <a:pt x="300" y="123"/>
                  </a:moveTo>
                  <a:cubicBezTo>
                    <a:pt x="300" y="257"/>
                    <a:pt x="300" y="257"/>
                    <a:pt x="300" y="257"/>
                  </a:cubicBezTo>
                  <a:cubicBezTo>
                    <a:pt x="260" y="257"/>
                    <a:pt x="260" y="257"/>
                    <a:pt x="260" y="257"/>
                  </a:cubicBezTo>
                  <a:cubicBezTo>
                    <a:pt x="260" y="123"/>
                    <a:pt x="260" y="123"/>
                    <a:pt x="260" y="123"/>
                  </a:cubicBezTo>
                  <a:lnTo>
                    <a:pt x="300" y="123"/>
                  </a:lnTo>
                  <a:close/>
                  <a:moveTo>
                    <a:pt x="20" y="270"/>
                  </a:moveTo>
                  <a:cubicBezTo>
                    <a:pt x="324" y="270"/>
                    <a:pt x="324" y="270"/>
                    <a:pt x="324" y="270"/>
                  </a:cubicBezTo>
                  <a:cubicBezTo>
                    <a:pt x="324" y="286"/>
                    <a:pt x="324" y="286"/>
                    <a:pt x="324" y="286"/>
                  </a:cubicBezTo>
                  <a:cubicBezTo>
                    <a:pt x="20" y="286"/>
                    <a:pt x="20" y="286"/>
                    <a:pt x="20" y="286"/>
                  </a:cubicBezTo>
                  <a:lnTo>
                    <a:pt x="20" y="270"/>
                  </a:lnTo>
                  <a:close/>
                  <a:moveTo>
                    <a:pt x="345" y="300"/>
                  </a:moveTo>
                  <a:cubicBezTo>
                    <a:pt x="345" y="327"/>
                    <a:pt x="345" y="327"/>
                    <a:pt x="345" y="327"/>
                  </a:cubicBezTo>
                  <a:cubicBezTo>
                    <a:pt x="0" y="327"/>
                    <a:pt x="0" y="327"/>
                    <a:pt x="0" y="327"/>
                  </a:cubicBezTo>
                  <a:cubicBezTo>
                    <a:pt x="0" y="300"/>
                    <a:pt x="0" y="300"/>
                    <a:pt x="0" y="300"/>
                  </a:cubicBezTo>
                  <a:lnTo>
                    <a:pt x="345" y="30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62" name="Icon"/>
            <p:cNvSpPr>
              <a:spLocks noChangeAspect="1" noEditPoints="1"/>
            </p:cNvSpPr>
            <p:nvPr/>
          </p:nvSpPr>
          <p:spPr bwMode="auto">
            <a:xfrm>
              <a:off x="16732079" y="6489479"/>
              <a:ext cx="373868" cy="368203"/>
            </a:xfrm>
            <a:custGeom>
              <a:avLst/>
              <a:gdLst>
                <a:gd name="T0" fmla="*/ 325 w 388"/>
                <a:gd name="T1" fmla="*/ 258 h 382"/>
                <a:gd name="T2" fmla="*/ 370 w 388"/>
                <a:gd name="T3" fmla="*/ 239 h 382"/>
                <a:gd name="T4" fmla="*/ 319 w 388"/>
                <a:gd name="T5" fmla="*/ 332 h 382"/>
                <a:gd name="T6" fmla="*/ 288 w 388"/>
                <a:gd name="T7" fmla="*/ 352 h 382"/>
                <a:gd name="T8" fmla="*/ 242 w 388"/>
                <a:gd name="T9" fmla="*/ 352 h 382"/>
                <a:gd name="T10" fmla="*/ 242 w 388"/>
                <a:gd name="T11" fmla="*/ 382 h 382"/>
                <a:gd name="T12" fmla="*/ 199 w 388"/>
                <a:gd name="T13" fmla="*/ 307 h 382"/>
                <a:gd name="T14" fmla="*/ 242 w 388"/>
                <a:gd name="T15" fmla="*/ 232 h 382"/>
                <a:gd name="T16" fmla="*/ 242 w 388"/>
                <a:gd name="T17" fmla="*/ 258 h 382"/>
                <a:gd name="T18" fmla="*/ 325 w 388"/>
                <a:gd name="T19" fmla="*/ 258 h 382"/>
                <a:gd name="T20" fmla="*/ 260 w 388"/>
                <a:gd name="T21" fmla="*/ 179 h 382"/>
                <a:gd name="T22" fmla="*/ 299 w 388"/>
                <a:gd name="T23" fmla="*/ 251 h 382"/>
                <a:gd name="T24" fmla="*/ 375 w 388"/>
                <a:gd name="T25" fmla="*/ 199 h 382"/>
                <a:gd name="T26" fmla="*/ 339 w 388"/>
                <a:gd name="T27" fmla="*/ 130 h 382"/>
                <a:gd name="T28" fmla="*/ 260 w 388"/>
                <a:gd name="T29" fmla="*/ 179 h 382"/>
                <a:gd name="T30" fmla="*/ 182 w 388"/>
                <a:gd name="T31" fmla="*/ 40 h 382"/>
                <a:gd name="T32" fmla="*/ 222 w 388"/>
                <a:gd name="T33" fmla="*/ 113 h 382"/>
                <a:gd name="T34" fmla="*/ 198 w 388"/>
                <a:gd name="T35" fmla="*/ 126 h 382"/>
                <a:gd name="T36" fmla="*/ 285 w 388"/>
                <a:gd name="T37" fmla="*/ 128 h 382"/>
                <a:gd name="T38" fmla="*/ 330 w 388"/>
                <a:gd name="T39" fmla="*/ 54 h 382"/>
                <a:gd name="T40" fmla="*/ 304 w 388"/>
                <a:gd name="T41" fmla="*/ 68 h 382"/>
                <a:gd name="T42" fmla="*/ 282 w 388"/>
                <a:gd name="T43" fmla="*/ 27 h 382"/>
                <a:gd name="T44" fmla="*/ 250 w 388"/>
                <a:gd name="T45" fmla="*/ 10 h 382"/>
                <a:gd name="T46" fmla="*/ 144 w 388"/>
                <a:gd name="T47" fmla="*/ 10 h 382"/>
                <a:gd name="T48" fmla="*/ 182 w 388"/>
                <a:gd name="T49" fmla="*/ 40 h 382"/>
                <a:gd name="T50" fmla="*/ 144 w 388"/>
                <a:gd name="T51" fmla="*/ 135 h 382"/>
                <a:gd name="T52" fmla="*/ 188 w 388"/>
                <a:gd name="T53" fmla="*/ 66 h 382"/>
                <a:gd name="T54" fmla="*/ 107 w 388"/>
                <a:gd name="T55" fmla="*/ 24 h 382"/>
                <a:gd name="T56" fmla="*/ 63 w 388"/>
                <a:gd name="T57" fmla="*/ 89 h 382"/>
                <a:gd name="T58" fmla="*/ 144 w 388"/>
                <a:gd name="T59" fmla="*/ 135 h 382"/>
                <a:gd name="T60" fmla="*/ 78 w 388"/>
                <a:gd name="T61" fmla="*/ 251 h 382"/>
                <a:gd name="T62" fmla="*/ 111 w 388"/>
                <a:gd name="T63" fmla="*/ 196 h 382"/>
                <a:gd name="T64" fmla="*/ 134 w 388"/>
                <a:gd name="T65" fmla="*/ 210 h 382"/>
                <a:gd name="T66" fmla="*/ 92 w 388"/>
                <a:gd name="T67" fmla="*/ 134 h 382"/>
                <a:gd name="T68" fmla="*/ 5 w 388"/>
                <a:gd name="T69" fmla="*/ 132 h 382"/>
                <a:gd name="T70" fmla="*/ 30 w 388"/>
                <a:gd name="T71" fmla="*/ 148 h 382"/>
                <a:gd name="T72" fmla="*/ 6 w 388"/>
                <a:gd name="T73" fmla="*/ 187 h 382"/>
                <a:gd name="T74" fmla="*/ 8 w 388"/>
                <a:gd name="T75" fmla="*/ 224 h 382"/>
                <a:gd name="T76" fmla="*/ 78 w 388"/>
                <a:gd name="T77" fmla="*/ 251 h 382"/>
                <a:gd name="T78" fmla="*/ 8 w 388"/>
                <a:gd name="T79" fmla="*/ 236 h 382"/>
                <a:gd name="T80" fmla="*/ 62 w 388"/>
                <a:gd name="T81" fmla="*/ 338 h 382"/>
                <a:gd name="T82" fmla="*/ 105 w 388"/>
                <a:gd name="T83" fmla="*/ 353 h 382"/>
                <a:gd name="T84" fmla="*/ 170 w 388"/>
                <a:gd name="T85" fmla="*/ 353 h 382"/>
                <a:gd name="T86" fmla="*/ 170 w 388"/>
                <a:gd name="T87" fmla="*/ 259 h 382"/>
                <a:gd name="T88" fmla="*/ 54 w 388"/>
                <a:gd name="T89" fmla="*/ 259 h 382"/>
                <a:gd name="T90" fmla="*/ 8 w 388"/>
                <a:gd name="T91" fmla="*/ 23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88" h="382">
                  <a:moveTo>
                    <a:pt x="325" y="258"/>
                  </a:moveTo>
                  <a:cubicBezTo>
                    <a:pt x="349" y="258"/>
                    <a:pt x="370" y="239"/>
                    <a:pt x="370" y="239"/>
                  </a:cubicBezTo>
                  <a:cubicBezTo>
                    <a:pt x="370" y="239"/>
                    <a:pt x="326" y="319"/>
                    <a:pt x="319" y="332"/>
                  </a:cubicBezTo>
                  <a:cubicBezTo>
                    <a:pt x="313" y="346"/>
                    <a:pt x="288" y="352"/>
                    <a:pt x="288" y="352"/>
                  </a:cubicBezTo>
                  <a:cubicBezTo>
                    <a:pt x="242" y="352"/>
                    <a:pt x="242" y="352"/>
                    <a:pt x="242" y="352"/>
                  </a:cubicBezTo>
                  <a:cubicBezTo>
                    <a:pt x="242" y="382"/>
                    <a:pt x="242" y="382"/>
                    <a:pt x="242" y="382"/>
                  </a:cubicBezTo>
                  <a:cubicBezTo>
                    <a:pt x="199" y="307"/>
                    <a:pt x="199" y="307"/>
                    <a:pt x="199" y="307"/>
                  </a:cubicBezTo>
                  <a:cubicBezTo>
                    <a:pt x="242" y="232"/>
                    <a:pt x="242" y="232"/>
                    <a:pt x="242" y="232"/>
                  </a:cubicBezTo>
                  <a:cubicBezTo>
                    <a:pt x="242" y="258"/>
                    <a:pt x="242" y="258"/>
                    <a:pt x="242" y="258"/>
                  </a:cubicBezTo>
                  <a:cubicBezTo>
                    <a:pt x="255" y="258"/>
                    <a:pt x="304" y="258"/>
                    <a:pt x="325" y="258"/>
                  </a:cubicBezTo>
                  <a:close/>
                  <a:moveTo>
                    <a:pt x="260" y="179"/>
                  </a:moveTo>
                  <a:cubicBezTo>
                    <a:pt x="260" y="179"/>
                    <a:pt x="293" y="238"/>
                    <a:pt x="299" y="251"/>
                  </a:cubicBezTo>
                  <a:cubicBezTo>
                    <a:pt x="349" y="258"/>
                    <a:pt x="388" y="227"/>
                    <a:pt x="375" y="199"/>
                  </a:cubicBezTo>
                  <a:cubicBezTo>
                    <a:pt x="364" y="177"/>
                    <a:pt x="339" y="130"/>
                    <a:pt x="339" y="130"/>
                  </a:cubicBezTo>
                  <a:cubicBezTo>
                    <a:pt x="260" y="179"/>
                    <a:pt x="260" y="179"/>
                    <a:pt x="260" y="179"/>
                  </a:cubicBezTo>
                  <a:close/>
                  <a:moveTo>
                    <a:pt x="182" y="40"/>
                  </a:moveTo>
                  <a:cubicBezTo>
                    <a:pt x="192" y="59"/>
                    <a:pt x="216" y="102"/>
                    <a:pt x="222" y="113"/>
                  </a:cubicBezTo>
                  <a:cubicBezTo>
                    <a:pt x="198" y="126"/>
                    <a:pt x="198" y="126"/>
                    <a:pt x="198" y="126"/>
                  </a:cubicBezTo>
                  <a:cubicBezTo>
                    <a:pt x="285" y="128"/>
                    <a:pt x="285" y="128"/>
                    <a:pt x="285" y="128"/>
                  </a:cubicBezTo>
                  <a:cubicBezTo>
                    <a:pt x="330" y="54"/>
                    <a:pt x="330" y="54"/>
                    <a:pt x="330" y="54"/>
                  </a:cubicBezTo>
                  <a:cubicBezTo>
                    <a:pt x="304" y="68"/>
                    <a:pt x="304" y="68"/>
                    <a:pt x="304" y="68"/>
                  </a:cubicBezTo>
                  <a:cubicBezTo>
                    <a:pt x="282" y="27"/>
                    <a:pt x="282" y="27"/>
                    <a:pt x="282" y="27"/>
                  </a:cubicBezTo>
                  <a:cubicBezTo>
                    <a:pt x="282" y="27"/>
                    <a:pt x="265" y="9"/>
                    <a:pt x="250" y="10"/>
                  </a:cubicBezTo>
                  <a:cubicBezTo>
                    <a:pt x="235" y="10"/>
                    <a:pt x="144" y="10"/>
                    <a:pt x="144" y="10"/>
                  </a:cubicBezTo>
                  <a:cubicBezTo>
                    <a:pt x="144" y="10"/>
                    <a:pt x="171" y="19"/>
                    <a:pt x="182" y="40"/>
                  </a:cubicBezTo>
                  <a:close/>
                  <a:moveTo>
                    <a:pt x="144" y="135"/>
                  </a:moveTo>
                  <a:cubicBezTo>
                    <a:pt x="144" y="135"/>
                    <a:pt x="179" y="78"/>
                    <a:pt x="188" y="66"/>
                  </a:cubicBezTo>
                  <a:cubicBezTo>
                    <a:pt x="170" y="19"/>
                    <a:pt x="124" y="0"/>
                    <a:pt x="107" y="24"/>
                  </a:cubicBezTo>
                  <a:cubicBezTo>
                    <a:pt x="92" y="45"/>
                    <a:pt x="63" y="89"/>
                    <a:pt x="63" y="89"/>
                  </a:cubicBezTo>
                  <a:cubicBezTo>
                    <a:pt x="144" y="135"/>
                    <a:pt x="144" y="135"/>
                    <a:pt x="144" y="135"/>
                  </a:cubicBezTo>
                  <a:close/>
                  <a:moveTo>
                    <a:pt x="78" y="251"/>
                  </a:moveTo>
                  <a:cubicBezTo>
                    <a:pt x="89" y="233"/>
                    <a:pt x="104" y="207"/>
                    <a:pt x="111" y="196"/>
                  </a:cubicBezTo>
                  <a:cubicBezTo>
                    <a:pt x="134" y="210"/>
                    <a:pt x="134" y="210"/>
                    <a:pt x="134" y="210"/>
                  </a:cubicBezTo>
                  <a:cubicBezTo>
                    <a:pt x="92" y="134"/>
                    <a:pt x="92" y="134"/>
                    <a:pt x="92" y="134"/>
                  </a:cubicBezTo>
                  <a:cubicBezTo>
                    <a:pt x="5" y="132"/>
                    <a:pt x="5" y="132"/>
                    <a:pt x="5" y="132"/>
                  </a:cubicBezTo>
                  <a:cubicBezTo>
                    <a:pt x="30" y="148"/>
                    <a:pt x="30" y="148"/>
                    <a:pt x="30" y="148"/>
                  </a:cubicBezTo>
                  <a:cubicBezTo>
                    <a:pt x="6" y="187"/>
                    <a:pt x="6" y="187"/>
                    <a:pt x="6" y="187"/>
                  </a:cubicBezTo>
                  <a:cubicBezTo>
                    <a:pt x="6" y="187"/>
                    <a:pt x="0" y="212"/>
                    <a:pt x="8" y="224"/>
                  </a:cubicBezTo>
                  <a:cubicBezTo>
                    <a:pt x="16" y="237"/>
                    <a:pt x="33" y="258"/>
                    <a:pt x="78" y="251"/>
                  </a:cubicBezTo>
                  <a:close/>
                  <a:moveTo>
                    <a:pt x="8" y="236"/>
                  </a:moveTo>
                  <a:cubicBezTo>
                    <a:pt x="62" y="338"/>
                    <a:pt x="62" y="338"/>
                    <a:pt x="62" y="338"/>
                  </a:cubicBezTo>
                  <a:cubicBezTo>
                    <a:pt x="62" y="338"/>
                    <a:pt x="78" y="353"/>
                    <a:pt x="105" y="353"/>
                  </a:cubicBezTo>
                  <a:cubicBezTo>
                    <a:pt x="132" y="353"/>
                    <a:pt x="170" y="353"/>
                    <a:pt x="170" y="353"/>
                  </a:cubicBezTo>
                  <a:cubicBezTo>
                    <a:pt x="170" y="259"/>
                    <a:pt x="170" y="259"/>
                    <a:pt x="170" y="259"/>
                  </a:cubicBezTo>
                  <a:cubicBezTo>
                    <a:pt x="170" y="259"/>
                    <a:pt x="77" y="259"/>
                    <a:pt x="54" y="259"/>
                  </a:cubicBezTo>
                  <a:cubicBezTo>
                    <a:pt x="25" y="259"/>
                    <a:pt x="8" y="236"/>
                    <a:pt x="8" y="23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63" name="Icon"/>
            <p:cNvSpPr>
              <a:spLocks noChangeAspect="1" noEditPoints="1"/>
            </p:cNvSpPr>
            <p:nvPr/>
          </p:nvSpPr>
          <p:spPr bwMode="auto">
            <a:xfrm>
              <a:off x="16215568" y="7121025"/>
              <a:ext cx="552305" cy="302947"/>
            </a:xfrm>
            <a:custGeom>
              <a:avLst/>
              <a:gdLst>
                <a:gd name="T0" fmla="*/ 136 w 425"/>
                <a:gd name="T1" fmla="*/ 64 h 232"/>
                <a:gd name="T2" fmla="*/ 85 w 425"/>
                <a:gd name="T3" fmla="*/ 139 h 232"/>
                <a:gd name="T4" fmla="*/ 99 w 425"/>
                <a:gd name="T5" fmla="*/ 139 h 232"/>
                <a:gd name="T6" fmla="*/ 103 w 425"/>
                <a:gd name="T7" fmla="*/ 222 h 232"/>
                <a:gd name="T8" fmla="*/ 122 w 425"/>
                <a:gd name="T9" fmla="*/ 145 h 232"/>
                <a:gd name="T10" fmla="*/ 135 w 425"/>
                <a:gd name="T11" fmla="*/ 231 h 232"/>
                <a:gd name="T12" fmla="*/ 148 w 425"/>
                <a:gd name="T13" fmla="*/ 91 h 232"/>
                <a:gd name="T14" fmla="*/ 162 w 425"/>
                <a:gd name="T15" fmla="*/ 139 h 232"/>
                <a:gd name="T16" fmla="*/ 107 w 425"/>
                <a:gd name="T17" fmla="*/ 44 h 232"/>
                <a:gd name="T18" fmla="*/ 353 w 425"/>
                <a:gd name="T19" fmla="*/ 83 h 232"/>
                <a:gd name="T20" fmla="*/ 277 w 425"/>
                <a:gd name="T21" fmla="*/ 83 h 232"/>
                <a:gd name="T22" fmla="*/ 283 w 425"/>
                <a:gd name="T23" fmla="*/ 145 h 232"/>
                <a:gd name="T24" fmla="*/ 294 w 425"/>
                <a:gd name="T25" fmla="*/ 91 h 232"/>
                <a:gd name="T26" fmla="*/ 313 w 425"/>
                <a:gd name="T27" fmla="*/ 222 h 232"/>
                <a:gd name="T28" fmla="*/ 317 w 425"/>
                <a:gd name="T29" fmla="*/ 222 h 232"/>
                <a:gd name="T30" fmla="*/ 336 w 425"/>
                <a:gd name="T31" fmla="*/ 222 h 232"/>
                <a:gd name="T32" fmla="*/ 339 w 425"/>
                <a:gd name="T33" fmla="*/ 139 h 232"/>
                <a:gd name="T34" fmla="*/ 331 w 425"/>
                <a:gd name="T35" fmla="*/ 44 h 232"/>
                <a:gd name="T36" fmla="*/ 331 w 425"/>
                <a:gd name="T37" fmla="*/ 44 h 232"/>
                <a:gd name="T38" fmla="*/ 254 w 425"/>
                <a:gd name="T39" fmla="*/ 57 h 232"/>
                <a:gd name="T40" fmla="*/ 208 w 425"/>
                <a:gd name="T41" fmla="*/ 43 h 232"/>
                <a:gd name="T42" fmla="*/ 184 w 425"/>
                <a:gd name="T43" fmla="*/ 59 h 232"/>
                <a:gd name="T44" fmla="*/ 182 w 425"/>
                <a:gd name="T45" fmla="*/ 121 h 232"/>
                <a:gd name="T46" fmla="*/ 176 w 425"/>
                <a:gd name="T47" fmla="*/ 156 h 232"/>
                <a:gd name="T48" fmla="*/ 208 w 425"/>
                <a:gd name="T49" fmla="*/ 232 h 232"/>
                <a:gd name="T50" fmla="*/ 219 w 425"/>
                <a:gd name="T51" fmla="*/ 156 h 232"/>
                <a:gd name="T52" fmla="*/ 222 w 425"/>
                <a:gd name="T53" fmla="*/ 223 h 232"/>
                <a:gd name="T54" fmla="*/ 240 w 425"/>
                <a:gd name="T55" fmla="*/ 156 h 232"/>
                <a:gd name="T56" fmla="*/ 257 w 425"/>
                <a:gd name="T57" fmla="*/ 121 h 232"/>
                <a:gd name="T58" fmla="*/ 238 w 425"/>
                <a:gd name="T59" fmla="*/ 19 h 232"/>
                <a:gd name="T60" fmla="*/ 238 w 425"/>
                <a:gd name="T61" fmla="*/ 19 h 232"/>
                <a:gd name="T62" fmla="*/ 68 w 425"/>
                <a:gd name="T63" fmla="*/ 99 h 232"/>
                <a:gd name="T64" fmla="*/ 33 w 425"/>
                <a:gd name="T65" fmla="*/ 88 h 232"/>
                <a:gd name="T66" fmla="*/ 14 w 425"/>
                <a:gd name="T67" fmla="*/ 100 h 232"/>
                <a:gd name="T68" fmla="*/ 12 w 425"/>
                <a:gd name="T69" fmla="*/ 147 h 232"/>
                <a:gd name="T70" fmla="*/ 8 w 425"/>
                <a:gd name="T71" fmla="*/ 174 h 232"/>
                <a:gd name="T72" fmla="*/ 32 w 425"/>
                <a:gd name="T73" fmla="*/ 232 h 232"/>
                <a:gd name="T74" fmla="*/ 41 w 425"/>
                <a:gd name="T75" fmla="*/ 174 h 232"/>
                <a:gd name="T76" fmla="*/ 43 w 425"/>
                <a:gd name="T77" fmla="*/ 225 h 232"/>
                <a:gd name="T78" fmla="*/ 57 w 425"/>
                <a:gd name="T79" fmla="*/ 174 h 232"/>
                <a:gd name="T80" fmla="*/ 70 w 425"/>
                <a:gd name="T81" fmla="*/ 147 h 232"/>
                <a:gd name="T82" fmla="*/ 56 w 425"/>
                <a:gd name="T83" fmla="*/ 70 h 232"/>
                <a:gd name="T84" fmla="*/ 56 w 425"/>
                <a:gd name="T85" fmla="*/ 70 h 232"/>
                <a:gd name="T86" fmla="*/ 402 w 425"/>
                <a:gd name="T87" fmla="*/ 87 h 232"/>
                <a:gd name="T88" fmla="*/ 359 w 425"/>
                <a:gd name="T89" fmla="*/ 152 h 232"/>
                <a:gd name="T90" fmla="*/ 371 w 425"/>
                <a:gd name="T91" fmla="*/ 152 h 232"/>
                <a:gd name="T92" fmla="*/ 375 w 425"/>
                <a:gd name="T93" fmla="*/ 223 h 232"/>
                <a:gd name="T94" fmla="*/ 390 w 425"/>
                <a:gd name="T95" fmla="*/ 157 h 232"/>
                <a:gd name="T96" fmla="*/ 402 w 425"/>
                <a:gd name="T97" fmla="*/ 231 h 232"/>
                <a:gd name="T98" fmla="*/ 413 w 425"/>
                <a:gd name="T99" fmla="*/ 111 h 232"/>
                <a:gd name="T100" fmla="*/ 425 w 425"/>
                <a:gd name="T101" fmla="*/ 152 h 232"/>
                <a:gd name="T102" fmla="*/ 378 w 425"/>
                <a:gd name="T103" fmla="*/ 7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25" h="232">
                  <a:moveTo>
                    <a:pt x="162" y="139"/>
                  </a:moveTo>
                  <a:cubicBezTo>
                    <a:pt x="162" y="83"/>
                    <a:pt x="162" y="83"/>
                    <a:pt x="162" y="83"/>
                  </a:cubicBezTo>
                  <a:cubicBezTo>
                    <a:pt x="162" y="83"/>
                    <a:pt x="162" y="83"/>
                    <a:pt x="162" y="83"/>
                  </a:cubicBezTo>
                  <a:cubicBezTo>
                    <a:pt x="161" y="77"/>
                    <a:pt x="156" y="64"/>
                    <a:pt x="136" y="64"/>
                  </a:cubicBezTo>
                  <a:cubicBezTo>
                    <a:pt x="112" y="64"/>
                    <a:pt x="112" y="64"/>
                    <a:pt x="112" y="64"/>
                  </a:cubicBezTo>
                  <a:cubicBezTo>
                    <a:pt x="112" y="64"/>
                    <a:pt x="88" y="64"/>
                    <a:pt x="86" y="83"/>
                  </a:cubicBezTo>
                  <a:cubicBezTo>
                    <a:pt x="85" y="83"/>
                    <a:pt x="85" y="83"/>
                    <a:pt x="85" y="83"/>
                  </a:cubicBezTo>
                  <a:cubicBezTo>
                    <a:pt x="85" y="139"/>
                    <a:pt x="85" y="139"/>
                    <a:pt x="85" y="139"/>
                  </a:cubicBezTo>
                  <a:cubicBezTo>
                    <a:pt x="85" y="139"/>
                    <a:pt x="85" y="139"/>
                    <a:pt x="85" y="139"/>
                  </a:cubicBezTo>
                  <a:cubicBezTo>
                    <a:pt x="86" y="142"/>
                    <a:pt x="89" y="145"/>
                    <a:pt x="92" y="145"/>
                  </a:cubicBezTo>
                  <a:cubicBezTo>
                    <a:pt x="96" y="145"/>
                    <a:pt x="99" y="142"/>
                    <a:pt x="99" y="139"/>
                  </a:cubicBezTo>
                  <a:cubicBezTo>
                    <a:pt x="99" y="139"/>
                    <a:pt x="99" y="139"/>
                    <a:pt x="99" y="139"/>
                  </a:cubicBezTo>
                  <a:cubicBezTo>
                    <a:pt x="99" y="91"/>
                    <a:pt x="99" y="91"/>
                    <a:pt x="99" y="91"/>
                  </a:cubicBezTo>
                  <a:cubicBezTo>
                    <a:pt x="103" y="91"/>
                    <a:pt x="103" y="91"/>
                    <a:pt x="103" y="91"/>
                  </a:cubicBezTo>
                  <a:cubicBezTo>
                    <a:pt x="103" y="222"/>
                    <a:pt x="103" y="222"/>
                    <a:pt x="103" y="222"/>
                  </a:cubicBezTo>
                  <a:cubicBezTo>
                    <a:pt x="103" y="222"/>
                    <a:pt x="103" y="222"/>
                    <a:pt x="103" y="222"/>
                  </a:cubicBezTo>
                  <a:cubicBezTo>
                    <a:pt x="104" y="227"/>
                    <a:pt x="108" y="231"/>
                    <a:pt x="113" y="231"/>
                  </a:cubicBezTo>
                  <a:cubicBezTo>
                    <a:pt x="118" y="231"/>
                    <a:pt x="122" y="227"/>
                    <a:pt x="122" y="222"/>
                  </a:cubicBezTo>
                  <a:cubicBezTo>
                    <a:pt x="122" y="222"/>
                    <a:pt x="122" y="222"/>
                    <a:pt x="122" y="222"/>
                  </a:cubicBezTo>
                  <a:cubicBezTo>
                    <a:pt x="122" y="145"/>
                    <a:pt x="122" y="145"/>
                    <a:pt x="122" y="145"/>
                  </a:cubicBezTo>
                  <a:cubicBezTo>
                    <a:pt x="126" y="145"/>
                    <a:pt x="126" y="145"/>
                    <a:pt x="126" y="145"/>
                  </a:cubicBezTo>
                  <a:cubicBezTo>
                    <a:pt x="126" y="222"/>
                    <a:pt x="126" y="222"/>
                    <a:pt x="126" y="222"/>
                  </a:cubicBezTo>
                  <a:cubicBezTo>
                    <a:pt x="126" y="222"/>
                    <a:pt x="126" y="222"/>
                    <a:pt x="126" y="222"/>
                  </a:cubicBezTo>
                  <a:cubicBezTo>
                    <a:pt x="126" y="227"/>
                    <a:pt x="130" y="231"/>
                    <a:pt x="135" y="231"/>
                  </a:cubicBezTo>
                  <a:cubicBezTo>
                    <a:pt x="140" y="231"/>
                    <a:pt x="144" y="227"/>
                    <a:pt x="145" y="222"/>
                  </a:cubicBezTo>
                  <a:cubicBezTo>
                    <a:pt x="145" y="222"/>
                    <a:pt x="145" y="222"/>
                    <a:pt x="145" y="222"/>
                  </a:cubicBezTo>
                  <a:cubicBezTo>
                    <a:pt x="145" y="91"/>
                    <a:pt x="145" y="91"/>
                    <a:pt x="145" y="91"/>
                  </a:cubicBezTo>
                  <a:cubicBezTo>
                    <a:pt x="148" y="91"/>
                    <a:pt x="148" y="91"/>
                    <a:pt x="148" y="91"/>
                  </a:cubicBezTo>
                  <a:cubicBezTo>
                    <a:pt x="148" y="139"/>
                    <a:pt x="148" y="139"/>
                    <a:pt x="148" y="139"/>
                  </a:cubicBezTo>
                  <a:cubicBezTo>
                    <a:pt x="148" y="139"/>
                    <a:pt x="148" y="139"/>
                    <a:pt x="148" y="139"/>
                  </a:cubicBezTo>
                  <a:cubicBezTo>
                    <a:pt x="148" y="142"/>
                    <a:pt x="151" y="145"/>
                    <a:pt x="155" y="145"/>
                  </a:cubicBezTo>
                  <a:cubicBezTo>
                    <a:pt x="159" y="145"/>
                    <a:pt x="162" y="142"/>
                    <a:pt x="162" y="139"/>
                  </a:cubicBezTo>
                  <a:cubicBezTo>
                    <a:pt x="162" y="139"/>
                    <a:pt x="162" y="139"/>
                    <a:pt x="162" y="139"/>
                  </a:cubicBezTo>
                  <a:close/>
                  <a:moveTo>
                    <a:pt x="140" y="44"/>
                  </a:moveTo>
                  <a:cubicBezTo>
                    <a:pt x="140" y="35"/>
                    <a:pt x="133" y="27"/>
                    <a:pt x="124" y="27"/>
                  </a:cubicBezTo>
                  <a:cubicBezTo>
                    <a:pt x="114" y="27"/>
                    <a:pt x="107" y="35"/>
                    <a:pt x="107" y="44"/>
                  </a:cubicBezTo>
                  <a:cubicBezTo>
                    <a:pt x="107" y="53"/>
                    <a:pt x="114" y="61"/>
                    <a:pt x="124" y="61"/>
                  </a:cubicBezTo>
                  <a:cubicBezTo>
                    <a:pt x="133" y="61"/>
                    <a:pt x="140" y="53"/>
                    <a:pt x="140" y="44"/>
                  </a:cubicBezTo>
                  <a:close/>
                  <a:moveTo>
                    <a:pt x="353" y="139"/>
                  </a:moveTo>
                  <a:cubicBezTo>
                    <a:pt x="353" y="83"/>
                    <a:pt x="353" y="83"/>
                    <a:pt x="353" y="83"/>
                  </a:cubicBezTo>
                  <a:cubicBezTo>
                    <a:pt x="353" y="83"/>
                    <a:pt x="353" y="83"/>
                    <a:pt x="353" y="83"/>
                  </a:cubicBezTo>
                  <a:cubicBezTo>
                    <a:pt x="352" y="77"/>
                    <a:pt x="347" y="64"/>
                    <a:pt x="327" y="64"/>
                  </a:cubicBezTo>
                  <a:cubicBezTo>
                    <a:pt x="303" y="64"/>
                    <a:pt x="303" y="64"/>
                    <a:pt x="303" y="64"/>
                  </a:cubicBezTo>
                  <a:cubicBezTo>
                    <a:pt x="303" y="64"/>
                    <a:pt x="279" y="64"/>
                    <a:pt x="277" y="83"/>
                  </a:cubicBezTo>
                  <a:cubicBezTo>
                    <a:pt x="276" y="83"/>
                    <a:pt x="276" y="83"/>
                    <a:pt x="276" y="83"/>
                  </a:cubicBezTo>
                  <a:cubicBezTo>
                    <a:pt x="276" y="139"/>
                    <a:pt x="276" y="139"/>
                    <a:pt x="276" y="139"/>
                  </a:cubicBezTo>
                  <a:cubicBezTo>
                    <a:pt x="276" y="139"/>
                    <a:pt x="276" y="139"/>
                    <a:pt x="276" y="139"/>
                  </a:cubicBezTo>
                  <a:cubicBezTo>
                    <a:pt x="277" y="142"/>
                    <a:pt x="280" y="145"/>
                    <a:pt x="283" y="145"/>
                  </a:cubicBezTo>
                  <a:cubicBezTo>
                    <a:pt x="287" y="145"/>
                    <a:pt x="290" y="142"/>
                    <a:pt x="291" y="139"/>
                  </a:cubicBezTo>
                  <a:cubicBezTo>
                    <a:pt x="291" y="139"/>
                    <a:pt x="291" y="139"/>
                    <a:pt x="291" y="139"/>
                  </a:cubicBezTo>
                  <a:cubicBezTo>
                    <a:pt x="291" y="91"/>
                    <a:pt x="291" y="91"/>
                    <a:pt x="291" y="91"/>
                  </a:cubicBezTo>
                  <a:cubicBezTo>
                    <a:pt x="294" y="91"/>
                    <a:pt x="294" y="91"/>
                    <a:pt x="294" y="91"/>
                  </a:cubicBezTo>
                  <a:cubicBezTo>
                    <a:pt x="294" y="222"/>
                    <a:pt x="294" y="222"/>
                    <a:pt x="294" y="222"/>
                  </a:cubicBezTo>
                  <a:cubicBezTo>
                    <a:pt x="294" y="222"/>
                    <a:pt x="294" y="222"/>
                    <a:pt x="294" y="222"/>
                  </a:cubicBezTo>
                  <a:cubicBezTo>
                    <a:pt x="295" y="227"/>
                    <a:pt x="299" y="231"/>
                    <a:pt x="304" y="231"/>
                  </a:cubicBezTo>
                  <a:cubicBezTo>
                    <a:pt x="309" y="231"/>
                    <a:pt x="313" y="227"/>
                    <a:pt x="313" y="222"/>
                  </a:cubicBezTo>
                  <a:cubicBezTo>
                    <a:pt x="313" y="222"/>
                    <a:pt x="313" y="222"/>
                    <a:pt x="313" y="222"/>
                  </a:cubicBezTo>
                  <a:cubicBezTo>
                    <a:pt x="313" y="145"/>
                    <a:pt x="313" y="145"/>
                    <a:pt x="313" y="145"/>
                  </a:cubicBezTo>
                  <a:cubicBezTo>
                    <a:pt x="317" y="145"/>
                    <a:pt x="317" y="145"/>
                    <a:pt x="317" y="145"/>
                  </a:cubicBezTo>
                  <a:cubicBezTo>
                    <a:pt x="317" y="222"/>
                    <a:pt x="317" y="222"/>
                    <a:pt x="317" y="222"/>
                  </a:cubicBezTo>
                  <a:cubicBezTo>
                    <a:pt x="317" y="222"/>
                    <a:pt x="317" y="222"/>
                    <a:pt x="317" y="222"/>
                  </a:cubicBezTo>
                  <a:cubicBezTo>
                    <a:pt x="317" y="227"/>
                    <a:pt x="321" y="231"/>
                    <a:pt x="326" y="231"/>
                  </a:cubicBezTo>
                  <a:cubicBezTo>
                    <a:pt x="331" y="231"/>
                    <a:pt x="335" y="227"/>
                    <a:pt x="336" y="222"/>
                  </a:cubicBezTo>
                  <a:cubicBezTo>
                    <a:pt x="336" y="222"/>
                    <a:pt x="336" y="222"/>
                    <a:pt x="336" y="222"/>
                  </a:cubicBezTo>
                  <a:cubicBezTo>
                    <a:pt x="336" y="91"/>
                    <a:pt x="336" y="91"/>
                    <a:pt x="336" y="91"/>
                  </a:cubicBezTo>
                  <a:cubicBezTo>
                    <a:pt x="339" y="91"/>
                    <a:pt x="339" y="91"/>
                    <a:pt x="339" y="91"/>
                  </a:cubicBezTo>
                  <a:cubicBezTo>
                    <a:pt x="339" y="139"/>
                    <a:pt x="339" y="139"/>
                    <a:pt x="339" y="139"/>
                  </a:cubicBezTo>
                  <a:cubicBezTo>
                    <a:pt x="339" y="139"/>
                    <a:pt x="339" y="139"/>
                    <a:pt x="339" y="139"/>
                  </a:cubicBezTo>
                  <a:cubicBezTo>
                    <a:pt x="339" y="142"/>
                    <a:pt x="343" y="145"/>
                    <a:pt x="346" y="145"/>
                  </a:cubicBezTo>
                  <a:cubicBezTo>
                    <a:pt x="350" y="145"/>
                    <a:pt x="353" y="142"/>
                    <a:pt x="353" y="139"/>
                  </a:cubicBezTo>
                  <a:cubicBezTo>
                    <a:pt x="353" y="139"/>
                    <a:pt x="353" y="139"/>
                    <a:pt x="353" y="139"/>
                  </a:cubicBezTo>
                  <a:close/>
                  <a:moveTo>
                    <a:pt x="331" y="44"/>
                  </a:moveTo>
                  <a:cubicBezTo>
                    <a:pt x="331" y="35"/>
                    <a:pt x="324" y="27"/>
                    <a:pt x="315" y="27"/>
                  </a:cubicBezTo>
                  <a:cubicBezTo>
                    <a:pt x="305" y="27"/>
                    <a:pt x="298" y="35"/>
                    <a:pt x="298" y="44"/>
                  </a:cubicBezTo>
                  <a:cubicBezTo>
                    <a:pt x="298" y="53"/>
                    <a:pt x="305" y="61"/>
                    <a:pt x="315" y="61"/>
                  </a:cubicBezTo>
                  <a:cubicBezTo>
                    <a:pt x="324" y="61"/>
                    <a:pt x="331" y="53"/>
                    <a:pt x="331" y="44"/>
                  </a:cubicBezTo>
                  <a:close/>
                  <a:moveTo>
                    <a:pt x="272" y="116"/>
                  </a:moveTo>
                  <a:cubicBezTo>
                    <a:pt x="272" y="116"/>
                    <a:pt x="272" y="116"/>
                    <a:pt x="272" y="116"/>
                  </a:cubicBezTo>
                  <a:cubicBezTo>
                    <a:pt x="255" y="60"/>
                    <a:pt x="255" y="60"/>
                    <a:pt x="255" y="60"/>
                  </a:cubicBezTo>
                  <a:cubicBezTo>
                    <a:pt x="255" y="59"/>
                    <a:pt x="255" y="58"/>
                    <a:pt x="254" y="57"/>
                  </a:cubicBezTo>
                  <a:cubicBezTo>
                    <a:pt x="254" y="56"/>
                    <a:pt x="254" y="56"/>
                    <a:pt x="254" y="56"/>
                  </a:cubicBezTo>
                  <a:cubicBezTo>
                    <a:pt x="254" y="56"/>
                    <a:pt x="254" y="56"/>
                    <a:pt x="254" y="56"/>
                  </a:cubicBezTo>
                  <a:cubicBezTo>
                    <a:pt x="251" y="50"/>
                    <a:pt x="245" y="43"/>
                    <a:pt x="231" y="43"/>
                  </a:cubicBezTo>
                  <a:cubicBezTo>
                    <a:pt x="208" y="43"/>
                    <a:pt x="208" y="43"/>
                    <a:pt x="208" y="43"/>
                  </a:cubicBezTo>
                  <a:cubicBezTo>
                    <a:pt x="208" y="43"/>
                    <a:pt x="190" y="43"/>
                    <a:pt x="185" y="56"/>
                  </a:cubicBezTo>
                  <a:cubicBezTo>
                    <a:pt x="185" y="56"/>
                    <a:pt x="185" y="56"/>
                    <a:pt x="185" y="56"/>
                  </a:cubicBezTo>
                  <a:cubicBezTo>
                    <a:pt x="185" y="56"/>
                    <a:pt x="185" y="56"/>
                    <a:pt x="185" y="56"/>
                  </a:cubicBezTo>
                  <a:cubicBezTo>
                    <a:pt x="184" y="57"/>
                    <a:pt x="184" y="58"/>
                    <a:pt x="184" y="59"/>
                  </a:cubicBezTo>
                  <a:cubicBezTo>
                    <a:pt x="166" y="116"/>
                    <a:pt x="166" y="116"/>
                    <a:pt x="166" y="116"/>
                  </a:cubicBezTo>
                  <a:cubicBezTo>
                    <a:pt x="166" y="116"/>
                    <a:pt x="166" y="116"/>
                    <a:pt x="166" y="116"/>
                  </a:cubicBezTo>
                  <a:cubicBezTo>
                    <a:pt x="165" y="120"/>
                    <a:pt x="168" y="124"/>
                    <a:pt x="172" y="126"/>
                  </a:cubicBezTo>
                  <a:cubicBezTo>
                    <a:pt x="176" y="127"/>
                    <a:pt x="180" y="125"/>
                    <a:pt x="182" y="121"/>
                  </a:cubicBezTo>
                  <a:cubicBezTo>
                    <a:pt x="182" y="121"/>
                    <a:pt x="182" y="121"/>
                    <a:pt x="182" y="121"/>
                  </a:cubicBezTo>
                  <a:cubicBezTo>
                    <a:pt x="197" y="70"/>
                    <a:pt x="197" y="70"/>
                    <a:pt x="197" y="70"/>
                  </a:cubicBezTo>
                  <a:cubicBezTo>
                    <a:pt x="201" y="70"/>
                    <a:pt x="201" y="70"/>
                    <a:pt x="201" y="70"/>
                  </a:cubicBezTo>
                  <a:cubicBezTo>
                    <a:pt x="176" y="156"/>
                    <a:pt x="176" y="156"/>
                    <a:pt x="176" y="156"/>
                  </a:cubicBezTo>
                  <a:cubicBezTo>
                    <a:pt x="199" y="156"/>
                    <a:pt x="199" y="156"/>
                    <a:pt x="199" y="156"/>
                  </a:cubicBezTo>
                  <a:cubicBezTo>
                    <a:pt x="199" y="223"/>
                    <a:pt x="199" y="223"/>
                    <a:pt x="199" y="223"/>
                  </a:cubicBezTo>
                  <a:cubicBezTo>
                    <a:pt x="199" y="223"/>
                    <a:pt x="199" y="223"/>
                    <a:pt x="199" y="223"/>
                  </a:cubicBezTo>
                  <a:cubicBezTo>
                    <a:pt x="199" y="228"/>
                    <a:pt x="203" y="232"/>
                    <a:pt x="208" y="232"/>
                  </a:cubicBezTo>
                  <a:cubicBezTo>
                    <a:pt x="213" y="232"/>
                    <a:pt x="217" y="228"/>
                    <a:pt x="217" y="223"/>
                  </a:cubicBezTo>
                  <a:cubicBezTo>
                    <a:pt x="217" y="223"/>
                    <a:pt x="217" y="223"/>
                    <a:pt x="217" y="223"/>
                  </a:cubicBezTo>
                  <a:cubicBezTo>
                    <a:pt x="217" y="156"/>
                    <a:pt x="217" y="156"/>
                    <a:pt x="217" y="156"/>
                  </a:cubicBezTo>
                  <a:cubicBezTo>
                    <a:pt x="219" y="156"/>
                    <a:pt x="219" y="156"/>
                    <a:pt x="219" y="156"/>
                  </a:cubicBezTo>
                  <a:cubicBezTo>
                    <a:pt x="220" y="156"/>
                    <a:pt x="220" y="156"/>
                    <a:pt x="220" y="156"/>
                  </a:cubicBezTo>
                  <a:cubicBezTo>
                    <a:pt x="222" y="156"/>
                    <a:pt x="222" y="156"/>
                    <a:pt x="222" y="156"/>
                  </a:cubicBezTo>
                  <a:cubicBezTo>
                    <a:pt x="222" y="223"/>
                    <a:pt x="222" y="223"/>
                    <a:pt x="222" y="223"/>
                  </a:cubicBezTo>
                  <a:cubicBezTo>
                    <a:pt x="222" y="223"/>
                    <a:pt x="222" y="223"/>
                    <a:pt x="222" y="223"/>
                  </a:cubicBezTo>
                  <a:cubicBezTo>
                    <a:pt x="222" y="228"/>
                    <a:pt x="226" y="232"/>
                    <a:pt x="231" y="232"/>
                  </a:cubicBezTo>
                  <a:cubicBezTo>
                    <a:pt x="236" y="232"/>
                    <a:pt x="240" y="228"/>
                    <a:pt x="240" y="223"/>
                  </a:cubicBezTo>
                  <a:cubicBezTo>
                    <a:pt x="240" y="223"/>
                    <a:pt x="240" y="223"/>
                    <a:pt x="240" y="223"/>
                  </a:cubicBezTo>
                  <a:cubicBezTo>
                    <a:pt x="240" y="156"/>
                    <a:pt x="240" y="156"/>
                    <a:pt x="240" y="156"/>
                  </a:cubicBezTo>
                  <a:cubicBezTo>
                    <a:pt x="263" y="156"/>
                    <a:pt x="263" y="156"/>
                    <a:pt x="263" y="156"/>
                  </a:cubicBezTo>
                  <a:cubicBezTo>
                    <a:pt x="238" y="70"/>
                    <a:pt x="238" y="70"/>
                    <a:pt x="238" y="70"/>
                  </a:cubicBezTo>
                  <a:cubicBezTo>
                    <a:pt x="242" y="70"/>
                    <a:pt x="242" y="70"/>
                    <a:pt x="242" y="70"/>
                  </a:cubicBezTo>
                  <a:cubicBezTo>
                    <a:pt x="257" y="121"/>
                    <a:pt x="257" y="121"/>
                    <a:pt x="257" y="121"/>
                  </a:cubicBezTo>
                  <a:cubicBezTo>
                    <a:pt x="257" y="121"/>
                    <a:pt x="257" y="121"/>
                    <a:pt x="257" y="121"/>
                  </a:cubicBezTo>
                  <a:cubicBezTo>
                    <a:pt x="259" y="125"/>
                    <a:pt x="263" y="127"/>
                    <a:pt x="267" y="126"/>
                  </a:cubicBezTo>
                  <a:cubicBezTo>
                    <a:pt x="271" y="124"/>
                    <a:pt x="274" y="120"/>
                    <a:pt x="272" y="116"/>
                  </a:cubicBezTo>
                  <a:close/>
                  <a:moveTo>
                    <a:pt x="238" y="19"/>
                  </a:moveTo>
                  <a:cubicBezTo>
                    <a:pt x="238" y="9"/>
                    <a:pt x="230" y="0"/>
                    <a:pt x="219" y="0"/>
                  </a:cubicBezTo>
                  <a:cubicBezTo>
                    <a:pt x="209" y="0"/>
                    <a:pt x="200" y="9"/>
                    <a:pt x="200" y="19"/>
                  </a:cubicBezTo>
                  <a:cubicBezTo>
                    <a:pt x="200" y="30"/>
                    <a:pt x="209" y="38"/>
                    <a:pt x="219" y="38"/>
                  </a:cubicBezTo>
                  <a:cubicBezTo>
                    <a:pt x="230" y="38"/>
                    <a:pt x="238" y="30"/>
                    <a:pt x="238" y="19"/>
                  </a:cubicBezTo>
                  <a:close/>
                  <a:moveTo>
                    <a:pt x="81" y="143"/>
                  </a:moveTo>
                  <a:cubicBezTo>
                    <a:pt x="81" y="143"/>
                    <a:pt x="81" y="143"/>
                    <a:pt x="81" y="143"/>
                  </a:cubicBezTo>
                  <a:cubicBezTo>
                    <a:pt x="68" y="101"/>
                    <a:pt x="68" y="101"/>
                    <a:pt x="68" y="101"/>
                  </a:cubicBezTo>
                  <a:cubicBezTo>
                    <a:pt x="68" y="100"/>
                    <a:pt x="68" y="99"/>
                    <a:pt x="68" y="99"/>
                  </a:cubicBezTo>
                  <a:cubicBezTo>
                    <a:pt x="67" y="98"/>
                    <a:pt x="67" y="98"/>
                    <a:pt x="67" y="98"/>
                  </a:cubicBezTo>
                  <a:cubicBezTo>
                    <a:pt x="67" y="98"/>
                    <a:pt x="67" y="98"/>
                    <a:pt x="67" y="98"/>
                  </a:cubicBezTo>
                  <a:cubicBezTo>
                    <a:pt x="65" y="93"/>
                    <a:pt x="61" y="88"/>
                    <a:pt x="50" y="88"/>
                  </a:cubicBezTo>
                  <a:cubicBezTo>
                    <a:pt x="33" y="88"/>
                    <a:pt x="33" y="88"/>
                    <a:pt x="33" y="88"/>
                  </a:cubicBezTo>
                  <a:cubicBezTo>
                    <a:pt x="33" y="88"/>
                    <a:pt x="19" y="88"/>
                    <a:pt x="15" y="98"/>
                  </a:cubicBezTo>
                  <a:cubicBezTo>
                    <a:pt x="15" y="98"/>
                    <a:pt x="15" y="98"/>
                    <a:pt x="15" y="98"/>
                  </a:cubicBezTo>
                  <a:cubicBezTo>
                    <a:pt x="15" y="98"/>
                    <a:pt x="15" y="98"/>
                    <a:pt x="15" y="98"/>
                  </a:cubicBezTo>
                  <a:cubicBezTo>
                    <a:pt x="14" y="99"/>
                    <a:pt x="14" y="100"/>
                    <a:pt x="14" y="100"/>
                  </a:cubicBezTo>
                  <a:cubicBezTo>
                    <a:pt x="1" y="143"/>
                    <a:pt x="1" y="143"/>
                    <a:pt x="1" y="143"/>
                  </a:cubicBezTo>
                  <a:cubicBezTo>
                    <a:pt x="1" y="143"/>
                    <a:pt x="1" y="143"/>
                    <a:pt x="1" y="143"/>
                  </a:cubicBezTo>
                  <a:cubicBezTo>
                    <a:pt x="0" y="147"/>
                    <a:pt x="2" y="150"/>
                    <a:pt x="5" y="151"/>
                  </a:cubicBezTo>
                  <a:cubicBezTo>
                    <a:pt x="8" y="152"/>
                    <a:pt x="11" y="150"/>
                    <a:pt x="12" y="147"/>
                  </a:cubicBezTo>
                  <a:cubicBezTo>
                    <a:pt x="12" y="147"/>
                    <a:pt x="12" y="147"/>
                    <a:pt x="12" y="147"/>
                  </a:cubicBezTo>
                  <a:cubicBezTo>
                    <a:pt x="24" y="108"/>
                    <a:pt x="24" y="108"/>
                    <a:pt x="24" y="108"/>
                  </a:cubicBezTo>
                  <a:cubicBezTo>
                    <a:pt x="27" y="108"/>
                    <a:pt x="27" y="108"/>
                    <a:pt x="27" y="108"/>
                  </a:cubicBezTo>
                  <a:cubicBezTo>
                    <a:pt x="8" y="174"/>
                    <a:pt x="8" y="174"/>
                    <a:pt x="8" y="174"/>
                  </a:cubicBezTo>
                  <a:cubicBezTo>
                    <a:pt x="25" y="174"/>
                    <a:pt x="25" y="174"/>
                    <a:pt x="25" y="174"/>
                  </a:cubicBezTo>
                  <a:cubicBezTo>
                    <a:pt x="25" y="225"/>
                    <a:pt x="25" y="225"/>
                    <a:pt x="25" y="225"/>
                  </a:cubicBezTo>
                  <a:cubicBezTo>
                    <a:pt x="26" y="225"/>
                    <a:pt x="26" y="225"/>
                    <a:pt x="26" y="225"/>
                  </a:cubicBezTo>
                  <a:cubicBezTo>
                    <a:pt x="26" y="229"/>
                    <a:pt x="29" y="232"/>
                    <a:pt x="32" y="232"/>
                  </a:cubicBezTo>
                  <a:cubicBezTo>
                    <a:pt x="36" y="232"/>
                    <a:pt x="39" y="229"/>
                    <a:pt x="39" y="225"/>
                  </a:cubicBezTo>
                  <a:cubicBezTo>
                    <a:pt x="39" y="225"/>
                    <a:pt x="39" y="225"/>
                    <a:pt x="39" y="225"/>
                  </a:cubicBezTo>
                  <a:cubicBezTo>
                    <a:pt x="39" y="174"/>
                    <a:pt x="39" y="174"/>
                    <a:pt x="39" y="174"/>
                  </a:cubicBezTo>
                  <a:cubicBezTo>
                    <a:pt x="41" y="174"/>
                    <a:pt x="41" y="174"/>
                    <a:pt x="41" y="174"/>
                  </a:cubicBezTo>
                  <a:cubicBezTo>
                    <a:pt x="41" y="174"/>
                    <a:pt x="41" y="174"/>
                    <a:pt x="41" y="174"/>
                  </a:cubicBezTo>
                  <a:cubicBezTo>
                    <a:pt x="43" y="174"/>
                    <a:pt x="43" y="174"/>
                    <a:pt x="43" y="174"/>
                  </a:cubicBezTo>
                  <a:cubicBezTo>
                    <a:pt x="43" y="225"/>
                    <a:pt x="43" y="225"/>
                    <a:pt x="43" y="225"/>
                  </a:cubicBezTo>
                  <a:cubicBezTo>
                    <a:pt x="43" y="225"/>
                    <a:pt x="43" y="225"/>
                    <a:pt x="43" y="225"/>
                  </a:cubicBezTo>
                  <a:cubicBezTo>
                    <a:pt x="43" y="229"/>
                    <a:pt x="46" y="232"/>
                    <a:pt x="50" y="232"/>
                  </a:cubicBezTo>
                  <a:cubicBezTo>
                    <a:pt x="54" y="232"/>
                    <a:pt x="57" y="229"/>
                    <a:pt x="57" y="225"/>
                  </a:cubicBezTo>
                  <a:cubicBezTo>
                    <a:pt x="57" y="225"/>
                    <a:pt x="57" y="225"/>
                    <a:pt x="57" y="225"/>
                  </a:cubicBezTo>
                  <a:cubicBezTo>
                    <a:pt x="57" y="174"/>
                    <a:pt x="57" y="174"/>
                    <a:pt x="57" y="174"/>
                  </a:cubicBezTo>
                  <a:cubicBezTo>
                    <a:pt x="75" y="174"/>
                    <a:pt x="75" y="174"/>
                    <a:pt x="75" y="174"/>
                  </a:cubicBezTo>
                  <a:cubicBezTo>
                    <a:pt x="55" y="108"/>
                    <a:pt x="55" y="108"/>
                    <a:pt x="55" y="108"/>
                  </a:cubicBezTo>
                  <a:cubicBezTo>
                    <a:pt x="58" y="108"/>
                    <a:pt x="58" y="108"/>
                    <a:pt x="58" y="108"/>
                  </a:cubicBezTo>
                  <a:cubicBezTo>
                    <a:pt x="70" y="147"/>
                    <a:pt x="70" y="147"/>
                    <a:pt x="70" y="147"/>
                  </a:cubicBezTo>
                  <a:cubicBezTo>
                    <a:pt x="70" y="147"/>
                    <a:pt x="70" y="147"/>
                    <a:pt x="70" y="147"/>
                  </a:cubicBezTo>
                  <a:cubicBezTo>
                    <a:pt x="71" y="150"/>
                    <a:pt x="74" y="152"/>
                    <a:pt x="77" y="151"/>
                  </a:cubicBezTo>
                  <a:cubicBezTo>
                    <a:pt x="81" y="150"/>
                    <a:pt x="82" y="147"/>
                    <a:pt x="81" y="143"/>
                  </a:cubicBezTo>
                  <a:close/>
                  <a:moveTo>
                    <a:pt x="56" y="70"/>
                  </a:moveTo>
                  <a:cubicBezTo>
                    <a:pt x="56" y="62"/>
                    <a:pt x="49" y="56"/>
                    <a:pt x="41" y="56"/>
                  </a:cubicBezTo>
                  <a:cubicBezTo>
                    <a:pt x="33" y="56"/>
                    <a:pt x="27" y="62"/>
                    <a:pt x="27" y="70"/>
                  </a:cubicBezTo>
                  <a:cubicBezTo>
                    <a:pt x="27" y="78"/>
                    <a:pt x="33" y="85"/>
                    <a:pt x="41" y="85"/>
                  </a:cubicBezTo>
                  <a:cubicBezTo>
                    <a:pt x="49" y="85"/>
                    <a:pt x="56" y="78"/>
                    <a:pt x="56" y="70"/>
                  </a:cubicBezTo>
                  <a:close/>
                  <a:moveTo>
                    <a:pt x="425" y="152"/>
                  </a:moveTo>
                  <a:cubicBezTo>
                    <a:pt x="425" y="104"/>
                    <a:pt x="425" y="104"/>
                    <a:pt x="425" y="104"/>
                  </a:cubicBezTo>
                  <a:cubicBezTo>
                    <a:pt x="425" y="104"/>
                    <a:pt x="425" y="104"/>
                    <a:pt x="425" y="104"/>
                  </a:cubicBezTo>
                  <a:cubicBezTo>
                    <a:pt x="424" y="99"/>
                    <a:pt x="420" y="87"/>
                    <a:pt x="402" y="87"/>
                  </a:cubicBezTo>
                  <a:cubicBezTo>
                    <a:pt x="382" y="87"/>
                    <a:pt x="382" y="87"/>
                    <a:pt x="382" y="87"/>
                  </a:cubicBezTo>
                  <a:cubicBezTo>
                    <a:pt x="382" y="87"/>
                    <a:pt x="361" y="87"/>
                    <a:pt x="359" y="104"/>
                  </a:cubicBezTo>
                  <a:cubicBezTo>
                    <a:pt x="359" y="104"/>
                    <a:pt x="359" y="104"/>
                    <a:pt x="359" y="104"/>
                  </a:cubicBezTo>
                  <a:cubicBezTo>
                    <a:pt x="359" y="152"/>
                    <a:pt x="359" y="152"/>
                    <a:pt x="359" y="152"/>
                  </a:cubicBezTo>
                  <a:cubicBezTo>
                    <a:pt x="359" y="152"/>
                    <a:pt x="359" y="152"/>
                    <a:pt x="359" y="152"/>
                  </a:cubicBezTo>
                  <a:cubicBezTo>
                    <a:pt x="359" y="155"/>
                    <a:pt x="362" y="157"/>
                    <a:pt x="365" y="157"/>
                  </a:cubicBezTo>
                  <a:cubicBezTo>
                    <a:pt x="368" y="157"/>
                    <a:pt x="371" y="155"/>
                    <a:pt x="371" y="152"/>
                  </a:cubicBezTo>
                  <a:cubicBezTo>
                    <a:pt x="371" y="152"/>
                    <a:pt x="371" y="152"/>
                    <a:pt x="371" y="152"/>
                  </a:cubicBezTo>
                  <a:cubicBezTo>
                    <a:pt x="371" y="111"/>
                    <a:pt x="371" y="111"/>
                    <a:pt x="371" y="111"/>
                  </a:cubicBezTo>
                  <a:cubicBezTo>
                    <a:pt x="375" y="111"/>
                    <a:pt x="375" y="111"/>
                    <a:pt x="375" y="111"/>
                  </a:cubicBezTo>
                  <a:cubicBezTo>
                    <a:pt x="375" y="223"/>
                    <a:pt x="375" y="223"/>
                    <a:pt x="375" y="223"/>
                  </a:cubicBezTo>
                  <a:cubicBezTo>
                    <a:pt x="375" y="223"/>
                    <a:pt x="375" y="223"/>
                    <a:pt x="375" y="223"/>
                  </a:cubicBezTo>
                  <a:cubicBezTo>
                    <a:pt x="375" y="228"/>
                    <a:pt x="378" y="231"/>
                    <a:pt x="383" y="231"/>
                  </a:cubicBezTo>
                  <a:cubicBezTo>
                    <a:pt x="387" y="231"/>
                    <a:pt x="390" y="228"/>
                    <a:pt x="390" y="223"/>
                  </a:cubicBezTo>
                  <a:cubicBezTo>
                    <a:pt x="390" y="223"/>
                    <a:pt x="390" y="223"/>
                    <a:pt x="390" y="223"/>
                  </a:cubicBezTo>
                  <a:cubicBezTo>
                    <a:pt x="390" y="157"/>
                    <a:pt x="390" y="157"/>
                    <a:pt x="390" y="157"/>
                  </a:cubicBezTo>
                  <a:cubicBezTo>
                    <a:pt x="394" y="157"/>
                    <a:pt x="394" y="157"/>
                    <a:pt x="394" y="157"/>
                  </a:cubicBezTo>
                  <a:cubicBezTo>
                    <a:pt x="394" y="223"/>
                    <a:pt x="394" y="223"/>
                    <a:pt x="394" y="223"/>
                  </a:cubicBezTo>
                  <a:cubicBezTo>
                    <a:pt x="394" y="223"/>
                    <a:pt x="394" y="223"/>
                    <a:pt x="394" y="223"/>
                  </a:cubicBezTo>
                  <a:cubicBezTo>
                    <a:pt x="394" y="228"/>
                    <a:pt x="398" y="231"/>
                    <a:pt x="402" y="231"/>
                  </a:cubicBezTo>
                  <a:cubicBezTo>
                    <a:pt x="406" y="231"/>
                    <a:pt x="410" y="228"/>
                    <a:pt x="410" y="223"/>
                  </a:cubicBezTo>
                  <a:cubicBezTo>
                    <a:pt x="410" y="223"/>
                    <a:pt x="410" y="223"/>
                    <a:pt x="410" y="223"/>
                  </a:cubicBezTo>
                  <a:cubicBezTo>
                    <a:pt x="410" y="111"/>
                    <a:pt x="410" y="111"/>
                    <a:pt x="410" y="111"/>
                  </a:cubicBezTo>
                  <a:cubicBezTo>
                    <a:pt x="413" y="111"/>
                    <a:pt x="413" y="111"/>
                    <a:pt x="413" y="111"/>
                  </a:cubicBezTo>
                  <a:cubicBezTo>
                    <a:pt x="413" y="152"/>
                    <a:pt x="413" y="152"/>
                    <a:pt x="413" y="152"/>
                  </a:cubicBezTo>
                  <a:cubicBezTo>
                    <a:pt x="413" y="152"/>
                    <a:pt x="413" y="152"/>
                    <a:pt x="413" y="152"/>
                  </a:cubicBezTo>
                  <a:cubicBezTo>
                    <a:pt x="413" y="155"/>
                    <a:pt x="416" y="157"/>
                    <a:pt x="419" y="157"/>
                  </a:cubicBezTo>
                  <a:cubicBezTo>
                    <a:pt x="422" y="157"/>
                    <a:pt x="425" y="155"/>
                    <a:pt x="425" y="152"/>
                  </a:cubicBezTo>
                  <a:cubicBezTo>
                    <a:pt x="425" y="152"/>
                    <a:pt x="425" y="152"/>
                    <a:pt x="425" y="152"/>
                  </a:cubicBezTo>
                  <a:close/>
                  <a:moveTo>
                    <a:pt x="406" y="70"/>
                  </a:moveTo>
                  <a:cubicBezTo>
                    <a:pt x="406" y="62"/>
                    <a:pt x="400" y="56"/>
                    <a:pt x="392" y="56"/>
                  </a:cubicBezTo>
                  <a:cubicBezTo>
                    <a:pt x="384" y="56"/>
                    <a:pt x="378" y="62"/>
                    <a:pt x="378" y="70"/>
                  </a:cubicBezTo>
                  <a:cubicBezTo>
                    <a:pt x="378" y="78"/>
                    <a:pt x="384" y="85"/>
                    <a:pt x="392" y="85"/>
                  </a:cubicBezTo>
                  <a:cubicBezTo>
                    <a:pt x="400" y="85"/>
                    <a:pt x="406" y="78"/>
                    <a:pt x="406" y="7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64" name="Icon"/>
            <p:cNvSpPr>
              <a:spLocks noChangeAspect="1" noEditPoints="1"/>
            </p:cNvSpPr>
            <p:nvPr/>
          </p:nvSpPr>
          <p:spPr bwMode="auto">
            <a:xfrm>
              <a:off x="14295094" y="7088397"/>
              <a:ext cx="436201" cy="368203"/>
            </a:xfrm>
            <a:custGeom>
              <a:avLst/>
              <a:gdLst>
                <a:gd name="T0" fmla="*/ 396 w 396"/>
                <a:gd name="T1" fmla="*/ 334 h 334"/>
                <a:gd name="T2" fmla="*/ 396 w 396"/>
                <a:gd name="T3" fmla="*/ 316 h 334"/>
                <a:gd name="T4" fmla="*/ 377 w 396"/>
                <a:gd name="T5" fmla="*/ 291 h 334"/>
                <a:gd name="T6" fmla="*/ 377 w 396"/>
                <a:gd name="T7" fmla="*/ 286 h 334"/>
                <a:gd name="T8" fmla="*/ 356 w 396"/>
                <a:gd name="T9" fmla="*/ 266 h 334"/>
                <a:gd name="T10" fmla="*/ 212 w 396"/>
                <a:gd name="T11" fmla="*/ 266 h 334"/>
                <a:gd name="T12" fmla="*/ 191 w 396"/>
                <a:gd name="T13" fmla="*/ 286 h 334"/>
                <a:gd name="T14" fmla="*/ 191 w 396"/>
                <a:gd name="T15" fmla="*/ 292 h 334"/>
                <a:gd name="T16" fmla="*/ 172 w 396"/>
                <a:gd name="T17" fmla="*/ 316 h 334"/>
                <a:gd name="T18" fmla="*/ 172 w 396"/>
                <a:gd name="T19" fmla="*/ 334 h 334"/>
                <a:gd name="T20" fmla="*/ 396 w 396"/>
                <a:gd name="T21" fmla="*/ 334 h 334"/>
                <a:gd name="T22" fmla="*/ 261 w 396"/>
                <a:gd name="T23" fmla="*/ 229 h 334"/>
                <a:gd name="T24" fmla="*/ 350 w 396"/>
                <a:gd name="T25" fmla="*/ 164 h 334"/>
                <a:gd name="T26" fmla="*/ 331 w 396"/>
                <a:gd name="T27" fmla="*/ 139 h 334"/>
                <a:gd name="T28" fmla="*/ 242 w 396"/>
                <a:gd name="T29" fmla="*/ 203 h 334"/>
                <a:gd name="T30" fmla="*/ 261 w 396"/>
                <a:gd name="T31" fmla="*/ 229 h 334"/>
                <a:gd name="T32" fmla="*/ 240 w 396"/>
                <a:gd name="T33" fmla="*/ 191 h 334"/>
                <a:gd name="T34" fmla="*/ 320 w 396"/>
                <a:gd name="T35" fmla="*/ 133 h 334"/>
                <a:gd name="T36" fmla="*/ 297 w 396"/>
                <a:gd name="T37" fmla="*/ 77 h 334"/>
                <a:gd name="T38" fmla="*/ 251 w 396"/>
                <a:gd name="T39" fmla="*/ 38 h 334"/>
                <a:gd name="T40" fmla="*/ 171 w 396"/>
                <a:gd name="T41" fmla="*/ 96 h 334"/>
                <a:gd name="T42" fmla="*/ 194 w 396"/>
                <a:gd name="T43" fmla="*/ 152 h 334"/>
                <a:gd name="T44" fmla="*/ 240 w 396"/>
                <a:gd name="T45" fmla="*/ 191 h 334"/>
                <a:gd name="T46" fmla="*/ 160 w 396"/>
                <a:gd name="T47" fmla="*/ 90 h 334"/>
                <a:gd name="T48" fmla="*/ 249 w 396"/>
                <a:gd name="T49" fmla="*/ 26 h 334"/>
                <a:gd name="T50" fmla="*/ 230 w 396"/>
                <a:gd name="T51" fmla="*/ 0 h 334"/>
                <a:gd name="T52" fmla="*/ 142 w 396"/>
                <a:gd name="T53" fmla="*/ 64 h 334"/>
                <a:gd name="T54" fmla="*/ 160 w 396"/>
                <a:gd name="T55" fmla="*/ 90 h 334"/>
                <a:gd name="T56" fmla="*/ 15 w 396"/>
                <a:gd name="T57" fmla="*/ 249 h 334"/>
                <a:gd name="T58" fmla="*/ 15 w 396"/>
                <a:gd name="T59" fmla="*/ 249 h 334"/>
                <a:gd name="T60" fmla="*/ 15 w 396"/>
                <a:gd name="T61" fmla="*/ 249 h 334"/>
                <a:gd name="T62" fmla="*/ 9 w 396"/>
                <a:gd name="T63" fmla="*/ 287 h 334"/>
                <a:gd name="T64" fmla="*/ 46 w 396"/>
                <a:gd name="T65" fmla="*/ 292 h 334"/>
                <a:gd name="T66" fmla="*/ 47 w 396"/>
                <a:gd name="T67" fmla="*/ 292 h 334"/>
                <a:gd name="T68" fmla="*/ 47 w 396"/>
                <a:gd name="T69" fmla="*/ 292 h 334"/>
                <a:gd name="T70" fmla="*/ 201 w 396"/>
                <a:gd name="T71" fmla="*/ 180 h 334"/>
                <a:gd name="T72" fmla="*/ 169 w 396"/>
                <a:gd name="T73" fmla="*/ 137 h 334"/>
                <a:gd name="T74" fmla="*/ 15 w 396"/>
                <a:gd name="T75" fmla="*/ 249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96" h="334">
                  <a:moveTo>
                    <a:pt x="396" y="334"/>
                  </a:moveTo>
                  <a:cubicBezTo>
                    <a:pt x="396" y="316"/>
                    <a:pt x="396" y="316"/>
                    <a:pt x="396" y="316"/>
                  </a:cubicBezTo>
                  <a:cubicBezTo>
                    <a:pt x="396" y="316"/>
                    <a:pt x="396" y="296"/>
                    <a:pt x="377" y="291"/>
                  </a:cubicBezTo>
                  <a:cubicBezTo>
                    <a:pt x="377" y="286"/>
                    <a:pt x="377" y="286"/>
                    <a:pt x="377" y="286"/>
                  </a:cubicBezTo>
                  <a:cubicBezTo>
                    <a:pt x="377" y="286"/>
                    <a:pt x="377" y="266"/>
                    <a:pt x="356" y="266"/>
                  </a:cubicBezTo>
                  <a:cubicBezTo>
                    <a:pt x="212" y="266"/>
                    <a:pt x="212" y="266"/>
                    <a:pt x="212" y="266"/>
                  </a:cubicBezTo>
                  <a:cubicBezTo>
                    <a:pt x="212" y="266"/>
                    <a:pt x="191" y="266"/>
                    <a:pt x="191" y="286"/>
                  </a:cubicBezTo>
                  <a:cubicBezTo>
                    <a:pt x="191" y="292"/>
                    <a:pt x="191" y="292"/>
                    <a:pt x="191" y="292"/>
                  </a:cubicBezTo>
                  <a:cubicBezTo>
                    <a:pt x="183" y="294"/>
                    <a:pt x="172" y="299"/>
                    <a:pt x="172" y="316"/>
                  </a:cubicBezTo>
                  <a:cubicBezTo>
                    <a:pt x="172" y="334"/>
                    <a:pt x="172" y="334"/>
                    <a:pt x="172" y="334"/>
                  </a:cubicBezTo>
                  <a:cubicBezTo>
                    <a:pt x="396" y="334"/>
                    <a:pt x="396" y="334"/>
                    <a:pt x="396" y="334"/>
                  </a:cubicBezTo>
                  <a:close/>
                  <a:moveTo>
                    <a:pt x="261" y="229"/>
                  </a:moveTo>
                  <a:cubicBezTo>
                    <a:pt x="350" y="164"/>
                    <a:pt x="350" y="164"/>
                    <a:pt x="350" y="164"/>
                  </a:cubicBezTo>
                  <a:cubicBezTo>
                    <a:pt x="331" y="139"/>
                    <a:pt x="331" y="139"/>
                    <a:pt x="331" y="139"/>
                  </a:cubicBezTo>
                  <a:cubicBezTo>
                    <a:pt x="242" y="203"/>
                    <a:pt x="242" y="203"/>
                    <a:pt x="242" y="203"/>
                  </a:cubicBezTo>
                  <a:cubicBezTo>
                    <a:pt x="261" y="229"/>
                    <a:pt x="261" y="229"/>
                    <a:pt x="261" y="229"/>
                  </a:cubicBezTo>
                  <a:close/>
                  <a:moveTo>
                    <a:pt x="240" y="191"/>
                  </a:moveTo>
                  <a:cubicBezTo>
                    <a:pt x="320" y="133"/>
                    <a:pt x="320" y="133"/>
                    <a:pt x="320" y="133"/>
                  </a:cubicBezTo>
                  <a:cubicBezTo>
                    <a:pt x="318" y="115"/>
                    <a:pt x="310" y="95"/>
                    <a:pt x="297" y="77"/>
                  </a:cubicBezTo>
                  <a:cubicBezTo>
                    <a:pt x="284" y="59"/>
                    <a:pt x="268" y="46"/>
                    <a:pt x="251" y="38"/>
                  </a:cubicBezTo>
                  <a:cubicBezTo>
                    <a:pt x="171" y="96"/>
                    <a:pt x="171" y="96"/>
                    <a:pt x="171" y="96"/>
                  </a:cubicBezTo>
                  <a:cubicBezTo>
                    <a:pt x="173" y="114"/>
                    <a:pt x="181" y="134"/>
                    <a:pt x="194" y="152"/>
                  </a:cubicBezTo>
                  <a:cubicBezTo>
                    <a:pt x="207" y="170"/>
                    <a:pt x="223" y="183"/>
                    <a:pt x="240" y="191"/>
                  </a:cubicBezTo>
                  <a:close/>
                  <a:moveTo>
                    <a:pt x="160" y="90"/>
                  </a:moveTo>
                  <a:cubicBezTo>
                    <a:pt x="249" y="26"/>
                    <a:pt x="249" y="26"/>
                    <a:pt x="249" y="26"/>
                  </a:cubicBezTo>
                  <a:cubicBezTo>
                    <a:pt x="230" y="0"/>
                    <a:pt x="230" y="0"/>
                    <a:pt x="230" y="0"/>
                  </a:cubicBezTo>
                  <a:cubicBezTo>
                    <a:pt x="142" y="64"/>
                    <a:pt x="142" y="64"/>
                    <a:pt x="142" y="64"/>
                  </a:cubicBezTo>
                  <a:cubicBezTo>
                    <a:pt x="160" y="90"/>
                    <a:pt x="160" y="90"/>
                    <a:pt x="160" y="90"/>
                  </a:cubicBezTo>
                  <a:close/>
                  <a:moveTo>
                    <a:pt x="15" y="249"/>
                  </a:moveTo>
                  <a:cubicBezTo>
                    <a:pt x="15" y="249"/>
                    <a:pt x="15" y="249"/>
                    <a:pt x="15" y="249"/>
                  </a:cubicBezTo>
                  <a:cubicBezTo>
                    <a:pt x="15" y="249"/>
                    <a:pt x="15" y="249"/>
                    <a:pt x="15" y="249"/>
                  </a:cubicBezTo>
                  <a:cubicBezTo>
                    <a:pt x="3" y="258"/>
                    <a:pt x="0" y="275"/>
                    <a:pt x="9" y="287"/>
                  </a:cubicBezTo>
                  <a:cubicBezTo>
                    <a:pt x="17" y="299"/>
                    <a:pt x="34" y="301"/>
                    <a:pt x="46" y="292"/>
                  </a:cubicBezTo>
                  <a:cubicBezTo>
                    <a:pt x="46" y="292"/>
                    <a:pt x="47" y="292"/>
                    <a:pt x="47" y="292"/>
                  </a:cubicBezTo>
                  <a:cubicBezTo>
                    <a:pt x="47" y="292"/>
                    <a:pt x="47" y="292"/>
                    <a:pt x="47" y="292"/>
                  </a:cubicBezTo>
                  <a:cubicBezTo>
                    <a:pt x="201" y="180"/>
                    <a:pt x="201" y="180"/>
                    <a:pt x="201" y="180"/>
                  </a:cubicBezTo>
                  <a:cubicBezTo>
                    <a:pt x="169" y="137"/>
                    <a:pt x="169" y="137"/>
                    <a:pt x="169" y="137"/>
                  </a:cubicBezTo>
                  <a:cubicBezTo>
                    <a:pt x="15" y="249"/>
                    <a:pt x="15" y="249"/>
                    <a:pt x="15" y="24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65" name="Icon"/>
            <p:cNvSpPr>
              <a:spLocks noChangeAspect="1" noEditPoints="1"/>
            </p:cNvSpPr>
            <p:nvPr/>
          </p:nvSpPr>
          <p:spPr bwMode="auto">
            <a:xfrm>
              <a:off x="12534758" y="6465839"/>
              <a:ext cx="344850" cy="415482"/>
            </a:xfrm>
            <a:custGeom>
              <a:avLst/>
              <a:gdLst>
                <a:gd name="T0" fmla="*/ 254 w 348"/>
                <a:gd name="T1" fmla="*/ 182 h 420"/>
                <a:gd name="T2" fmla="*/ 235 w 348"/>
                <a:gd name="T3" fmla="*/ 176 h 420"/>
                <a:gd name="T4" fmla="*/ 211 w 348"/>
                <a:gd name="T5" fmla="*/ 0 h 420"/>
                <a:gd name="T6" fmla="*/ 66 w 348"/>
                <a:gd name="T7" fmla="*/ 49 h 420"/>
                <a:gd name="T8" fmla="*/ 31 w 348"/>
                <a:gd name="T9" fmla="*/ 170 h 420"/>
                <a:gd name="T10" fmla="*/ 8 w 348"/>
                <a:gd name="T11" fmla="*/ 182 h 420"/>
                <a:gd name="T12" fmla="*/ 115 w 348"/>
                <a:gd name="T13" fmla="*/ 315 h 420"/>
                <a:gd name="T14" fmla="*/ 82 w 348"/>
                <a:gd name="T15" fmla="*/ 420 h 420"/>
                <a:gd name="T16" fmla="*/ 194 w 348"/>
                <a:gd name="T17" fmla="*/ 420 h 420"/>
                <a:gd name="T18" fmla="*/ 160 w 348"/>
                <a:gd name="T19" fmla="*/ 315 h 420"/>
                <a:gd name="T20" fmla="*/ 254 w 348"/>
                <a:gd name="T21" fmla="*/ 287 h 420"/>
                <a:gd name="T22" fmla="*/ 348 w 348"/>
                <a:gd name="T23" fmla="*/ 160 h 420"/>
                <a:gd name="T24" fmla="*/ 40 w 348"/>
                <a:gd name="T25" fmla="*/ 155 h 420"/>
                <a:gd name="T26" fmla="*/ 40 w 348"/>
                <a:gd name="T27" fmla="*/ 122 h 420"/>
                <a:gd name="T28" fmla="*/ 40 w 348"/>
                <a:gd name="T29" fmla="*/ 155 h 420"/>
                <a:gd name="T30" fmla="*/ 24 w 348"/>
                <a:gd name="T31" fmla="*/ 90 h 420"/>
                <a:gd name="T32" fmla="*/ 56 w 348"/>
                <a:gd name="T33" fmla="*/ 90 h 420"/>
                <a:gd name="T34" fmla="*/ 91 w 348"/>
                <a:gd name="T35" fmla="*/ 155 h 420"/>
                <a:gd name="T36" fmla="*/ 91 w 348"/>
                <a:gd name="T37" fmla="*/ 122 h 420"/>
                <a:gd name="T38" fmla="*/ 91 w 348"/>
                <a:gd name="T39" fmla="*/ 155 h 420"/>
                <a:gd name="T40" fmla="*/ 75 w 348"/>
                <a:gd name="T41" fmla="*/ 90 h 420"/>
                <a:gd name="T42" fmla="*/ 108 w 348"/>
                <a:gd name="T43" fmla="*/ 90 h 420"/>
                <a:gd name="T44" fmla="*/ 112 w 348"/>
                <a:gd name="T45" fmla="*/ 160 h 420"/>
                <a:gd name="T46" fmla="*/ 155 w 348"/>
                <a:gd name="T47" fmla="*/ 160 h 420"/>
                <a:gd name="T48" fmla="*/ 175 w 348"/>
                <a:gd name="T49" fmla="*/ 145 h 420"/>
                <a:gd name="T50" fmla="*/ 175 w 348"/>
                <a:gd name="T51" fmla="*/ 100 h 420"/>
                <a:gd name="T52" fmla="*/ 175 w 348"/>
                <a:gd name="T53" fmla="*/ 145 h 420"/>
                <a:gd name="T54" fmla="*/ 153 w 348"/>
                <a:gd name="T55" fmla="*/ 57 h 420"/>
                <a:gd name="T56" fmla="*/ 198 w 348"/>
                <a:gd name="T57" fmla="*/ 57 h 420"/>
                <a:gd name="T58" fmla="*/ 246 w 348"/>
                <a:gd name="T59" fmla="*/ 34 h 420"/>
                <a:gd name="T60" fmla="*/ 246 w 348"/>
                <a:gd name="T61" fmla="*/ 79 h 420"/>
                <a:gd name="T62" fmla="*/ 246 w 348"/>
                <a:gd name="T63" fmla="*/ 34 h 420"/>
                <a:gd name="T64" fmla="*/ 246 w 348"/>
                <a:gd name="T65" fmla="*/ 100 h 420"/>
                <a:gd name="T66" fmla="*/ 246 w 348"/>
                <a:gd name="T67" fmla="*/ 145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8" h="420">
                  <a:moveTo>
                    <a:pt x="254" y="208"/>
                  </a:moveTo>
                  <a:cubicBezTo>
                    <a:pt x="254" y="182"/>
                    <a:pt x="254" y="182"/>
                    <a:pt x="254" y="182"/>
                  </a:cubicBezTo>
                  <a:cubicBezTo>
                    <a:pt x="235" y="182"/>
                    <a:pt x="235" y="182"/>
                    <a:pt x="235" y="182"/>
                  </a:cubicBezTo>
                  <a:cubicBezTo>
                    <a:pt x="235" y="176"/>
                    <a:pt x="235" y="176"/>
                    <a:pt x="235" y="176"/>
                  </a:cubicBezTo>
                  <a:cubicBezTo>
                    <a:pt x="272" y="165"/>
                    <a:pt x="300" y="131"/>
                    <a:pt x="300" y="90"/>
                  </a:cubicBezTo>
                  <a:cubicBezTo>
                    <a:pt x="300" y="41"/>
                    <a:pt x="260" y="0"/>
                    <a:pt x="211" y="0"/>
                  </a:cubicBezTo>
                  <a:cubicBezTo>
                    <a:pt x="164" y="0"/>
                    <a:pt x="126" y="36"/>
                    <a:pt x="122" y="81"/>
                  </a:cubicBezTo>
                  <a:cubicBezTo>
                    <a:pt x="110" y="62"/>
                    <a:pt x="89" y="49"/>
                    <a:pt x="66" y="49"/>
                  </a:cubicBezTo>
                  <a:cubicBezTo>
                    <a:pt x="30" y="49"/>
                    <a:pt x="0" y="78"/>
                    <a:pt x="0" y="114"/>
                  </a:cubicBezTo>
                  <a:cubicBezTo>
                    <a:pt x="0" y="138"/>
                    <a:pt x="13" y="158"/>
                    <a:pt x="31" y="170"/>
                  </a:cubicBezTo>
                  <a:cubicBezTo>
                    <a:pt x="31" y="182"/>
                    <a:pt x="31" y="182"/>
                    <a:pt x="31" y="182"/>
                  </a:cubicBezTo>
                  <a:cubicBezTo>
                    <a:pt x="8" y="182"/>
                    <a:pt x="8" y="182"/>
                    <a:pt x="8" y="182"/>
                  </a:cubicBezTo>
                  <a:cubicBezTo>
                    <a:pt x="8" y="315"/>
                    <a:pt x="8" y="315"/>
                    <a:pt x="8" y="315"/>
                  </a:cubicBezTo>
                  <a:cubicBezTo>
                    <a:pt x="115" y="315"/>
                    <a:pt x="115" y="315"/>
                    <a:pt x="115" y="315"/>
                  </a:cubicBezTo>
                  <a:cubicBezTo>
                    <a:pt x="55" y="420"/>
                    <a:pt x="55" y="420"/>
                    <a:pt x="55" y="420"/>
                  </a:cubicBezTo>
                  <a:cubicBezTo>
                    <a:pt x="82" y="420"/>
                    <a:pt x="82" y="420"/>
                    <a:pt x="82" y="420"/>
                  </a:cubicBezTo>
                  <a:cubicBezTo>
                    <a:pt x="138" y="322"/>
                    <a:pt x="138" y="322"/>
                    <a:pt x="138" y="322"/>
                  </a:cubicBezTo>
                  <a:cubicBezTo>
                    <a:pt x="194" y="420"/>
                    <a:pt x="194" y="420"/>
                    <a:pt x="194" y="420"/>
                  </a:cubicBezTo>
                  <a:cubicBezTo>
                    <a:pt x="221" y="420"/>
                    <a:pt x="221" y="420"/>
                    <a:pt x="221" y="420"/>
                  </a:cubicBezTo>
                  <a:cubicBezTo>
                    <a:pt x="160" y="315"/>
                    <a:pt x="160" y="315"/>
                    <a:pt x="160" y="315"/>
                  </a:cubicBezTo>
                  <a:cubicBezTo>
                    <a:pt x="254" y="315"/>
                    <a:pt x="254" y="315"/>
                    <a:pt x="254" y="315"/>
                  </a:cubicBezTo>
                  <a:cubicBezTo>
                    <a:pt x="254" y="287"/>
                    <a:pt x="254" y="287"/>
                    <a:pt x="254" y="287"/>
                  </a:cubicBezTo>
                  <a:cubicBezTo>
                    <a:pt x="348" y="335"/>
                    <a:pt x="348" y="335"/>
                    <a:pt x="348" y="335"/>
                  </a:cubicBezTo>
                  <a:cubicBezTo>
                    <a:pt x="348" y="160"/>
                    <a:pt x="348" y="160"/>
                    <a:pt x="348" y="160"/>
                  </a:cubicBezTo>
                  <a:lnTo>
                    <a:pt x="254" y="208"/>
                  </a:lnTo>
                  <a:close/>
                  <a:moveTo>
                    <a:pt x="40" y="155"/>
                  </a:moveTo>
                  <a:cubicBezTo>
                    <a:pt x="31" y="155"/>
                    <a:pt x="24" y="148"/>
                    <a:pt x="24" y="139"/>
                  </a:cubicBezTo>
                  <a:cubicBezTo>
                    <a:pt x="24" y="129"/>
                    <a:pt x="31" y="122"/>
                    <a:pt x="40" y="122"/>
                  </a:cubicBezTo>
                  <a:cubicBezTo>
                    <a:pt x="49" y="122"/>
                    <a:pt x="56" y="129"/>
                    <a:pt x="56" y="139"/>
                  </a:cubicBezTo>
                  <a:cubicBezTo>
                    <a:pt x="56" y="148"/>
                    <a:pt x="49" y="155"/>
                    <a:pt x="40" y="155"/>
                  </a:cubicBezTo>
                  <a:close/>
                  <a:moveTo>
                    <a:pt x="40" y="107"/>
                  </a:moveTo>
                  <a:cubicBezTo>
                    <a:pt x="31" y="107"/>
                    <a:pt x="24" y="99"/>
                    <a:pt x="24" y="90"/>
                  </a:cubicBezTo>
                  <a:cubicBezTo>
                    <a:pt x="24" y="81"/>
                    <a:pt x="31" y="74"/>
                    <a:pt x="40" y="74"/>
                  </a:cubicBezTo>
                  <a:cubicBezTo>
                    <a:pt x="49" y="74"/>
                    <a:pt x="56" y="81"/>
                    <a:pt x="56" y="90"/>
                  </a:cubicBezTo>
                  <a:cubicBezTo>
                    <a:pt x="56" y="99"/>
                    <a:pt x="49" y="107"/>
                    <a:pt x="40" y="107"/>
                  </a:cubicBezTo>
                  <a:close/>
                  <a:moveTo>
                    <a:pt x="91" y="155"/>
                  </a:moveTo>
                  <a:cubicBezTo>
                    <a:pt x="82" y="155"/>
                    <a:pt x="75" y="148"/>
                    <a:pt x="75" y="139"/>
                  </a:cubicBezTo>
                  <a:cubicBezTo>
                    <a:pt x="75" y="129"/>
                    <a:pt x="82" y="122"/>
                    <a:pt x="91" y="122"/>
                  </a:cubicBezTo>
                  <a:cubicBezTo>
                    <a:pt x="100" y="122"/>
                    <a:pt x="108" y="129"/>
                    <a:pt x="108" y="139"/>
                  </a:cubicBezTo>
                  <a:cubicBezTo>
                    <a:pt x="108" y="148"/>
                    <a:pt x="100" y="155"/>
                    <a:pt x="91" y="155"/>
                  </a:cubicBezTo>
                  <a:close/>
                  <a:moveTo>
                    <a:pt x="91" y="107"/>
                  </a:moveTo>
                  <a:cubicBezTo>
                    <a:pt x="82" y="107"/>
                    <a:pt x="75" y="99"/>
                    <a:pt x="75" y="90"/>
                  </a:cubicBezTo>
                  <a:cubicBezTo>
                    <a:pt x="75" y="81"/>
                    <a:pt x="82" y="74"/>
                    <a:pt x="91" y="74"/>
                  </a:cubicBezTo>
                  <a:cubicBezTo>
                    <a:pt x="100" y="74"/>
                    <a:pt x="108" y="81"/>
                    <a:pt x="108" y="90"/>
                  </a:cubicBezTo>
                  <a:cubicBezTo>
                    <a:pt x="108" y="99"/>
                    <a:pt x="100" y="107"/>
                    <a:pt x="91" y="107"/>
                  </a:cubicBezTo>
                  <a:close/>
                  <a:moveTo>
                    <a:pt x="112" y="160"/>
                  </a:moveTo>
                  <a:cubicBezTo>
                    <a:pt x="121" y="152"/>
                    <a:pt x="127" y="140"/>
                    <a:pt x="130" y="128"/>
                  </a:cubicBezTo>
                  <a:cubicBezTo>
                    <a:pt x="136" y="141"/>
                    <a:pt x="144" y="152"/>
                    <a:pt x="155" y="160"/>
                  </a:cubicBezTo>
                  <a:lnTo>
                    <a:pt x="112" y="160"/>
                  </a:lnTo>
                  <a:close/>
                  <a:moveTo>
                    <a:pt x="175" y="145"/>
                  </a:moveTo>
                  <a:cubicBezTo>
                    <a:pt x="163" y="145"/>
                    <a:pt x="153" y="135"/>
                    <a:pt x="153" y="123"/>
                  </a:cubicBezTo>
                  <a:cubicBezTo>
                    <a:pt x="153" y="110"/>
                    <a:pt x="163" y="100"/>
                    <a:pt x="175" y="100"/>
                  </a:cubicBezTo>
                  <a:cubicBezTo>
                    <a:pt x="188" y="100"/>
                    <a:pt x="198" y="110"/>
                    <a:pt x="198" y="123"/>
                  </a:cubicBezTo>
                  <a:cubicBezTo>
                    <a:pt x="198" y="135"/>
                    <a:pt x="188" y="145"/>
                    <a:pt x="175" y="145"/>
                  </a:cubicBezTo>
                  <a:close/>
                  <a:moveTo>
                    <a:pt x="175" y="79"/>
                  </a:moveTo>
                  <a:cubicBezTo>
                    <a:pt x="163" y="79"/>
                    <a:pt x="153" y="69"/>
                    <a:pt x="153" y="57"/>
                  </a:cubicBezTo>
                  <a:cubicBezTo>
                    <a:pt x="153" y="44"/>
                    <a:pt x="163" y="34"/>
                    <a:pt x="175" y="34"/>
                  </a:cubicBezTo>
                  <a:cubicBezTo>
                    <a:pt x="188" y="34"/>
                    <a:pt x="198" y="44"/>
                    <a:pt x="198" y="57"/>
                  </a:cubicBezTo>
                  <a:cubicBezTo>
                    <a:pt x="198" y="69"/>
                    <a:pt x="188" y="79"/>
                    <a:pt x="175" y="79"/>
                  </a:cubicBezTo>
                  <a:close/>
                  <a:moveTo>
                    <a:pt x="246" y="34"/>
                  </a:moveTo>
                  <a:cubicBezTo>
                    <a:pt x="258" y="34"/>
                    <a:pt x="268" y="44"/>
                    <a:pt x="268" y="57"/>
                  </a:cubicBezTo>
                  <a:cubicBezTo>
                    <a:pt x="268" y="69"/>
                    <a:pt x="258" y="79"/>
                    <a:pt x="246" y="79"/>
                  </a:cubicBezTo>
                  <a:cubicBezTo>
                    <a:pt x="233" y="79"/>
                    <a:pt x="223" y="69"/>
                    <a:pt x="223" y="57"/>
                  </a:cubicBezTo>
                  <a:cubicBezTo>
                    <a:pt x="223" y="44"/>
                    <a:pt x="233" y="34"/>
                    <a:pt x="246" y="34"/>
                  </a:cubicBezTo>
                  <a:close/>
                  <a:moveTo>
                    <a:pt x="223" y="123"/>
                  </a:moveTo>
                  <a:cubicBezTo>
                    <a:pt x="223" y="110"/>
                    <a:pt x="233" y="100"/>
                    <a:pt x="246" y="100"/>
                  </a:cubicBezTo>
                  <a:cubicBezTo>
                    <a:pt x="258" y="100"/>
                    <a:pt x="268" y="110"/>
                    <a:pt x="268" y="123"/>
                  </a:cubicBezTo>
                  <a:cubicBezTo>
                    <a:pt x="268" y="135"/>
                    <a:pt x="258" y="145"/>
                    <a:pt x="246" y="145"/>
                  </a:cubicBezTo>
                  <a:cubicBezTo>
                    <a:pt x="233" y="145"/>
                    <a:pt x="223" y="135"/>
                    <a:pt x="223" y="12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66" name="Icon"/>
            <p:cNvSpPr>
              <a:spLocks noChangeAspect="1" noEditPoints="1"/>
            </p:cNvSpPr>
            <p:nvPr/>
          </p:nvSpPr>
          <p:spPr bwMode="auto">
            <a:xfrm>
              <a:off x="13146670" y="6489479"/>
              <a:ext cx="433396" cy="368203"/>
            </a:xfrm>
            <a:custGeom>
              <a:avLst/>
              <a:gdLst>
                <a:gd name="T0" fmla="*/ 386 w 396"/>
                <a:gd name="T1" fmla="*/ 312 h 337"/>
                <a:gd name="T2" fmla="*/ 368 w 396"/>
                <a:gd name="T3" fmla="*/ 262 h 337"/>
                <a:gd name="T4" fmla="*/ 348 w 396"/>
                <a:gd name="T5" fmla="*/ 239 h 337"/>
                <a:gd name="T6" fmla="*/ 352 w 396"/>
                <a:gd name="T7" fmla="*/ 224 h 337"/>
                <a:gd name="T8" fmla="*/ 352 w 396"/>
                <a:gd name="T9" fmla="*/ 26 h 337"/>
                <a:gd name="T10" fmla="*/ 326 w 396"/>
                <a:gd name="T11" fmla="*/ 0 h 337"/>
                <a:gd name="T12" fmla="*/ 205 w 396"/>
                <a:gd name="T13" fmla="*/ 0 h 337"/>
                <a:gd name="T14" fmla="*/ 191 w 396"/>
                <a:gd name="T15" fmla="*/ 0 h 337"/>
                <a:gd name="T16" fmla="*/ 70 w 396"/>
                <a:gd name="T17" fmla="*/ 0 h 337"/>
                <a:gd name="T18" fmla="*/ 44 w 396"/>
                <a:gd name="T19" fmla="*/ 26 h 337"/>
                <a:gd name="T20" fmla="*/ 44 w 396"/>
                <a:gd name="T21" fmla="*/ 224 h 337"/>
                <a:gd name="T22" fmla="*/ 48 w 396"/>
                <a:gd name="T23" fmla="*/ 239 h 337"/>
                <a:gd name="T24" fmla="*/ 28 w 396"/>
                <a:gd name="T25" fmla="*/ 262 h 337"/>
                <a:gd name="T26" fmla="*/ 10 w 396"/>
                <a:gd name="T27" fmla="*/ 312 h 337"/>
                <a:gd name="T28" fmla="*/ 26 w 396"/>
                <a:gd name="T29" fmla="*/ 337 h 337"/>
                <a:gd name="T30" fmla="*/ 191 w 396"/>
                <a:gd name="T31" fmla="*/ 337 h 337"/>
                <a:gd name="T32" fmla="*/ 205 w 396"/>
                <a:gd name="T33" fmla="*/ 337 h 337"/>
                <a:gd name="T34" fmla="*/ 370 w 396"/>
                <a:gd name="T35" fmla="*/ 337 h 337"/>
                <a:gd name="T36" fmla="*/ 386 w 396"/>
                <a:gd name="T37" fmla="*/ 312 h 337"/>
                <a:gd name="T38" fmla="*/ 327 w 396"/>
                <a:gd name="T39" fmla="*/ 218 h 337"/>
                <a:gd name="T40" fmla="*/ 69 w 396"/>
                <a:gd name="T41" fmla="*/ 218 h 337"/>
                <a:gd name="T42" fmla="*/ 69 w 396"/>
                <a:gd name="T43" fmla="*/ 28 h 337"/>
                <a:gd name="T44" fmla="*/ 327 w 396"/>
                <a:gd name="T45" fmla="*/ 28 h 337"/>
                <a:gd name="T46" fmla="*/ 327 w 396"/>
                <a:gd name="T47" fmla="*/ 218 h 337"/>
                <a:gd name="T48" fmla="*/ 351 w 396"/>
                <a:gd name="T49" fmla="*/ 304 h 337"/>
                <a:gd name="T50" fmla="*/ 211 w 396"/>
                <a:gd name="T51" fmla="*/ 304 h 337"/>
                <a:gd name="T52" fmla="*/ 178 w 396"/>
                <a:gd name="T53" fmla="*/ 304 h 337"/>
                <a:gd name="T54" fmla="*/ 37 w 396"/>
                <a:gd name="T55" fmla="*/ 304 h 337"/>
                <a:gd name="T56" fmla="*/ 64 w 396"/>
                <a:gd name="T57" fmla="*/ 245 h 337"/>
                <a:gd name="T58" fmla="*/ 185 w 396"/>
                <a:gd name="T59" fmla="*/ 245 h 337"/>
                <a:gd name="T60" fmla="*/ 203 w 396"/>
                <a:gd name="T61" fmla="*/ 245 h 337"/>
                <a:gd name="T62" fmla="*/ 324 w 396"/>
                <a:gd name="T63" fmla="*/ 245 h 337"/>
                <a:gd name="T64" fmla="*/ 351 w 396"/>
                <a:gd name="T65" fmla="*/ 304 h 337"/>
                <a:gd name="T66" fmla="*/ 87 w 396"/>
                <a:gd name="T67" fmla="*/ 47 h 337"/>
                <a:gd name="T68" fmla="*/ 309 w 396"/>
                <a:gd name="T69" fmla="*/ 47 h 337"/>
                <a:gd name="T70" fmla="*/ 309 w 396"/>
                <a:gd name="T71" fmla="*/ 199 h 337"/>
                <a:gd name="T72" fmla="*/ 87 w 396"/>
                <a:gd name="T73" fmla="*/ 199 h 337"/>
                <a:gd name="T74" fmla="*/ 87 w 396"/>
                <a:gd name="T75" fmla="*/ 47 h 337"/>
                <a:gd name="T76" fmla="*/ 232 w 396"/>
                <a:gd name="T77" fmla="*/ 291 h 337"/>
                <a:gd name="T78" fmla="*/ 202 w 396"/>
                <a:gd name="T79" fmla="*/ 291 h 337"/>
                <a:gd name="T80" fmla="*/ 194 w 396"/>
                <a:gd name="T81" fmla="*/ 291 h 337"/>
                <a:gd name="T82" fmla="*/ 164 w 396"/>
                <a:gd name="T83" fmla="*/ 291 h 337"/>
                <a:gd name="T84" fmla="*/ 170 w 396"/>
                <a:gd name="T85" fmla="*/ 263 h 337"/>
                <a:gd name="T86" fmla="*/ 196 w 396"/>
                <a:gd name="T87" fmla="*/ 263 h 337"/>
                <a:gd name="T88" fmla="*/ 200 w 396"/>
                <a:gd name="T89" fmla="*/ 263 h 337"/>
                <a:gd name="T90" fmla="*/ 227 w 396"/>
                <a:gd name="T91" fmla="*/ 263 h 337"/>
                <a:gd name="T92" fmla="*/ 232 w 396"/>
                <a:gd name="T93" fmla="*/ 291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96" h="337">
                  <a:moveTo>
                    <a:pt x="386" y="312"/>
                  </a:moveTo>
                  <a:cubicBezTo>
                    <a:pt x="368" y="262"/>
                    <a:pt x="368" y="262"/>
                    <a:pt x="368" y="262"/>
                  </a:cubicBezTo>
                  <a:cubicBezTo>
                    <a:pt x="368" y="262"/>
                    <a:pt x="362" y="246"/>
                    <a:pt x="348" y="239"/>
                  </a:cubicBezTo>
                  <a:cubicBezTo>
                    <a:pt x="352" y="232"/>
                    <a:pt x="352" y="224"/>
                    <a:pt x="352" y="224"/>
                  </a:cubicBezTo>
                  <a:cubicBezTo>
                    <a:pt x="352" y="26"/>
                    <a:pt x="352" y="26"/>
                    <a:pt x="352" y="26"/>
                  </a:cubicBezTo>
                  <a:cubicBezTo>
                    <a:pt x="352" y="0"/>
                    <a:pt x="326" y="0"/>
                    <a:pt x="326" y="0"/>
                  </a:cubicBezTo>
                  <a:cubicBezTo>
                    <a:pt x="205" y="0"/>
                    <a:pt x="205" y="0"/>
                    <a:pt x="205" y="0"/>
                  </a:cubicBezTo>
                  <a:cubicBezTo>
                    <a:pt x="191" y="0"/>
                    <a:pt x="191" y="0"/>
                    <a:pt x="191" y="0"/>
                  </a:cubicBezTo>
                  <a:cubicBezTo>
                    <a:pt x="70" y="0"/>
                    <a:pt x="70" y="0"/>
                    <a:pt x="70" y="0"/>
                  </a:cubicBezTo>
                  <a:cubicBezTo>
                    <a:pt x="70" y="0"/>
                    <a:pt x="44" y="0"/>
                    <a:pt x="44" y="26"/>
                  </a:cubicBezTo>
                  <a:cubicBezTo>
                    <a:pt x="44" y="224"/>
                    <a:pt x="44" y="224"/>
                    <a:pt x="44" y="224"/>
                  </a:cubicBezTo>
                  <a:cubicBezTo>
                    <a:pt x="44" y="224"/>
                    <a:pt x="44" y="232"/>
                    <a:pt x="48" y="239"/>
                  </a:cubicBezTo>
                  <a:cubicBezTo>
                    <a:pt x="34" y="246"/>
                    <a:pt x="28" y="262"/>
                    <a:pt x="28" y="262"/>
                  </a:cubicBezTo>
                  <a:cubicBezTo>
                    <a:pt x="10" y="312"/>
                    <a:pt x="10" y="312"/>
                    <a:pt x="10" y="312"/>
                  </a:cubicBezTo>
                  <a:cubicBezTo>
                    <a:pt x="0" y="337"/>
                    <a:pt x="26" y="337"/>
                    <a:pt x="26" y="337"/>
                  </a:cubicBezTo>
                  <a:cubicBezTo>
                    <a:pt x="191" y="337"/>
                    <a:pt x="191" y="337"/>
                    <a:pt x="191" y="337"/>
                  </a:cubicBezTo>
                  <a:cubicBezTo>
                    <a:pt x="205" y="337"/>
                    <a:pt x="205" y="337"/>
                    <a:pt x="205" y="337"/>
                  </a:cubicBezTo>
                  <a:cubicBezTo>
                    <a:pt x="370" y="337"/>
                    <a:pt x="370" y="337"/>
                    <a:pt x="370" y="337"/>
                  </a:cubicBezTo>
                  <a:cubicBezTo>
                    <a:pt x="370" y="337"/>
                    <a:pt x="396" y="337"/>
                    <a:pt x="386" y="312"/>
                  </a:cubicBezTo>
                  <a:close/>
                  <a:moveTo>
                    <a:pt x="327" y="218"/>
                  </a:moveTo>
                  <a:cubicBezTo>
                    <a:pt x="69" y="218"/>
                    <a:pt x="69" y="218"/>
                    <a:pt x="69" y="218"/>
                  </a:cubicBezTo>
                  <a:cubicBezTo>
                    <a:pt x="69" y="28"/>
                    <a:pt x="69" y="28"/>
                    <a:pt x="69" y="28"/>
                  </a:cubicBezTo>
                  <a:cubicBezTo>
                    <a:pt x="327" y="28"/>
                    <a:pt x="327" y="28"/>
                    <a:pt x="327" y="28"/>
                  </a:cubicBezTo>
                  <a:cubicBezTo>
                    <a:pt x="327" y="218"/>
                    <a:pt x="327" y="218"/>
                    <a:pt x="327" y="218"/>
                  </a:cubicBezTo>
                  <a:close/>
                  <a:moveTo>
                    <a:pt x="351" y="304"/>
                  </a:moveTo>
                  <a:cubicBezTo>
                    <a:pt x="211" y="304"/>
                    <a:pt x="211" y="304"/>
                    <a:pt x="211" y="304"/>
                  </a:cubicBezTo>
                  <a:cubicBezTo>
                    <a:pt x="178" y="304"/>
                    <a:pt x="178" y="304"/>
                    <a:pt x="178" y="304"/>
                  </a:cubicBezTo>
                  <a:cubicBezTo>
                    <a:pt x="37" y="304"/>
                    <a:pt x="37" y="304"/>
                    <a:pt x="37" y="304"/>
                  </a:cubicBezTo>
                  <a:cubicBezTo>
                    <a:pt x="64" y="245"/>
                    <a:pt x="64" y="245"/>
                    <a:pt x="64" y="245"/>
                  </a:cubicBezTo>
                  <a:cubicBezTo>
                    <a:pt x="185" y="245"/>
                    <a:pt x="185" y="245"/>
                    <a:pt x="185" y="245"/>
                  </a:cubicBezTo>
                  <a:cubicBezTo>
                    <a:pt x="203" y="245"/>
                    <a:pt x="203" y="245"/>
                    <a:pt x="203" y="245"/>
                  </a:cubicBezTo>
                  <a:cubicBezTo>
                    <a:pt x="324" y="245"/>
                    <a:pt x="324" y="245"/>
                    <a:pt x="324" y="245"/>
                  </a:cubicBezTo>
                  <a:cubicBezTo>
                    <a:pt x="351" y="304"/>
                    <a:pt x="351" y="304"/>
                    <a:pt x="351" y="304"/>
                  </a:cubicBezTo>
                  <a:close/>
                  <a:moveTo>
                    <a:pt x="87" y="47"/>
                  </a:moveTo>
                  <a:cubicBezTo>
                    <a:pt x="309" y="47"/>
                    <a:pt x="309" y="47"/>
                    <a:pt x="309" y="47"/>
                  </a:cubicBezTo>
                  <a:cubicBezTo>
                    <a:pt x="309" y="199"/>
                    <a:pt x="309" y="199"/>
                    <a:pt x="309" y="199"/>
                  </a:cubicBezTo>
                  <a:cubicBezTo>
                    <a:pt x="87" y="199"/>
                    <a:pt x="87" y="199"/>
                    <a:pt x="87" y="199"/>
                  </a:cubicBezTo>
                  <a:cubicBezTo>
                    <a:pt x="87" y="47"/>
                    <a:pt x="87" y="47"/>
                    <a:pt x="87" y="47"/>
                  </a:cubicBezTo>
                  <a:close/>
                  <a:moveTo>
                    <a:pt x="232" y="291"/>
                  </a:moveTo>
                  <a:cubicBezTo>
                    <a:pt x="202" y="291"/>
                    <a:pt x="202" y="291"/>
                    <a:pt x="202" y="291"/>
                  </a:cubicBezTo>
                  <a:cubicBezTo>
                    <a:pt x="194" y="291"/>
                    <a:pt x="194" y="291"/>
                    <a:pt x="194" y="291"/>
                  </a:cubicBezTo>
                  <a:cubicBezTo>
                    <a:pt x="164" y="291"/>
                    <a:pt x="164" y="291"/>
                    <a:pt x="164" y="291"/>
                  </a:cubicBezTo>
                  <a:cubicBezTo>
                    <a:pt x="170" y="263"/>
                    <a:pt x="170" y="263"/>
                    <a:pt x="170" y="263"/>
                  </a:cubicBezTo>
                  <a:cubicBezTo>
                    <a:pt x="196" y="263"/>
                    <a:pt x="196" y="263"/>
                    <a:pt x="196" y="263"/>
                  </a:cubicBezTo>
                  <a:cubicBezTo>
                    <a:pt x="200" y="263"/>
                    <a:pt x="200" y="263"/>
                    <a:pt x="200" y="263"/>
                  </a:cubicBezTo>
                  <a:cubicBezTo>
                    <a:pt x="227" y="263"/>
                    <a:pt x="227" y="263"/>
                    <a:pt x="227" y="263"/>
                  </a:cubicBezTo>
                  <a:cubicBezTo>
                    <a:pt x="232" y="291"/>
                    <a:pt x="232" y="291"/>
                    <a:pt x="232" y="29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67" name="Icon"/>
            <p:cNvSpPr>
              <a:spLocks noChangeAspect="1" noEditPoints="1"/>
            </p:cNvSpPr>
            <p:nvPr/>
          </p:nvSpPr>
          <p:spPr bwMode="auto">
            <a:xfrm>
              <a:off x="17768276" y="7088397"/>
              <a:ext cx="463979" cy="368203"/>
            </a:xfrm>
            <a:custGeom>
              <a:avLst/>
              <a:gdLst>
                <a:gd name="T0" fmla="*/ 872 w 872"/>
                <a:gd name="T1" fmla="*/ 377 h 692"/>
                <a:gd name="T2" fmla="*/ 536 w 872"/>
                <a:gd name="T3" fmla="*/ 143 h 692"/>
                <a:gd name="T4" fmla="*/ 536 w 872"/>
                <a:gd name="T5" fmla="*/ 308 h 692"/>
                <a:gd name="T6" fmla="*/ 300 w 872"/>
                <a:gd name="T7" fmla="*/ 143 h 692"/>
                <a:gd name="T8" fmla="*/ 300 w 872"/>
                <a:gd name="T9" fmla="*/ 377 h 692"/>
                <a:gd name="T10" fmla="*/ 0 w 872"/>
                <a:gd name="T11" fmla="*/ 377 h 692"/>
                <a:gd name="T12" fmla="*/ 0 w 872"/>
                <a:gd name="T13" fmla="*/ 692 h 692"/>
                <a:gd name="T14" fmla="*/ 682 w 872"/>
                <a:gd name="T15" fmla="*/ 692 h 692"/>
                <a:gd name="T16" fmla="*/ 682 w 872"/>
                <a:gd name="T17" fmla="*/ 544 h 692"/>
                <a:gd name="T18" fmla="*/ 770 w 872"/>
                <a:gd name="T19" fmla="*/ 544 h 692"/>
                <a:gd name="T20" fmla="*/ 770 w 872"/>
                <a:gd name="T21" fmla="*/ 692 h 692"/>
                <a:gd name="T22" fmla="*/ 872 w 872"/>
                <a:gd name="T23" fmla="*/ 692 h 692"/>
                <a:gd name="T24" fmla="*/ 872 w 872"/>
                <a:gd name="T25" fmla="*/ 377 h 692"/>
                <a:gd name="T26" fmla="*/ 872 w 872"/>
                <a:gd name="T27" fmla="*/ 377 h 692"/>
                <a:gd name="T28" fmla="*/ 134 w 872"/>
                <a:gd name="T29" fmla="*/ 508 h 692"/>
                <a:gd name="T30" fmla="*/ 38 w 872"/>
                <a:gd name="T31" fmla="*/ 508 h 692"/>
                <a:gd name="T32" fmla="*/ 38 w 872"/>
                <a:gd name="T33" fmla="*/ 477 h 692"/>
                <a:gd name="T34" fmla="*/ 134 w 872"/>
                <a:gd name="T35" fmla="*/ 477 h 692"/>
                <a:gd name="T36" fmla="*/ 134 w 872"/>
                <a:gd name="T37" fmla="*/ 508 h 692"/>
                <a:gd name="T38" fmla="*/ 134 w 872"/>
                <a:gd name="T39" fmla="*/ 458 h 692"/>
                <a:gd name="T40" fmla="*/ 38 w 872"/>
                <a:gd name="T41" fmla="*/ 458 h 692"/>
                <a:gd name="T42" fmla="*/ 38 w 872"/>
                <a:gd name="T43" fmla="*/ 427 h 692"/>
                <a:gd name="T44" fmla="*/ 134 w 872"/>
                <a:gd name="T45" fmla="*/ 427 h 692"/>
                <a:gd name="T46" fmla="*/ 134 w 872"/>
                <a:gd name="T47" fmla="*/ 458 h 692"/>
                <a:gd name="T48" fmla="*/ 250 w 872"/>
                <a:gd name="T49" fmla="*/ 508 h 692"/>
                <a:gd name="T50" fmla="*/ 155 w 872"/>
                <a:gd name="T51" fmla="*/ 508 h 692"/>
                <a:gd name="T52" fmla="*/ 155 w 872"/>
                <a:gd name="T53" fmla="*/ 477 h 692"/>
                <a:gd name="T54" fmla="*/ 250 w 872"/>
                <a:gd name="T55" fmla="*/ 477 h 692"/>
                <a:gd name="T56" fmla="*/ 250 w 872"/>
                <a:gd name="T57" fmla="*/ 508 h 692"/>
                <a:gd name="T58" fmla="*/ 250 w 872"/>
                <a:gd name="T59" fmla="*/ 458 h 692"/>
                <a:gd name="T60" fmla="*/ 155 w 872"/>
                <a:gd name="T61" fmla="*/ 458 h 692"/>
                <a:gd name="T62" fmla="*/ 155 w 872"/>
                <a:gd name="T63" fmla="*/ 427 h 692"/>
                <a:gd name="T64" fmla="*/ 250 w 872"/>
                <a:gd name="T65" fmla="*/ 427 h 692"/>
                <a:gd name="T66" fmla="*/ 250 w 872"/>
                <a:gd name="T67" fmla="*/ 458 h 692"/>
                <a:gd name="T68" fmla="*/ 370 w 872"/>
                <a:gd name="T69" fmla="*/ 508 h 692"/>
                <a:gd name="T70" fmla="*/ 274 w 872"/>
                <a:gd name="T71" fmla="*/ 508 h 692"/>
                <a:gd name="T72" fmla="*/ 274 w 872"/>
                <a:gd name="T73" fmla="*/ 477 h 692"/>
                <a:gd name="T74" fmla="*/ 370 w 872"/>
                <a:gd name="T75" fmla="*/ 477 h 692"/>
                <a:gd name="T76" fmla="*/ 370 w 872"/>
                <a:gd name="T77" fmla="*/ 508 h 692"/>
                <a:gd name="T78" fmla="*/ 370 w 872"/>
                <a:gd name="T79" fmla="*/ 458 h 692"/>
                <a:gd name="T80" fmla="*/ 274 w 872"/>
                <a:gd name="T81" fmla="*/ 458 h 692"/>
                <a:gd name="T82" fmla="*/ 274 w 872"/>
                <a:gd name="T83" fmla="*/ 427 h 692"/>
                <a:gd name="T84" fmla="*/ 370 w 872"/>
                <a:gd name="T85" fmla="*/ 427 h 692"/>
                <a:gd name="T86" fmla="*/ 370 w 872"/>
                <a:gd name="T87" fmla="*/ 458 h 692"/>
                <a:gd name="T88" fmla="*/ 177 w 872"/>
                <a:gd name="T89" fmla="*/ 365 h 692"/>
                <a:gd name="T90" fmla="*/ 274 w 872"/>
                <a:gd name="T91" fmla="*/ 365 h 692"/>
                <a:gd name="T92" fmla="*/ 269 w 872"/>
                <a:gd name="T93" fmla="*/ 52 h 692"/>
                <a:gd name="T94" fmla="*/ 239 w 872"/>
                <a:gd name="T95" fmla="*/ 52 h 692"/>
                <a:gd name="T96" fmla="*/ 215 w 872"/>
                <a:gd name="T97" fmla="*/ 52 h 692"/>
                <a:gd name="T98" fmla="*/ 184 w 872"/>
                <a:gd name="T99" fmla="*/ 52 h 692"/>
                <a:gd name="T100" fmla="*/ 177 w 872"/>
                <a:gd name="T101" fmla="*/ 365 h 692"/>
                <a:gd name="T102" fmla="*/ 177 w 872"/>
                <a:gd name="T103" fmla="*/ 365 h 692"/>
                <a:gd name="T104" fmla="*/ 57 w 872"/>
                <a:gd name="T105" fmla="*/ 365 h 692"/>
                <a:gd name="T106" fmla="*/ 158 w 872"/>
                <a:gd name="T107" fmla="*/ 365 h 692"/>
                <a:gd name="T108" fmla="*/ 150 w 872"/>
                <a:gd name="T109" fmla="*/ 0 h 692"/>
                <a:gd name="T110" fmla="*/ 119 w 872"/>
                <a:gd name="T111" fmla="*/ 0 h 692"/>
                <a:gd name="T112" fmla="*/ 96 w 872"/>
                <a:gd name="T113" fmla="*/ 0 h 692"/>
                <a:gd name="T114" fmla="*/ 65 w 872"/>
                <a:gd name="T115" fmla="*/ 0 h 692"/>
                <a:gd name="T116" fmla="*/ 57 w 872"/>
                <a:gd name="T117" fmla="*/ 365 h 692"/>
                <a:gd name="T118" fmla="*/ 57 w 872"/>
                <a:gd name="T119" fmla="*/ 365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72" h="692">
                  <a:moveTo>
                    <a:pt x="872" y="377"/>
                  </a:moveTo>
                  <a:lnTo>
                    <a:pt x="536" y="143"/>
                  </a:lnTo>
                  <a:lnTo>
                    <a:pt x="536" y="308"/>
                  </a:lnTo>
                  <a:lnTo>
                    <a:pt x="300" y="143"/>
                  </a:lnTo>
                  <a:lnTo>
                    <a:pt x="300" y="377"/>
                  </a:lnTo>
                  <a:lnTo>
                    <a:pt x="0" y="377"/>
                  </a:lnTo>
                  <a:lnTo>
                    <a:pt x="0" y="692"/>
                  </a:lnTo>
                  <a:lnTo>
                    <a:pt x="682" y="692"/>
                  </a:lnTo>
                  <a:lnTo>
                    <a:pt x="682" y="544"/>
                  </a:lnTo>
                  <a:lnTo>
                    <a:pt x="770" y="544"/>
                  </a:lnTo>
                  <a:lnTo>
                    <a:pt x="770" y="692"/>
                  </a:lnTo>
                  <a:lnTo>
                    <a:pt x="872" y="692"/>
                  </a:lnTo>
                  <a:lnTo>
                    <a:pt x="872" y="377"/>
                  </a:lnTo>
                  <a:lnTo>
                    <a:pt x="872" y="377"/>
                  </a:lnTo>
                  <a:close/>
                  <a:moveTo>
                    <a:pt x="134" y="508"/>
                  </a:moveTo>
                  <a:lnTo>
                    <a:pt x="38" y="508"/>
                  </a:lnTo>
                  <a:lnTo>
                    <a:pt x="38" y="477"/>
                  </a:lnTo>
                  <a:lnTo>
                    <a:pt x="134" y="477"/>
                  </a:lnTo>
                  <a:lnTo>
                    <a:pt x="134" y="508"/>
                  </a:lnTo>
                  <a:close/>
                  <a:moveTo>
                    <a:pt x="134" y="458"/>
                  </a:moveTo>
                  <a:lnTo>
                    <a:pt x="38" y="458"/>
                  </a:lnTo>
                  <a:lnTo>
                    <a:pt x="38" y="427"/>
                  </a:lnTo>
                  <a:lnTo>
                    <a:pt x="134" y="427"/>
                  </a:lnTo>
                  <a:lnTo>
                    <a:pt x="134" y="458"/>
                  </a:lnTo>
                  <a:close/>
                  <a:moveTo>
                    <a:pt x="250" y="508"/>
                  </a:moveTo>
                  <a:lnTo>
                    <a:pt x="155" y="508"/>
                  </a:lnTo>
                  <a:lnTo>
                    <a:pt x="155" y="477"/>
                  </a:lnTo>
                  <a:lnTo>
                    <a:pt x="250" y="477"/>
                  </a:lnTo>
                  <a:lnTo>
                    <a:pt x="250" y="508"/>
                  </a:lnTo>
                  <a:close/>
                  <a:moveTo>
                    <a:pt x="250" y="458"/>
                  </a:moveTo>
                  <a:lnTo>
                    <a:pt x="155" y="458"/>
                  </a:lnTo>
                  <a:lnTo>
                    <a:pt x="155" y="427"/>
                  </a:lnTo>
                  <a:lnTo>
                    <a:pt x="250" y="427"/>
                  </a:lnTo>
                  <a:lnTo>
                    <a:pt x="250" y="458"/>
                  </a:lnTo>
                  <a:close/>
                  <a:moveTo>
                    <a:pt x="370" y="508"/>
                  </a:moveTo>
                  <a:lnTo>
                    <a:pt x="274" y="508"/>
                  </a:lnTo>
                  <a:lnTo>
                    <a:pt x="274" y="477"/>
                  </a:lnTo>
                  <a:lnTo>
                    <a:pt x="370" y="477"/>
                  </a:lnTo>
                  <a:lnTo>
                    <a:pt x="370" y="508"/>
                  </a:lnTo>
                  <a:close/>
                  <a:moveTo>
                    <a:pt x="370" y="458"/>
                  </a:moveTo>
                  <a:lnTo>
                    <a:pt x="274" y="458"/>
                  </a:lnTo>
                  <a:lnTo>
                    <a:pt x="274" y="427"/>
                  </a:lnTo>
                  <a:lnTo>
                    <a:pt x="370" y="427"/>
                  </a:lnTo>
                  <a:lnTo>
                    <a:pt x="370" y="458"/>
                  </a:lnTo>
                  <a:close/>
                  <a:moveTo>
                    <a:pt x="177" y="365"/>
                  </a:moveTo>
                  <a:lnTo>
                    <a:pt x="274" y="365"/>
                  </a:lnTo>
                  <a:lnTo>
                    <a:pt x="269" y="52"/>
                  </a:lnTo>
                  <a:lnTo>
                    <a:pt x="239" y="52"/>
                  </a:lnTo>
                  <a:lnTo>
                    <a:pt x="215" y="52"/>
                  </a:lnTo>
                  <a:lnTo>
                    <a:pt x="184" y="52"/>
                  </a:lnTo>
                  <a:lnTo>
                    <a:pt x="177" y="365"/>
                  </a:lnTo>
                  <a:lnTo>
                    <a:pt x="177" y="365"/>
                  </a:lnTo>
                  <a:close/>
                  <a:moveTo>
                    <a:pt x="57" y="365"/>
                  </a:moveTo>
                  <a:lnTo>
                    <a:pt x="158" y="365"/>
                  </a:lnTo>
                  <a:lnTo>
                    <a:pt x="150" y="0"/>
                  </a:lnTo>
                  <a:lnTo>
                    <a:pt x="119" y="0"/>
                  </a:lnTo>
                  <a:lnTo>
                    <a:pt x="96" y="0"/>
                  </a:lnTo>
                  <a:lnTo>
                    <a:pt x="65" y="0"/>
                  </a:lnTo>
                  <a:lnTo>
                    <a:pt x="57" y="365"/>
                  </a:lnTo>
                  <a:lnTo>
                    <a:pt x="57" y="36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68" name="Icon"/>
            <p:cNvSpPr>
              <a:spLocks noChangeAspect="1" noEditPoints="1"/>
            </p:cNvSpPr>
            <p:nvPr/>
          </p:nvSpPr>
          <p:spPr bwMode="auto">
            <a:xfrm>
              <a:off x="18835649" y="7088397"/>
              <a:ext cx="719298" cy="368203"/>
            </a:xfrm>
            <a:custGeom>
              <a:avLst/>
              <a:gdLst>
                <a:gd name="T0" fmla="*/ 321 w 442"/>
                <a:gd name="T1" fmla="*/ 26 h 225"/>
                <a:gd name="T2" fmla="*/ 241 w 442"/>
                <a:gd name="T3" fmla="*/ 26 h 225"/>
                <a:gd name="T4" fmla="*/ 157 w 442"/>
                <a:gd name="T5" fmla="*/ 39 h 225"/>
                <a:gd name="T6" fmla="*/ 50 w 442"/>
                <a:gd name="T7" fmla="*/ 1 h 225"/>
                <a:gd name="T8" fmla="*/ 82 w 442"/>
                <a:gd name="T9" fmla="*/ 161 h 225"/>
                <a:gd name="T10" fmla="*/ 123 w 442"/>
                <a:gd name="T11" fmla="*/ 171 h 225"/>
                <a:gd name="T12" fmla="*/ 154 w 442"/>
                <a:gd name="T13" fmla="*/ 200 h 225"/>
                <a:gd name="T14" fmla="*/ 197 w 442"/>
                <a:gd name="T15" fmla="*/ 219 h 225"/>
                <a:gd name="T16" fmla="*/ 242 w 442"/>
                <a:gd name="T17" fmla="*/ 222 h 225"/>
                <a:gd name="T18" fmla="*/ 272 w 442"/>
                <a:gd name="T19" fmla="*/ 203 h 225"/>
                <a:gd name="T20" fmla="*/ 301 w 442"/>
                <a:gd name="T21" fmla="*/ 184 h 225"/>
                <a:gd name="T22" fmla="*/ 330 w 442"/>
                <a:gd name="T23" fmla="*/ 164 h 225"/>
                <a:gd name="T24" fmla="*/ 358 w 442"/>
                <a:gd name="T25" fmla="*/ 160 h 225"/>
                <a:gd name="T26" fmla="*/ 67 w 442"/>
                <a:gd name="T27" fmla="*/ 142 h 225"/>
                <a:gd name="T28" fmla="*/ 166 w 442"/>
                <a:gd name="T29" fmla="*/ 49 h 225"/>
                <a:gd name="T30" fmla="*/ 282 w 442"/>
                <a:gd name="T31" fmla="*/ 55 h 225"/>
                <a:gd name="T32" fmla="*/ 222 w 442"/>
                <a:gd name="T33" fmla="*/ 57 h 225"/>
                <a:gd name="T34" fmla="*/ 171 w 442"/>
                <a:gd name="T35" fmla="*/ 80 h 225"/>
                <a:gd name="T36" fmla="*/ 153 w 442"/>
                <a:gd name="T37" fmla="*/ 60 h 225"/>
                <a:gd name="T38" fmla="*/ 129 w 442"/>
                <a:gd name="T39" fmla="*/ 147 h 225"/>
                <a:gd name="T40" fmla="*/ 125 w 442"/>
                <a:gd name="T41" fmla="*/ 159 h 225"/>
                <a:gd name="T42" fmla="*/ 104 w 442"/>
                <a:gd name="T43" fmla="*/ 148 h 225"/>
                <a:gd name="T44" fmla="*/ 121 w 442"/>
                <a:gd name="T45" fmla="*/ 131 h 225"/>
                <a:gd name="T46" fmla="*/ 154 w 442"/>
                <a:gd name="T47" fmla="*/ 176 h 225"/>
                <a:gd name="T48" fmla="*/ 131 w 442"/>
                <a:gd name="T49" fmla="*/ 169 h 225"/>
                <a:gd name="T50" fmla="*/ 138 w 442"/>
                <a:gd name="T51" fmla="*/ 146 h 225"/>
                <a:gd name="T52" fmla="*/ 161 w 442"/>
                <a:gd name="T53" fmla="*/ 153 h 225"/>
                <a:gd name="T54" fmla="*/ 185 w 442"/>
                <a:gd name="T55" fmla="*/ 189 h 225"/>
                <a:gd name="T56" fmla="*/ 161 w 442"/>
                <a:gd name="T57" fmla="*/ 196 h 225"/>
                <a:gd name="T58" fmla="*/ 166 w 442"/>
                <a:gd name="T59" fmla="*/ 168 h 225"/>
                <a:gd name="T60" fmla="*/ 193 w 442"/>
                <a:gd name="T61" fmla="*/ 159 h 225"/>
                <a:gd name="T62" fmla="*/ 221 w 442"/>
                <a:gd name="T63" fmla="*/ 177 h 225"/>
                <a:gd name="T64" fmla="*/ 214 w 442"/>
                <a:gd name="T65" fmla="*/ 204 h 225"/>
                <a:gd name="T66" fmla="*/ 191 w 442"/>
                <a:gd name="T67" fmla="*/ 196 h 225"/>
                <a:gd name="T68" fmla="*/ 198 w 442"/>
                <a:gd name="T69" fmla="*/ 170 h 225"/>
                <a:gd name="T70" fmla="*/ 246 w 442"/>
                <a:gd name="T71" fmla="*/ 216 h 225"/>
                <a:gd name="T72" fmla="*/ 257 w 442"/>
                <a:gd name="T73" fmla="*/ 196 h 225"/>
                <a:gd name="T74" fmla="*/ 337 w 442"/>
                <a:gd name="T75" fmla="*/ 157 h 225"/>
                <a:gd name="T76" fmla="*/ 253 w 442"/>
                <a:gd name="T77" fmla="*/ 111 h 225"/>
                <a:gd name="T78" fmla="*/ 317 w 442"/>
                <a:gd name="T79" fmla="*/ 157 h 225"/>
                <a:gd name="T80" fmla="*/ 305 w 442"/>
                <a:gd name="T81" fmla="*/ 177 h 225"/>
                <a:gd name="T82" fmla="*/ 238 w 442"/>
                <a:gd name="T83" fmla="*/ 144 h 225"/>
                <a:gd name="T84" fmla="*/ 292 w 442"/>
                <a:gd name="T85" fmla="*/ 193 h 225"/>
                <a:gd name="T86" fmla="*/ 229 w 442"/>
                <a:gd name="T87" fmla="*/ 170 h 225"/>
                <a:gd name="T88" fmla="*/ 168 w 442"/>
                <a:gd name="T89" fmla="*/ 142 h 225"/>
                <a:gd name="T90" fmla="*/ 123 w 442"/>
                <a:gd name="T91" fmla="*/ 124 h 225"/>
                <a:gd name="T92" fmla="*/ 98 w 442"/>
                <a:gd name="T93" fmla="*/ 140 h 225"/>
                <a:gd name="T94" fmla="*/ 147 w 442"/>
                <a:gd name="T95" fmla="*/ 54 h 225"/>
                <a:gd name="T96" fmla="*/ 176 w 442"/>
                <a:gd name="T97" fmla="*/ 86 h 225"/>
                <a:gd name="T98" fmla="*/ 342 w 442"/>
                <a:gd name="T99" fmla="*/ 136 h 225"/>
                <a:gd name="T100" fmla="*/ 362 w 442"/>
                <a:gd name="T101" fmla="*/ 129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2" h="225">
                  <a:moveTo>
                    <a:pt x="442" y="132"/>
                  </a:moveTo>
                  <a:cubicBezTo>
                    <a:pt x="405" y="6"/>
                    <a:pt x="405" y="6"/>
                    <a:pt x="405" y="6"/>
                  </a:cubicBezTo>
                  <a:cubicBezTo>
                    <a:pt x="405" y="5"/>
                    <a:pt x="404" y="4"/>
                    <a:pt x="403" y="3"/>
                  </a:cubicBezTo>
                  <a:cubicBezTo>
                    <a:pt x="402" y="3"/>
                    <a:pt x="401" y="3"/>
                    <a:pt x="400" y="3"/>
                  </a:cubicBezTo>
                  <a:cubicBezTo>
                    <a:pt x="321" y="26"/>
                    <a:pt x="321" y="26"/>
                    <a:pt x="321" y="26"/>
                  </a:cubicBezTo>
                  <a:cubicBezTo>
                    <a:pt x="318" y="27"/>
                    <a:pt x="317" y="29"/>
                    <a:pt x="318" y="31"/>
                  </a:cubicBezTo>
                  <a:cubicBezTo>
                    <a:pt x="322" y="47"/>
                    <a:pt x="322" y="47"/>
                    <a:pt x="322" y="47"/>
                  </a:cubicBezTo>
                  <a:cubicBezTo>
                    <a:pt x="283" y="47"/>
                    <a:pt x="283" y="47"/>
                    <a:pt x="283" y="47"/>
                  </a:cubicBezTo>
                  <a:cubicBezTo>
                    <a:pt x="243" y="26"/>
                    <a:pt x="243" y="26"/>
                    <a:pt x="243" y="26"/>
                  </a:cubicBezTo>
                  <a:cubicBezTo>
                    <a:pt x="242" y="26"/>
                    <a:pt x="241" y="26"/>
                    <a:pt x="241" y="26"/>
                  </a:cubicBezTo>
                  <a:cubicBezTo>
                    <a:pt x="182" y="25"/>
                    <a:pt x="182" y="25"/>
                    <a:pt x="182" y="25"/>
                  </a:cubicBezTo>
                  <a:cubicBezTo>
                    <a:pt x="181" y="25"/>
                    <a:pt x="180" y="25"/>
                    <a:pt x="179" y="26"/>
                  </a:cubicBezTo>
                  <a:cubicBezTo>
                    <a:pt x="163" y="40"/>
                    <a:pt x="163" y="40"/>
                    <a:pt x="163" y="40"/>
                  </a:cubicBezTo>
                  <a:cubicBezTo>
                    <a:pt x="159" y="39"/>
                    <a:pt x="159" y="39"/>
                    <a:pt x="159" y="39"/>
                  </a:cubicBezTo>
                  <a:cubicBezTo>
                    <a:pt x="158" y="39"/>
                    <a:pt x="158" y="39"/>
                    <a:pt x="157" y="39"/>
                  </a:cubicBezTo>
                  <a:cubicBezTo>
                    <a:pt x="128" y="50"/>
                    <a:pt x="128" y="50"/>
                    <a:pt x="128" y="50"/>
                  </a:cubicBezTo>
                  <a:cubicBezTo>
                    <a:pt x="133" y="36"/>
                    <a:pt x="133" y="36"/>
                    <a:pt x="133" y="36"/>
                  </a:cubicBezTo>
                  <a:cubicBezTo>
                    <a:pt x="134" y="34"/>
                    <a:pt x="133" y="31"/>
                    <a:pt x="131" y="30"/>
                  </a:cubicBezTo>
                  <a:cubicBezTo>
                    <a:pt x="53" y="1"/>
                    <a:pt x="53" y="1"/>
                    <a:pt x="53" y="1"/>
                  </a:cubicBezTo>
                  <a:cubicBezTo>
                    <a:pt x="52" y="0"/>
                    <a:pt x="51" y="0"/>
                    <a:pt x="50" y="1"/>
                  </a:cubicBezTo>
                  <a:cubicBezTo>
                    <a:pt x="49" y="1"/>
                    <a:pt x="49" y="2"/>
                    <a:pt x="48" y="3"/>
                  </a:cubicBezTo>
                  <a:cubicBezTo>
                    <a:pt x="1" y="126"/>
                    <a:pt x="1" y="126"/>
                    <a:pt x="1" y="126"/>
                  </a:cubicBezTo>
                  <a:cubicBezTo>
                    <a:pt x="0" y="128"/>
                    <a:pt x="1" y="130"/>
                    <a:pt x="3" y="131"/>
                  </a:cubicBezTo>
                  <a:cubicBezTo>
                    <a:pt x="81" y="161"/>
                    <a:pt x="81" y="161"/>
                    <a:pt x="81" y="161"/>
                  </a:cubicBezTo>
                  <a:cubicBezTo>
                    <a:pt x="81" y="161"/>
                    <a:pt x="82" y="161"/>
                    <a:pt x="82" y="161"/>
                  </a:cubicBezTo>
                  <a:cubicBezTo>
                    <a:pt x="84" y="161"/>
                    <a:pt x="85" y="160"/>
                    <a:pt x="86" y="159"/>
                  </a:cubicBezTo>
                  <a:cubicBezTo>
                    <a:pt x="91" y="144"/>
                    <a:pt x="91" y="144"/>
                    <a:pt x="91" y="144"/>
                  </a:cubicBezTo>
                  <a:cubicBezTo>
                    <a:pt x="95" y="150"/>
                    <a:pt x="95" y="150"/>
                    <a:pt x="95" y="150"/>
                  </a:cubicBezTo>
                  <a:cubicBezTo>
                    <a:pt x="94" y="159"/>
                    <a:pt x="100" y="169"/>
                    <a:pt x="110" y="171"/>
                  </a:cubicBezTo>
                  <a:cubicBezTo>
                    <a:pt x="114" y="173"/>
                    <a:pt x="119" y="172"/>
                    <a:pt x="123" y="171"/>
                  </a:cubicBezTo>
                  <a:cubicBezTo>
                    <a:pt x="122" y="175"/>
                    <a:pt x="123" y="179"/>
                    <a:pt x="125" y="183"/>
                  </a:cubicBezTo>
                  <a:cubicBezTo>
                    <a:pt x="128" y="187"/>
                    <a:pt x="132" y="191"/>
                    <a:pt x="137" y="192"/>
                  </a:cubicBezTo>
                  <a:cubicBezTo>
                    <a:pt x="139" y="193"/>
                    <a:pt x="141" y="193"/>
                    <a:pt x="143" y="193"/>
                  </a:cubicBezTo>
                  <a:cubicBezTo>
                    <a:pt x="146" y="193"/>
                    <a:pt x="149" y="192"/>
                    <a:pt x="152" y="191"/>
                  </a:cubicBezTo>
                  <a:cubicBezTo>
                    <a:pt x="152" y="194"/>
                    <a:pt x="153" y="197"/>
                    <a:pt x="154" y="200"/>
                  </a:cubicBezTo>
                  <a:cubicBezTo>
                    <a:pt x="157" y="204"/>
                    <a:pt x="161" y="208"/>
                    <a:pt x="166" y="209"/>
                  </a:cubicBezTo>
                  <a:cubicBezTo>
                    <a:pt x="168" y="210"/>
                    <a:pt x="170" y="210"/>
                    <a:pt x="172" y="210"/>
                  </a:cubicBezTo>
                  <a:cubicBezTo>
                    <a:pt x="172" y="210"/>
                    <a:pt x="172" y="210"/>
                    <a:pt x="172" y="210"/>
                  </a:cubicBezTo>
                  <a:cubicBezTo>
                    <a:pt x="176" y="210"/>
                    <a:pt x="180" y="209"/>
                    <a:pt x="183" y="206"/>
                  </a:cubicBezTo>
                  <a:cubicBezTo>
                    <a:pt x="185" y="212"/>
                    <a:pt x="190" y="217"/>
                    <a:pt x="197" y="219"/>
                  </a:cubicBezTo>
                  <a:cubicBezTo>
                    <a:pt x="198" y="220"/>
                    <a:pt x="200" y="220"/>
                    <a:pt x="202" y="220"/>
                  </a:cubicBezTo>
                  <a:cubicBezTo>
                    <a:pt x="210" y="220"/>
                    <a:pt x="216" y="216"/>
                    <a:pt x="220" y="210"/>
                  </a:cubicBezTo>
                  <a:cubicBezTo>
                    <a:pt x="242" y="222"/>
                    <a:pt x="242" y="222"/>
                    <a:pt x="242" y="222"/>
                  </a:cubicBezTo>
                  <a:cubicBezTo>
                    <a:pt x="242" y="222"/>
                    <a:pt x="242" y="222"/>
                    <a:pt x="242" y="222"/>
                  </a:cubicBezTo>
                  <a:cubicBezTo>
                    <a:pt x="242" y="222"/>
                    <a:pt x="242" y="222"/>
                    <a:pt x="242" y="222"/>
                  </a:cubicBezTo>
                  <a:cubicBezTo>
                    <a:pt x="245" y="224"/>
                    <a:pt x="248" y="225"/>
                    <a:pt x="251" y="225"/>
                  </a:cubicBezTo>
                  <a:cubicBezTo>
                    <a:pt x="258" y="225"/>
                    <a:pt x="264" y="221"/>
                    <a:pt x="268" y="216"/>
                  </a:cubicBezTo>
                  <a:cubicBezTo>
                    <a:pt x="270" y="211"/>
                    <a:pt x="271" y="207"/>
                    <a:pt x="270" y="202"/>
                  </a:cubicBezTo>
                  <a:cubicBezTo>
                    <a:pt x="272" y="203"/>
                    <a:pt x="272" y="203"/>
                    <a:pt x="272" y="203"/>
                  </a:cubicBezTo>
                  <a:cubicBezTo>
                    <a:pt x="272" y="203"/>
                    <a:pt x="272" y="203"/>
                    <a:pt x="272" y="203"/>
                  </a:cubicBezTo>
                  <a:cubicBezTo>
                    <a:pt x="272" y="203"/>
                    <a:pt x="272" y="204"/>
                    <a:pt x="272" y="204"/>
                  </a:cubicBezTo>
                  <a:cubicBezTo>
                    <a:pt x="275" y="205"/>
                    <a:pt x="279" y="206"/>
                    <a:pt x="282" y="206"/>
                  </a:cubicBezTo>
                  <a:cubicBezTo>
                    <a:pt x="289" y="206"/>
                    <a:pt x="295" y="203"/>
                    <a:pt x="298" y="197"/>
                  </a:cubicBezTo>
                  <a:cubicBezTo>
                    <a:pt x="301" y="192"/>
                    <a:pt x="302" y="188"/>
                    <a:pt x="301" y="183"/>
                  </a:cubicBezTo>
                  <a:cubicBezTo>
                    <a:pt x="301" y="184"/>
                    <a:pt x="301" y="184"/>
                    <a:pt x="301" y="184"/>
                  </a:cubicBezTo>
                  <a:cubicBezTo>
                    <a:pt x="301" y="184"/>
                    <a:pt x="301" y="184"/>
                    <a:pt x="302" y="184"/>
                  </a:cubicBezTo>
                  <a:cubicBezTo>
                    <a:pt x="302" y="184"/>
                    <a:pt x="302" y="184"/>
                    <a:pt x="302" y="184"/>
                  </a:cubicBezTo>
                  <a:cubicBezTo>
                    <a:pt x="305" y="185"/>
                    <a:pt x="308" y="186"/>
                    <a:pt x="311" y="186"/>
                  </a:cubicBezTo>
                  <a:cubicBezTo>
                    <a:pt x="318" y="186"/>
                    <a:pt x="324" y="183"/>
                    <a:pt x="328" y="177"/>
                  </a:cubicBezTo>
                  <a:cubicBezTo>
                    <a:pt x="330" y="173"/>
                    <a:pt x="331" y="168"/>
                    <a:pt x="330" y="164"/>
                  </a:cubicBezTo>
                  <a:cubicBezTo>
                    <a:pt x="332" y="165"/>
                    <a:pt x="335" y="165"/>
                    <a:pt x="337" y="165"/>
                  </a:cubicBezTo>
                  <a:cubicBezTo>
                    <a:pt x="344" y="165"/>
                    <a:pt x="350" y="162"/>
                    <a:pt x="353" y="156"/>
                  </a:cubicBezTo>
                  <a:cubicBezTo>
                    <a:pt x="353" y="156"/>
                    <a:pt x="353" y="156"/>
                    <a:pt x="354" y="156"/>
                  </a:cubicBezTo>
                  <a:cubicBezTo>
                    <a:pt x="354" y="158"/>
                    <a:pt x="354" y="158"/>
                    <a:pt x="354" y="158"/>
                  </a:cubicBezTo>
                  <a:cubicBezTo>
                    <a:pt x="355" y="159"/>
                    <a:pt x="356" y="160"/>
                    <a:pt x="358" y="160"/>
                  </a:cubicBezTo>
                  <a:cubicBezTo>
                    <a:pt x="358" y="160"/>
                    <a:pt x="359" y="160"/>
                    <a:pt x="359" y="160"/>
                  </a:cubicBezTo>
                  <a:cubicBezTo>
                    <a:pt x="439" y="137"/>
                    <a:pt x="439" y="137"/>
                    <a:pt x="439" y="137"/>
                  </a:cubicBezTo>
                  <a:cubicBezTo>
                    <a:pt x="440" y="137"/>
                    <a:pt x="441" y="136"/>
                    <a:pt x="441" y="136"/>
                  </a:cubicBezTo>
                  <a:cubicBezTo>
                    <a:pt x="442" y="135"/>
                    <a:pt x="442" y="134"/>
                    <a:pt x="442" y="132"/>
                  </a:cubicBezTo>
                  <a:close/>
                  <a:moveTo>
                    <a:pt x="67" y="142"/>
                  </a:moveTo>
                  <a:cubicBezTo>
                    <a:pt x="60" y="142"/>
                    <a:pt x="54" y="136"/>
                    <a:pt x="54" y="129"/>
                  </a:cubicBezTo>
                  <a:cubicBezTo>
                    <a:pt x="54" y="121"/>
                    <a:pt x="60" y="115"/>
                    <a:pt x="67" y="115"/>
                  </a:cubicBezTo>
                  <a:cubicBezTo>
                    <a:pt x="75" y="115"/>
                    <a:pt x="81" y="121"/>
                    <a:pt x="81" y="129"/>
                  </a:cubicBezTo>
                  <a:cubicBezTo>
                    <a:pt x="81" y="136"/>
                    <a:pt x="75" y="142"/>
                    <a:pt x="67" y="142"/>
                  </a:cubicBezTo>
                  <a:close/>
                  <a:moveTo>
                    <a:pt x="166" y="49"/>
                  </a:moveTo>
                  <a:cubicBezTo>
                    <a:pt x="173" y="42"/>
                    <a:pt x="173" y="42"/>
                    <a:pt x="173" y="42"/>
                  </a:cubicBezTo>
                  <a:cubicBezTo>
                    <a:pt x="183" y="33"/>
                    <a:pt x="183" y="33"/>
                    <a:pt x="183" y="33"/>
                  </a:cubicBezTo>
                  <a:cubicBezTo>
                    <a:pt x="240" y="34"/>
                    <a:pt x="240" y="34"/>
                    <a:pt x="240" y="34"/>
                  </a:cubicBezTo>
                  <a:cubicBezTo>
                    <a:pt x="280" y="54"/>
                    <a:pt x="280" y="54"/>
                    <a:pt x="280" y="54"/>
                  </a:cubicBezTo>
                  <a:cubicBezTo>
                    <a:pt x="280" y="55"/>
                    <a:pt x="281" y="55"/>
                    <a:pt x="282" y="55"/>
                  </a:cubicBezTo>
                  <a:cubicBezTo>
                    <a:pt x="324" y="55"/>
                    <a:pt x="324" y="55"/>
                    <a:pt x="324" y="55"/>
                  </a:cubicBezTo>
                  <a:cubicBezTo>
                    <a:pt x="345" y="128"/>
                    <a:pt x="345" y="128"/>
                    <a:pt x="345" y="128"/>
                  </a:cubicBezTo>
                  <a:cubicBezTo>
                    <a:pt x="270" y="85"/>
                    <a:pt x="270" y="85"/>
                    <a:pt x="270" y="85"/>
                  </a:cubicBezTo>
                  <a:cubicBezTo>
                    <a:pt x="223" y="58"/>
                    <a:pt x="223" y="58"/>
                    <a:pt x="223" y="58"/>
                  </a:cubicBezTo>
                  <a:cubicBezTo>
                    <a:pt x="223" y="57"/>
                    <a:pt x="222" y="57"/>
                    <a:pt x="222" y="57"/>
                  </a:cubicBezTo>
                  <a:cubicBezTo>
                    <a:pt x="199" y="56"/>
                    <a:pt x="199" y="56"/>
                    <a:pt x="199" y="56"/>
                  </a:cubicBezTo>
                  <a:cubicBezTo>
                    <a:pt x="199" y="56"/>
                    <a:pt x="199" y="56"/>
                    <a:pt x="199" y="56"/>
                  </a:cubicBezTo>
                  <a:cubicBezTo>
                    <a:pt x="199" y="56"/>
                    <a:pt x="198" y="57"/>
                    <a:pt x="198" y="57"/>
                  </a:cubicBezTo>
                  <a:cubicBezTo>
                    <a:pt x="197" y="57"/>
                    <a:pt x="197" y="57"/>
                    <a:pt x="196" y="57"/>
                  </a:cubicBezTo>
                  <a:cubicBezTo>
                    <a:pt x="171" y="80"/>
                    <a:pt x="171" y="80"/>
                    <a:pt x="171" y="80"/>
                  </a:cubicBezTo>
                  <a:cubicBezTo>
                    <a:pt x="171" y="80"/>
                    <a:pt x="171" y="80"/>
                    <a:pt x="171" y="80"/>
                  </a:cubicBezTo>
                  <a:cubicBezTo>
                    <a:pt x="171" y="80"/>
                    <a:pt x="171" y="80"/>
                    <a:pt x="171" y="80"/>
                  </a:cubicBezTo>
                  <a:cubicBezTo>
                    <a:pt x="165" y="85"/>
                    <a:pt x="157" y="85"/>
                    <a:pt x="152" y="79"/>
                  </a:cubicBezTo>
                  <a:cubicBezTo>
                    <a:pt x="147" y="74"/>
                    <a:pt x="147" y="65"/>
                    <a:pt x="153" y="60"/>
                  </a:cubicBezTo>
                  <a:cubicBezTo>
                    <a:pt x="153" y="60"/>
                    <a:pt x="153" y="60"/>
                    <a:pt x="153" y="60"/>
                  </a:cubicBezTo>
                  <a:cubicBezTo>
                    <a:pt x="153" y="60"/>
                    <a:pt x="153" y="60"/>
                    <a:pt x="153" y="60"/>
                  </a:cubicBezTo>
                  <a:lnTo>
                    <a:pt x="166" y="49"/>
                  </a:lnTo>
                  <a:close/>
                  <a:moveTo>
                    <a:pt x="129" y="146"/>
                  </a:moveTo>
                  <a:cubicBezTo>
                    <a:pt x="129" y="146"/>
                    <a:pt x="129" y="146"/>
                    <a:pt x="129" y="146"/>
                  </a:cubicBezTo>
                  <a:cubicBezTo>
                    <a:pt x="129" y="146"/>
                    <a:pt x="129" y="147"/>
                    <a:pt x="129" y="147"/>
                  </a:cubicBezTo>
                  <a:cubicBezTo>
                    <a:pt x="128" y="151"/>
                    <a:pt x="128" y="151"/>
                    <a:pt x="128" y="151"/>
                  </a:cubicBezTo>
                  <a:cubicBezTo>
                    <a:pt x="127" y="155"/>
                    <a:pt x="127" y="155"/>
                    <a:pt x="127" y="155"/>
                  </a:cubicBezTo>
                  <a:cubicBezTo>
                    <a:pt x="127" y="155"/>
                    <a:pt x="127" y="155"/>
                    <a:pt x="127" y="155"/>
                  </a:cubicBezTo>
                  <a:cubicBezTo>
                    <a:pt x="127" y="155"/>
                    <a:pt x="127" y="156"/>
                    <a:pt x="127" y="156"/>
                  </a:cubicBezTo>
                  <a:cubicBezTo>
                    <a:pt x="126" y="157"/>
                    <a:pt x="126" y="158"/>
                    <a:pt x="125" y="159"/>
                  </a:cubicBezTo>
                  <a:cubicBezTo>
                    <a:pt x="122" y="163"/>
                    <a:pt x="117" y="165"/>
                    <a:pt x="112" y="164"/>
                  </a:cubicBezTo>
                  <a:cubicBezTo>
                    <a:pt x="108" y="162"/>
                    <a:pt x="105" y="159"/>
                    <a:pt x="104" y="155"/>
                  </a:cubicBezTo>
                  <a:cubicBezTo>
                    <a:pt x="103" y="153"/>
                    <a:pt x="103" y="151"/>
                    <a:pt x="104" y="149"/>
                  </a:cubicBezTo>
                  <a:cubicBezTo>
                    <a:pt x="104" y="149"/>
                    <a:pt x="104" y="149"/>
                    <a:pt x="104" y="149"/>
                  </a:cubicBezTo>
                  <a:cubicBezTo>
                    <a:pt x="104" y="149"/>
                    <a:pt x="104" y="148"/>
                    <a:pt x="104" y="148"/>
                  </a:cubicBezTo>
                  <a:cubicBezTo>
                    <a:pt x="104" y="147"/>
                    <a:pt x="104" y="147"/>
                    <a:pt x="104" y="147"/>
                  </a:cubicBezTo>
                  <a:cubicBezTo>
                    <a:pt x="106" y="140"/>
                    <a:pt x="106" y="140"/>
                    <a:pt x="106" y="140"/>
                  </a:cubicBezTo>
                  <a:cubicBezTo>
                    <a:pt x="106" y="140"/>
                    <a:pt x="106" y="140"/>
                    <a:pt x="106" y="140"/>
                  </a:cubicBezTo>
                  <a:cubicBezTo>
                    <a:pt x="106" y="140"/>
                    <a:pt x="106" y="140"/>
                    <a:pt x="106" y="139"/>
                  </a:cubicBezTo>
                  <a:cubicBezTo>
                    <a:pt x="108" y="133"/>
                    <a:pt x="115" y="130"/>
                    <a:pt x="121" y="131"/>
                  </a:cubicBezTo>
                  <a:cubicBezTo>
                    <a:pt x="124" y="132"/>
                    <a:pt x="127" y="134"/>
                    <a:pt x="128" y="137"/>
                  </a:cubicBezTo>
                  <a:cubicBezTo>
                    <a:pt x="130" y="140"/>
                    <a:pt x="130" y="143"/>
                    <a:pt x="129" y="146"/>
                  </a:cubicBezTo>
                  <a:close/>
                  <a:moveTo>
                    <a:pt x="155" y="172"/>
                  </a:moveTo>
                  <a:cubicBezTo>
                    <a:pt x="154" y="175"/>
                    <a:pt x="154" y="175"/>
                    <a:pt x="154" y="175"/>
                  </a:cubicBezTo>
                  <a:cubicBezTo>
                    <a:pt x="154" y="176"/>
                    <a:pt x="154" y="176"/>
                    <a:pt x="154" y="176"/>
                  </a:cubicBezTo>
                  <a:cubicBezTo>
                    <a:pt x="154" y="176"/>
                    <a:pt x="154" y="176"/>
                    <a:pt x="154" y="176"/>
                  </a:cubicBezTo>
                  <a:cubicBezTo>
                    <a:pt x="152" y="182"/>
                    <a:pt x="146" y="186"/>
                    <a:pt x="139" y="184"/>
                  </a:cubicBezTo>
                  <a:cubicBezTo>
                    <a:pt x="136" y="183"/>
                    <a:pt x="134" y="181"/>
                    <a:pt x="132" y="179"/>
                  </a:cubicBezTo>
                  <a:cubicBezTo>
                    <a:pt x="131" y="176"/>
                    <a:pt x="130" y="173"/>
                    <a:pt x="131" y="170"/>
                  </a:cubicBezTo>
                  <a:cubicBezTo>
                    <a:pt x="131" y="170"/>
                    <a:pt x="131" y="169"/>
                    <a:pt x="131" y="169"/>
                  </a:cubicBezTo>
                  <a:cubicBezTo>
                    <a:pt x="131" y="169"/>
                    <a:pt x="131" y="169"/>
                    <a:pt x="131" y="169"/>
                  </a:cubicBezTo>
                  <a:cubicBezTo>
                    <a:pt x="134" y="160"/>
                    <a:pt x="134" y="160"/>
                    <a:pt x="134" y="160"/>
                  </a:cubicBezTo>
                  <a:cubicBezTo>
                    <a:pt x="136" y="153"/>
                    <a:pt x="136" y="153"/>
                    <a:pt x="136" y="153"/>
                  </a:cubicBezTo>
                  <a:cubicBezTo>
                    <a:pt x="138" y="147"/>
                    <a:pt x="138" y="147"/>
                    <a:pt x="138" y="147"/>
                  </a:cubicBezTo>
                  <a:cubicBezTo>
                    <a:pt x="138" y="147"/>
                    <a:pt x="138" y="146"/>
                    <a:pt x="138" y="146"/>
                  </a:cubicBezTo>
                  <a:cubicBezTo>
                    <a:pt x="138" y="146"/>
                    <a:pt x="138" y="146"/>
                    <a:pt x="138" y="146"/>
                  </a:cubicBezTo>
                  <a:cubicBezTo>
                    <a:pt x="140" y="140"/>
                    <a:pt x="147" y="136"/>
                    <a:pt x="153" y="138"/>
                  </a:cubicBezTo>
                  <a:cubicBezTo>
                    <a:pt x="156" y="139"/>
                    <a:pt x="158" y="141"/>
                    <a:pt x="160" y="144"/>
                  </a:cubicBezTo>
                  <a:cubicBezTo>
                    <a:pt x="161" y="146"/>
                    <a:pt x="162" y="149"/>
                    <a:pt x="161" y="152"/>
                  </a:cubicBezTo>
                  <a:cubicBezTo>
                    <a:pt x="161" y="153"/>
                    <a:pt x="161" y="153"/>
                    <a:pt x="161" y="153"/>
                  </a:cubicBezTo>
                  <a:cubicBezTo>
                    <a:pt x="161" y="153"/>
                    <a:pt x="161" y="153"/>
                    <a:pt x="161" y="153"/>
                  </a:cubicBezTo>
                  <a:cubicBezTo>
                    <a:pt x="158" y="164"/>
                    <a:pt x="158" y="164"/>
                    <a:pt x="158" y="164"/>
                  </a:cubicBezTo>
                  <a:lnTo>
                    <a:pt x="155" y="172"/>
                  </a:lnTo>
                  <a:close/>
                  <a:moveTo>
                    <a:pt x="187" y="181"/>
                  </a:moveTo>
                  <a:cubicBezTo>
                    <a:pt x="185" y="189"/>
                    <a:pt x="185" y="189"/>
                    <a:pt x="185" y="189"/>
                  </a:cubicBezTo>
                  <a:cubicBezTo>
                    <a:pt x="183" y="193"/>
                    <a:pt x="183" y="193"/>
                    <a:pt x="183" y="193"/>
                  </a:cubicBezTo>
                  <a:cubicBezTo>
                    <a:pt x="183" y="193"/>
                    <a:pt x="183" y="193"/>
                    <a:pt x="183" y="193"/>
                  </a:cubicBezTo>
                  <a:cubicBezTo>
                    <a:pt x="183" y="193"/>
                    <a:pt x="183" y="194"/>
                    <a:pt x="183" y="194"/>
                  </a:cubicBezTo>
                  <a:cubicBezTo>
                    <a:pt x="181" y="200"/>
                    <a:pt x="175" y="203"/>
                    <a:pt x="168" y="202"/>
                  </a:cubicBezTo>
                  <a:cubicBezTo>
                    <a:pt x="165" y="201"/>
                    <a:pt x="163" y="199"/>
                    <a:pt x="161" y="196"/>
                  </a:cubicBezTo>
                  <a:cubicBezTo>
                    <a:pt x="160" y="193"/>
                    <a:pt x="159" y="190"/>
                    <a:pt x="160" y="187"/>
                  </a:cubicBezTo>
                  <a:cubicBezTo>
                    <a:pt x="160" y="187"/>
                    <a:pt x="160" y="187"/>
                    <a:pt x="160" y="187"/>
                  </a:cubicBezTo>
                  <a:cubicBezTo>
                    <a:pt x="160" y="186"/>
                    <a:pt x="160" y="186"/>
                    <a:pt x="160" y="186"/>
                  </a:cubicBezTo>
                  <a:cubicBezTo>
                    <a:pt x="163" y="176"/>
                    <a:pt x="163" y="176"/>
                    <a:pt x="163" y="176"/>
                  </a:cubicBezTo>
                  <a:cubicBezTo>
                    <a:pt x="166" y="168"/>
                    <a:pt x="166" y="168"/>
                    <a:pt x="166" y="168"/>
                  </a:cubicBezTo>
                  <a:cubicBezTo>
                    <a:pt x="170" y="153"/>
                    <a:pt x="170" y="153"/>
                    <a:pt x="170" y="153"/>
                  </a:cubicBezTo>
                  <a:cubicBezTo>
                    <a:pt x="170" y="153"/>
                    <a:pt x="170" y="153"/>
                    <a:pt x="170" y="153"/>
                  </a:cubicBezTo>
                  <a:cubicBezTo>
                    <a:pt x="170" y="153"/>
                    <a:pt x="170" y="153"/>
                    <a:pt x="170" y="153"/>
                  </a:cubicBezTo>
                  <a:cubicBezTo>
                    <a:pt x="172" y="146"/>
                    <a:pt x="179" y="143"/>
                    <a:pt x="185" y="145"/>
                  </a:cubicBezTo>
                  <a:cubicBezTo>
                    <a:pt x="191" y="146"/>
                    <a:pt x="195" y="153"/>
                    <a:pt x="193" y="159"/>
                  </a:cubicBezTo>
                  <a:cubicBezTo>
                    <a:pt x="193" y="159"/>
                    <a:pt x="193" y="159"/>
                    <a:pt x="193" y="159"/>
                  </a:cubicBezTo>
                  <a:cubicBezTo>
                    <a:pt x="193" y="160"/>
                    <a:pt x="193" y="160"/>
                    <a:pt x="193" y="160"/>
                  </a:cubicBezTo>
                  <a:lnTo>
                    <a:pt x="187" y="181"/>
                  </a:lnTo>
                  <a:close/>
                  <a:moveTo>
                    <a:pt x="221" y="176"/>
                  </a:moveTo>
                  <a:cubicBezTo>
                    <a:pt x="221" y="176"/>
                    <a:pt x="221" y="177"/>
                    <a:pt x="221" y="177"/>
                  </a:cubicBezTo>
                  <a:cubicBezTo>
                    <a:pt x="221" y="177"/>
                    <a:pt x="221" y="177"/>
                    <a:pt x="221" y="177"/>
                  </a:cubicBezTo>
                  <a:cubicBezTo>
                    <a:pt x="215" y="198"/>
                    <a:pt x="215" y="198"/>
                    <a:pt x="215" y="198"/>
                  </a:cubicBezTo>
                  <a:cubicBezTo>
                    <a:pt x="214" y="203"/>
                    <a:pt x="214" y="203"/>
                    <a:pt x="214" y="203"/>
                  </a:cubicBezTo>
                  <a:cubicBezTo>
                    <a:pt x="214" y="203"/>
                    <a:pt x="214" y="203"/>
                    <a:pt x="214" y="203"/>
                  </a:cubicBezTo>
                  <a:cubicBezTo>
                    <a:pt x="214" y="203"/>
                    <a:pt x="214" y="203"/>
                    <a:pt x="214" y="204"/>
                  </a:cubicBezTo>
                  <a:cubicBezTo>
                    <a:pt x="213" y="204"/>
                    <a:pt x="213" y="205"/>
                    <a:pt x="213" y="205"/>
                  </a:cubicBezTo>
                  <a:cubicBezTo>
                    <a:pt x="210" y="210"/>
                    <a:pt x="204" y="213"/>
                    <a:pt x="199" y="212"/>
                  </a:cubicBezTo>
                  <a:cubicBezTo>
                    <a:pt x="193" y="210"/>
                    <a:pt x="189" y="203"/>
                    <a:pt x="191" y="197"/>
                  </a:cubicBezTo>
                  <a:cubicBezTo>
                    <a:pt x="191" y="197"/>
                    <a:pt x="191" y="197"/>
                    <a:pt x="191" y="197"/>
                  </a:cubicBezTo>
                  <a:cubicBezTo>
                    <a:pt x="191" y="196"/>
                    <a:pt x="191" y="196"/>
                    <a:pt x="191" y="196"/>
                  </a:cubicBezTo>
                  <a:cubicBezTo>
                    <a:pt x="192" y="193"/>
                    <a:pt x="192" y="193"/>
                    <a:pt x="192" y="193"/>
                  </a:cubicBezTo>
                  <a:cubicBezTo>
                    <a:pt x="194" y="185"/>
                    <a:pt x="194" y="185"/>
                    <a:pt x="194" y="185"/>
                  </a:cubicBezTo>
                  <a:cubicBezTo>
                    <a:pt x="198" y="170"/>
                    <a:pt x="198" y="170"/>
                    <a:pt x="198" y="170"/>
                  </a:cubicBezTo>
                  <a:cubicBezTo>
                    <a:pt x="198" y="170"/>
                    <a:pt x="198" y="170"/>
                    <a:pt x="198" y="170"/>
                  </a:cubicBezTo>
                  <a:cubicBezTo>
                    <a:pt x="198" y="170"/>
                    <a:pt x="198" y="170"/>
                    <a:pt x="198" y="170"/>
                  </a:cubicBezTo>
                  <a:cubicBezTo>
                    <a:pt x="200" y="164"/>
                    <a:pt x="207" y="160"/>
                    <a:pt x="213" y="162"/>
                  </a:cubicBezTo>
                  <a:cubicBezTo>
                    <a:pt x="216" y="163"/>
                    <a:pt x="219" y="165"/>
                    <a:pt x="220" y="167"/>
                  </a:cubicBezTo>
                  <a:cubicBezTo>
                    <a:pt x="222" y="170"/>
                    <a:pt x="222" y="173"/>
                    <a:pt x="221" y="176"/>
                  </a:cubicBezTo>
                  <a:close/>
                  <a:moveTo>
                    <a:pt x="261" y="212"/>
                  </a:moveTo>
                  <a:cubicBezTo>
                    <a:pt x="258" y="217"/>
                    <a:pt x="251" y="219"/>
                    <a:pt x="246" y="216"/>
                  </a:cubicBezTo>
                  <a:cubicBezTo>
                    <a:pt x="246" y="216"/>
                    <a:pt x="246" y="216"/>
                    <a:pt x="246" y="216"/>
                  </a:cubicBezTo>
                  <a:cubicBezTo>
                    <a:pt x="246" y="215"/>
                    <a:pt x="245" y="215"/>
                    <a:pt x="245" y="215"/>
                  </a:cubicBezTo>
                  <a:cubicBezTo>
                    <a:pt x="222" y="202"/>
                    <a:pt x="222" y="202"/>
                    <a:pt x="222" y="202"/>
                  </a:cubicBezTo>
                  <a:cubicBezTo>
                    <a:pt x="229" y="180"/>
                    <a:pt x="229" y="180"/>
                    <a:pt x="229" y="180"/>
                  </a:cubicBezTo>
                  <a:cubicBezTo>
                    <a:pt x="257" y="196"/>
                    <a:pt x="257" y="196"/>
                    <a:pt x="257" y="196"/>
                  </a:cubicBezTo>
                  <a:cubicBezTo>
                    <a:pt x="257" y="196"/>
                    <a:pt x="257" y="196"/>
                    <a:pt x="257" y="196"/>
                  </a:cubicBezTo>
                  <a:cubicBezTo>
                    <a:pt x="257" y="196"/>
                    <a:pt x="257" y="196"/>
                    <a:pt x="257" y="196"/>
                  </a:cubicBezTo>
                  <a:cubicBezTo>
                    <a:pt x="262" y="200"/>
                    <a:pt x="264" y="206"/>
                    <a:pt x="261" y="212"/>
                  </a:cubicBezTo>
                  <a:close/>
                  <a:moveTo>
                    <a:pt x="347" y="152"/>
                  </a:moveTo>
                  <a:cubicBezTo>
                    <a:pt x="345" y="155"/>
                    <a:pt x="341" y="157"/>
                    <a:pt x="337" y="157"/>
                  </a:cubicBezTo>
                  <a:cubicBezTo>
                    <a:pt x="335" y="157"/>
                    <a:pt x="333" y="157"/>
                    <a:pt x="332" y="156"/>
                  </a:cubicBezTo>
                  <a:cubicBezTo>
                    <a:pt x="331" y="156"/>
                    <a:pt x="331" y="156"/>
                    <a:pt x="331" y="156"/>
                  </a:cubicBezTo>
                  <a:cubicBezTo>
                    <a:pt x="331" y="156"/>
                    <a:pt x="331" y="155"/>
                    <a:pt x="331" y="155"/>
                  </a:cubicBezTo>
                  <a:cubicBezTo>
                    <a:pt x="256" y="111"/>
                    <a:pt x="256" y="111"/>
                    <a:pt x="256" y="111"/>
                  </a:cubicBezTo>
                  <a:cubicBezTo>
                    <a:pt x="255" y="111"/>
                    <a:pt x="254" y="111"/>
                    <a:pt x="253" y="111"/>
                  </a:cubicBezTo>
                  <a:cubicBezTo>
                    <a:pt x="252" y="111"/>
                    <a:pt x="251" y="112"/>
                    <a:pt x="250" y="113"/>
                  </a:cubicBezTo>
                  <a:cubicBezTo>
                    <a:pt x="250" y="114"/>
                    <a:pt x="250" y="114"/>
                    <a:pt x="250" y="114"/>
                  </a:cubicBezTo>
                  <a:cubicBezTo>
                    <a:pt x="249" y="116"/>
                    <a:pt x="250" y="118"/>
                    <a:pt x="252" y="119"/>
                  </a:cubicBezTo>
                  <a:cubicBezTo>
                    <a:pt x="316" y="157"/>
                    <a:pt x="316" y="157"/>
                    <a:pt x="316" y="157"/>
                  </a:cubicBezTo>
                  <a:cubicBezTo>
                    <a:pt x="316" y="157"/>
                    <a:pt x="317" y="157"/>
                    <a:pt x="317" y="157"/>
                  </a:cubicBezTo>
                  <a:cubicBezTo>
                    <a:pt x="317" y="158"/>
                    <a:pt x="317" y="158"/>
                    <a:pt x="317" y="158"/>
                  </a:cubicBezTo>
                  <a:cubicBezTo>
                    <a:pt x="320" y="159"/>
                    <a:pt x="321" y="162"/>
                    <a:pt x="322" y="164"/>
                  </a:cubicBezTo>
                  <a:cubicBezTo>
                    <a:pt x="323" y="167"/>
                    <a:pt x="322" y="170"/>
                    <a:pt x="321" y="173"/>
                  </a:cubicBezTo>
                  <a:cubicBezTo>
                    <a:pt x="318" y="178"/>
                    <a:pt x="311" y="180"/>
                    <a:pt x="306" y="177"/>
                  </a:cubicBezTo>
                  <a:cubicBezTo>
                    <a:pt x="306" y="177"/>
                    <a:pt x="306" y="177"/>
                    <a:pt x="305" y="177"/>
                  </a:cubicBezTo>
                  <a:cubicBezTo>
                    <a:pt x="305" y="177"/>
                    <a:pt x="305" y="176"/>
                    <a:pt x="305" y="176"/>
                  </a:cubicBezTo>
                  <a:cubicBezTo>
                    <a:pt x="244" y="140"/>
                    <a:pt x="244" y="140"/>
                    <a:pt x="244" y="140"/>
                  </a:cubicBezTo>
                  <a:cubicBezTo>
                    <a:pt x="243" y="140"/>
                    <a:pt x="242" y="140"/>
                    <a:pt x="241" y="140"/>
                  </a:cubicBezTo>
                  <a:cubicBezTo>
                    <a:pt x="240" y="140"/>
                    <a:pt x="239" y="141"/>
                    <a:pt x="238" y="142"/>
                  </a:cubicBezTo>
                  <a:cubicBezTo>
                    <a:pt x="238" y="144"/>
                    <a:pt x="238" y="144"/>
                    <a:pt x="238" y="144"/>
                  </a:cubicBezTo>
                  <a:cubicBezTo>
                    <a:pt x="237" y="146"/>
                    <a:pt x="238" y="148"/>
                    <a:pt x="239" y="149"/>
                  </a:cubicBezTo>
                  <a:cubicBezTo>
                    <a:pt x="287" y="177"/>
                    <a:pt x="287" y="177"/>
                    <a:pt x="287" y="177"/>
                  </a:cubicBezTo>
                  <a:cubicBezTo>
                    <a:pt x="287" y="177"/>
                    <a:pt x="288" y="177"/>
                    <a:pt x="288" y="177"/>
                  </a:cubicBezTo>
                  <a:cubicBezTo>
                    <a:pt x="288" y="178"/>
                    <a:pt x="288" y="178"/>
                    <a:pt x="288" y="178"/>
                  </a:cubicBezTo>
                  <a:cubicBezTo>
                    <a:pt x="293" y="181"/>
                    <a:pt x="295" y="187"/>
                    <a:pt x="292" y="193"/>
                  </a:cubicBezTo>
                  <a:cubicBezTo>
                    <a:pt x="289" y="198"/>
                    <a:pt x="282" y="200"/>
                    <a:pt x="277" y="197"/>
                  </a:cubicBezTo>
                  <a:cubicBezTo>
                    <a:pt x="276" y="197"/>
                    <a:pt x="276" y="197"/>
                    <a:pt x="276" y="197"/>
                  </a:cubicBezTo>
                  <a:cubicBezTo>
                    <a:pt x="276" y="196"/>
                    <a:pt x="276" y="196"/>
                    <a:pt x="276" y="196"/>
                  </a:cubicBezTo>
                  <a:cubicBezTo>
                    <a:pt x="231" y="170"/>
                    <a:pt x="231" y="170"/>
                    <a:pt x="231" y="170"/>
                  </a:cubicBezTo>
                  <a:cubicBezTo>
                    <a:pt x="231" y="170"/>
                    <a:pt x="230" y="170"/>
                    <a:pt x="229" y="170"/>
                  </a:cubicBezTo>
                  <a:cubicBezTo>
                    <a:pt x="229" y="168"/>
                    <a:pt x="228" y="165"/>
                    <a:pt x="227" y="163"/>
                  </a:cubicBezTo>
                  <a:cubicBezTo>
                    <a:pt x="225" y="159"/>
                    <a:pt x="221" y="155"/>
                    <a:pt x="215" y="154"/>
                  </a:cubicBezTo>
                  <a:cubicBezTo>
                    <a:pt x="211" y="153"/>
                    <a:pt x="206" y="153"/>
                    <a:pt x="201" y="155"/>
                  </a:cubicBezTo>
                  <a:cubicBezTo>
                    <a:pt x="201" y="147"/>
                    <a:pt x="195" y="139"/>
                    <a:pt x="187" y="137"/>
                  </a:cubicBezTo>
                  <a:cubicBezTo>
                    <a:pt x="180" y="135"/>
                    <a:pt x="173" y="137"/>
                    <a:pt x="168" y="142"/>
                  </a:cubicBezTo>
                  <a:cubicBezTo>
                    <a:pt x="168" y="141"/>
                    <a:pt x="167" y="140"/>
                    <a:pt x="167" y="140"/>
                  </a:cubicBezTo>
                  <a:cubicBezTo>
                    <a:pt x="164" y="135"/>
                    <a:pt x="160" y="132"/>
                    <a:pt x="155" y="130"/>
                  </a:cubicBezTo>
                  <a:cubicBezTo>
                    <a:pt x="148" y="128"/>
                    <a:pt x="141" y="130"/>
                    <a:pt x="136" y="135"/>
                  </a:cubicBezTo>
                  <a:cubicBezTo>
                    <a:pt x="136" y="134"/>
                    <a:pt x="136" y="134"/>
                    <a:pt x="135" y="133"/>
                  </a:cubicBezTo>
                  <a:cubicBezTo>
                    <a:pt x="133" y="129"/>
                    <a:pt x="129" y="125"/>
                    <a:pt x="123" y="124"/>
                  </a:cubicBezTo>
                  <a:cubicBezTo>
                    <a:pt x="122" y="123"/>
                    <a:pt x="120" y="123"/>
                    <a:pt x="118" y="123"/>
                  </a:cubicBezTo>
                  <a:cubicBezTo>
                    <a:pt x="109" y="123"/>
                    <a:pt x="101" y="129"/>
                    <a:pt x="99" y="137"/>
                  </a:cubicBezTo>
                  <a:cubicBezTo>
                    <a:pt x="99" y="137"/>
                    <a:pt x="99" y="137"/>
                    <a:pt x="99" y="137"/>
                  </a:cubicBezTo>
                  <a:cubicBezTo>
                    <a:pt x="99" y="138"/>
                    <a:pt x="99" y="138"/>
                    <a:pt x="99" y="138"/>
                  </a:cubicBezTo>
                  <a:cubicBezTo>
                    <a:pt x="98" y="140"/>
                    <a:pt x="98" y="140"/>
                    <a:pt x="98" y="140"/>
                  </a:cubicBezTo>
                  <a:cubicBezTo>
                    <a:pt x="95" y="136"/>
                    <a:pt x="95" y="136"/>
                    <a:pt x="95" y="136"/>
                  </a:cubicBezTo>
                  <a:cubicBezTo>
                    <a:pt x="125" y="60"/>
                    <a:pt x="125" y="60"/>
                    <a:pt x="125" y="60"/>
                  </a:cubicBezTo>
                  <a:cubicBezTo>
                    <a:pt x="154" y="49"/>
                    <a:pt x="154" y="49"/>
                    <a:pt x="154" y="49"/>
                  </a:cubicBezTo>
                  <a:cubicBezTo>
                    <a:pt x="148" y="54"/>
                    <a:pt x="148" y="54"/>
                    <a:pt x="148" y="54"/>
                  </a:cubicBezTo>
                  <a:cubicBezTo>
                    <a:pt x="148" y="54"/>
                    <a:pt x="147" y="54"/>
                    <a:pt x="147" y="54"/>
                  </a:cubicBezTo>
                  <a:cubicBezTo>
                    <a:pt x="147" y="54"/>
                    <a:pt x="147" y="54"/>
                    <a:pt x="147" y="54"/>
                  </a:cubicBezTo>
                  <a:cubicBezTo>
                    <a:pt x="139" y="62"/>
                    <a:pt x="138" y="76"/>
                    <a:pt x="146" y="85"/>
                  </a:cubicBezTo>
                  <a:cubicBezTo>
                    <a:pt x="150" y="89"/>
                    <a:pt x="156" y="92"/>
                    <a:pt x="162" y="92"/>
                  </a:cubicBezTo>
                  <a:cubicBezTo>
                    <a:pt x="167" y="92"/>
                    <a:pt x="172" y="90"/>
                    <a:pt x="176" y="86"/>
                  </a:cubicBezTo>
                  <a:cubicBezTo>
                    <a:pt x="176" y="86"/>
                    <a:pt x="176" y="86"/>
                    <a:pt x="176" y="86"/>
                  </a:cubicBezTo>
                  <a:cubicBezTo>
                    <a:pt x="176" y="86"/>
                    <a:pt x="176" y="86"/>
                    <a:pt x="176" y="86"/>
                  </a:cubicBezTo>
                  <a:cubicBezTo>
                    <a:pt x="200" y="64"/>
                    <a:pt x="200" y="64"/>
                    <a:pt x="200" y="64"/>
                  </a:cubicBezTo>
                  <a:cubicBezTo>
                    <a:pt x="220" y="65"/>
                    <a:pt x="220" y="65"/>
                    <a:pt x="220" y="65"/>
                  </a:cubicBezTo>
                  <a:cubicBezTo>
                    <a:pt x="266" y="92"/>
                    <a:pt x="266" y="92"/>
                    <a:pt x="266" y="92"/>
                  </a:cubicBezTo>
                  <a:cubicBezTo>
                    <a:pt x="342" y="136"/>
                    <a:pt x="342" y="136"/>
                    <a:pt x="342" y="136"/>
                  </a:cubicBezTo>
                  <a:cubicBezTo>
                    <a:pt x="342" y="136"/>
                    <a:pt x="342" y="136"/>
                    <a:pt x="343" y="136"/>
                  </a:cubicBezTo>
                  <a:cubicBezTo>
                    <a:pt x="343" y="137"/>
                    <a:pt x="343" y="137"/>
                    <a:pt x="343" y="137"/>
                  </a:cubicBezTo>
                  <a:cubicBezTo>
                    <a:pt x="348" y="140"/>
                    <a:pt x="350" y="147"/>
                    <a:pt x="347" y="152"/>
                  </a:cubicBezTo>
                  <a:close/>
                  <a:moveTo>
                    <a:pt x="375" y="142"/>
                  </a:moveTo>
                  <a:cubicBezTo>
                    <a:pt x="368" y="142"/>
                    <a:pt x="362" y="136"/>
                    <a:pt x="362" y="129"/>
                  </a:cubicBezTo>
                  <a:cubicBezTo>
                    <a:pt x="362" y="121"/>
                    <a:pt x="368" y="115"/>
                    <a:pt x="375" y="115"/>
                  </a:cubicBezTo>
                  <a:cubicBezTo>
                    <a:pt x="382" y="115"/>
                    <a:pt x="388" y="121"/>
                    <a:pt x="388" y="129"/>
                  </a:cubicBezTo>
                  <a:cubicBezTo>
                    <a:pt x="388" y="136"/>
                    <a:pt x="382" y="142"/>
                    <a:pt x="375" y="1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69" name="Icon"/>
            <p:cNvSpPr>
              <a:spLocks noChangeAspect="1" noEditPoints="1"/>
            </p:cNvSpPr>
            <p:nvPr/>
          </p:nvSpPr>
          <p:spPr bwMode="auto">
            <a:xfrm>
              <a:off x="17267464" y="6489479"/>
              <a:ext cx="438535" cy="368203"/>
            </a:xfrm>
            <a:custGeom>
              <a:avLst/>
              <a:gdLst>
                <a:gd name="T0" fmla="*/ 301 w 311"/>
                <a:gd name="T1" fmla="*/ 176 h 261"/>
                <a:gd name="T2" fmla="*/ 262 w 311"/>
                <a:gd name="T3" fmla="*/ 82 h 261"/>
                <a:gd name="T4" fmla="*/ 287 w 311"/>
                <a:gd name="T5" fmla="*/ 68 h 261"/>
                <a:gd name="T6" fmla="*/ 287 w 311"/>
                <a:gd name="T7" fmla="*/ 60 h 261"/>
                <a:gd name="T8" fmla="*/ 279 w 311"/>
                <a:gd name="T9" fmla="*/ 60 h 261"/>
                <a:gd name="T10" fmla="*/ 237 w 311"/>
                <a:gd name="T11" fmla="*/ 60 h 261"/>
                <a:gd name="T12" fmla="*/ 235 w 311"/>
                <a:gd name="T13" fmla="*/ 58 h 261"/>
                <a:gd name="T14" fmla="*/ 161 w 311"/>
                <a:gd name="T15" fmla="*/ 25 h 261"/>
                <a:gd name="T16" fmla="*/ 169 w 311"/>
                <a:gd name="T17" fmla="*/ 13 h 261"/>
                <a:gd name="T18" fmla="*/ 155 w 311"/>
                <a:gd name="T19" fmla="*/ 0 h 261"/>
                <a:gd name="T20" fmla="*/ 142 w 311"/>
                <a:gd name="T21" fmla="*/ 13 h 261"/>
                <a:gd name="T22" fmla="*/ 149 w 311"/>
                <a:gd name="T23" fmla="*/ 25 h 261"/>
                <a:gd name="T24" fmla="*/ 76 w 311"/>
                <a:gd name="T25" fmla="*/ 58 h 261"/>
                <a:gd name="T26" fmla="*/ 74 w 311"/>
                <a:gd name="T27" fmla="*/ 60 h 261"/>
                <a:gd name="T28" fmla="*/ 32 w 311"/>
                <a:gd name="T29" fmla="*/ 60 h 261"/>
                <a:gd name="T30" fmla="*/ 24 w 311"/>
                <a:gd name="T31" fmla="*/ 60 h 261"/>
                <a:gd name="T32" fmla="*/ 24 w 311"/>
                <a:gd name="T33" fmla="*/ 68 h 261"/>
                <a:gd name="T34" fmla="*/ 49 w 311"/>
                <a:gd name="T35" fmla="*/ 82 h 261"/>
                <a:gd name="T36" fmla="*/ 10 w 311"/>
                <a:gd name="T37" fmla="*/ 176 h 261"/>
                <a:gd name="T38" fmla="*/ 0 w 311"/>
                <a:gd name="T39" fmla="*/ 176 h 261"/>
                <a:gd name="T40" fmla="*/ 52 w 311"/>
                <a:gd name="T41" fmla="*/ 208 h 261"/>
                <a:gd name="T42" fmla="*/ 104 w 311"/>
                <a:gd name="T43" fmla="*/ 176 h 261"/>
                <a:gd name="T44" fmla="*/ 93 w 311"/>
                <a:gd name="T45" fmla="*/ 176 h 261"/>
                <a:gd name="T46" fmla="*/ 55 w 311"/>
                <a:gd name="T47" fmla="*/ 82 h 261"/>
                <a:gd name="T48" fmla="*/ 81 w 311"/>
                <a:gd name="T49" fmla="*/ 68 h 261"/>
                <a:gd name="T50" fmla="*/ 84 w 311"/>
                <a:gd name="T51" fmla="*/ 65 h 261"/>
                <a:gd name="T52" fmla="*/ 146 w 311"/>
                <a:gd name="T53" fmla="*/ 36 h 261"/>
                <a:gd name="T54" fmla="*/ 146 w 311"/>
                <a:gd name="T55" fmla="*/ 225 h 261"/>
                <a:gd name="T56" fmla="*/ 122 w 311"/>
                <a:gd name="T57" fmla="*/ 225 h 261"/>
                <a:gd name="T58" fmla="*/ 122 w 311"/>
                <a:gd name="T59" fmla="*/ 233 h 261"/>
                <a:gd name="T60" fmla="*/ 101 w 311"/>
                <a:gd name="T61" fmla="*/ 233 h 261"/>
                <a:gd name="T62" fmla="*/ 101 w 311"/>
                <a:gd name="T63" fmla="*/ 245 h 261"/>
                <a:gd name="T64" fmla="*/ 78 w 311"/>
                <a:gd name="T65" fmla="*/ 245 h 261"/>
                <a:gd name="T66" fmla="*/ 78 w 311"/>
                <a:gd name="T67" fmla="*/ 261 h 261"/>
                <a:gd name="T68" fmla="*/ 233 w 311"/>
                <a:gd name="T69" fmla="*/ 261 h 261"/>
                <a:gd name="T70" fmla="*/ 233 w 311"/>
                <a:gd name="T71" fmla="*/ 245 h 261"/>
                <a:gd name="T72" fmla="*/ 210 w 311"/>
                <a:gd name="T73" fmla="*/ 245 h 261"/>
                <a:gd name="T74" fmla="*/ 210 w 311"/>
                <a:gd name="T75" fmla="*/ 233 h 261"/>
                <a:gd name="T76" fmla="*/ 189 w 311"/>
                <a:gd name="T77" fmla="*/ 233 h 261"/>
                <a:gd name="T78" fmla="*/ 189 w 311"/>
                <a:gd name="T79" fmla="*/ 225 h 261"/>
                <a:gd name="T80" fmla="*/ 165 w 311"/>
                <a:gd name="T81" fmla="*/ 225 h 261"/>
                <a:gd name="T82" fmla="*/ 165 w 311"/>
                <a:gd name="T83" fmla="*/ 36 h 261"/>
                <a:gd name="T84" fmla="*/ 227 w 311"/>
                <a:gd name="T85" fmla="*/ 65 h 261"/>
                <a:gd name="T86" fmla="*/ 229 w 311"/>
                <a:gd name="T87" fmla="*/ 68 h 261"/>
                <a:gd name="T88" fmla="*/ 256 w 311"/>
                <a:gd name="T89" fmla="*/ 82 h 261"/>
                <a:gd name="T90" fmla="*/ 217 w 311"/>
                <a:gd name="T91" fmla="*/ 176 h 261"/>
                <a:gd name="T92" fmla="*/ 207 w 311"/>
                <a:gd name="T93" fmla="*/ 176 h 261"/>
                <a:gd name="T94" fmla="*/ 259 w 311"/>
                <a:gd name="T95" fmla="*/ 208 h 261"/>
                <a:gd name="T96" fmla="*/ 311 w 311"/>
                <a:gd name="T97" fmla="*/ 176 h 261"/>
                <a:gd name="T98" fmla="*/ 301 w 311"/>
                <a:gd name="T99" fmla="*/ 176 h 261"/>
                <a:gd name="T100" fmla="*/ 88 w 311"/>
                <a:gd name="T101" fmla="*/ 176 h 261"/>
                <a:gd name="T102" fmla="*/ 16 w 311"/>
                <a:gd name="T103" fmla="*/ 176 h 261"/>
                <a:gd name="T104" fmla="*/ 52 w 311"/>
                <a:gd name="T105" fmla="*/ 88 h 261"/>
                <a:gd name="T106" fmla="*/ 88 w 311"/>
                <a:gd name="T107" fmla="*/ 176 h 261"/>
                <a:gd name="T108" fmla="*/ 223 w 311"/>
                <a:gd name="T109" fmla="*/ 176 h 261"/>
                <a:gd name="T110" fmla="*/ 259 w 311"/>
                <a:gd name="T111" fmla="*/ 88 h 261"/>
                <a:gd name="T112" fmla="*/ 295 w 311"/>
                <a:gd name="T113" fmla="*/ 176 h 261"/>
                <a:gd name="T114" fmla="*/ 223 w 311"/>
                <a:gd name="T115" fmla="*/ 176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11" h="261">
                  <a:moveTo>
                    <a:pt x="301" y="176"/>
                  </a:moveTo>
                  <a:cubicBezTo>
                    <a:pt x="262" y="82"/>
                    <a:pt x="262" y="82"/>
                    <a:pt x="262" y="82"/>
                  </a:cubicBezTo>
                  <a:cubicBezTo>
                    <a:pt x="270" y="81"/>
                    <a:pt x="279" y="76"/>
                    <a:pt x="287" y="68"/>
                  </a:cubicBezTo>
                  <a:cubicBezTo>
                    <a:pt x="289" y="66"/>
                    <a:pt x="289" y="63"/>
                    <a:pt x="287" y="60"/>
                  </a:cubicBezTo>
                  <a:cubicBezTo>
                    <a:pt x="284" y="58"/>
                    <a:pt x="281" y="58"/>
                    <a:pt x="279" y="60"/>
                  </a:cubicBezTo>
                  <a:cubicBezTo>
                    <a:pt x="265" y="74"/>
                    <a:pt x="251" y="74"/>
                    <a:pt x="237" y="60"/>
                  </a:cubicBezTo>
                  <a:cubicBezTo>
                    <a:pt x="235" y="58"/>
                    <a:pt x="235" y="58"/>
                    <a:pt x="235" y="58"/>
                  </a:cubicBezTo>
                  <a:cubicBezTo>
                    <a:pt x="218" y="41"/>
                    <a:pt x="203" y="26"/>
                    <a:pt x="161" y="25"/>
                  </a:cubicBezTo>
                  <a:cubicBezTo>
                    <a:pt x="166" y="23"/>
                    <a:pt x="169" y="18"/>
                    <a:pt x="169" y="13"/>
                  </a:cubicBezTo>
                  <a:cubicBezTo>
                    <a:pt x="169" y="6"/>
                    <a:pt x="163" y="0"/>
                    <a:pt x="155" y="0"/>
                  </a:cubicBezTo>
                  <a:cubicBezTo>
                    <a:pt x="148" y="0"/>
                    <a:pt x="142" y="6"/>
                    <a:pt x="142" y="13"/>
                  </a:cubicBezTo>
                  <a:cubicBezTo>
                    <a:pt x="142" y="18"/>
                    <a:pt x="145" y="23"/>
                    <a:pt x="149" y="25"/>
                  </a:cubicBezTo>
                  <a:cubicBezTo>
                    <a:pt x="108" y="26"/>
                    <a:pt x="93" y="41"/>
                    <a:pt x="76" y="58"/>
                  </a:cubicBezTo>
                  <a:cubicBezTo>
                    <a:pt x="74" y="60"/>
                    <a:pt x="74" y="60"/>
                    <a:pt x="74" y="60"/>
                  </a:cubicBezTo>
                  <a:cubicBezTo>
                    <a:pt x="59" y="74"/>
                    <a:pt x="46" y="74"/>
                    <a:pt x="32" y="60"/>
                  </a:cubicBezTo>
                  <a:cubicBezTo>
                    <a:pt x="30" y="58"/>
                    <a:pt x="27" y="58"/>
                    <a:pt x="24" y="60"/>
                  </a:cubicBezTo>
                  <a:cubicBezTo>
                    <a:pt x="22" y="63"/>
                    <a:pt x="22" y="66"/>
                    <a:pt x="24" y="68"/>
                  </a:cubicBezTo>
                  <a:cubicBezTo>
                    <a:pt x="32" y="76"/>
                    <a:pt x="41" y="81"/>
                    <a:pt x="49" y="82"/>
                  </a:cubicBezTo>
                  <a:cubicBezTo>
                    <a:pt x="10" y="176"/>
                    <a:pt x="10" y="176"/>
                    <a:pt x="10" y="176"/>
                  </a:cubicBezTo>
                  <a:cubicBezTo>
                    <a:pt x="0" y="176"/>
                    <a:pt x="0" y="176"/>
                    <a:pt x="0" y="176"/>
                  </a:cubicBezTo>
                  <a:cubicBezTo>
                    <a:pt x="10" y="195"/>
                    <a:pt x="29" y="208"/>
                    <a:pt x="52" y="208"/>
                  </a:cubicBezTo>
                  <a:cubicBezTo>
                    <a:pt x="75" y="208"/>
                    <a:pt x="94" y="195"/>
                    <a:pt x="104" y="176"/>
                  </a:cubicBezTo>
                  <a:cubicBezTo>
                    <a:pt x="93" y="176"/>
                    <a:pt x="93" y="176"/>
                    <a:pt x="93" y="176"/>
                  </a:cubicBezTo>
                  <a:cubicBezTo>
                    <a:pt x="55" y="82"/>
                    <a:pt x="55" y="82"/>
                    <a:pt x="55" y="82"/>
                  </a:cubicBezTo>
                  <a:cubicBezTo>
                    <a:pt x="64" y="81"/>
                    <a:pt x="73" y="77"/>
                    <a:pt x="81" y="68"/>
                  </a:cubicBezTo>
                  <a:cubicBezTo>
                    <a:pt x="84" y="65"/>
                    <a:pt x="84" y="65"/>
                    <a:pt x="84" y="65"/>
                  </a:cubicBezTo>
                  <a:cubicBezTo>
                    <a:pt x="100" y="50"/>
                    <a:pt x="112" y="38"/>
                    <a:pt x="146" y="36"/>
                  </a:cubicBezTo>
                  <a:cubicBezTo>
                    <a:pt x="146" y="225"/>
                    <a:pt x="146" y="225"/>
                    <a:pt x="146" y="225"/>
                  </a:cubicBezTo>
                  <a:cubicBezTo>
                    <a:pt x="122" y="225"/>
                    <a:pt x="122" y="225"/>
                    <a:pt x="122" y="225"/>
                  </a:cubicBezTo>
                  <a:cubicBezTo>
                    <a:pt x="122" y="233"/>
                    <a:pt x="122" y="233"/>
                    <a:pt x="122" y="233"/>
                  </a:cubicBezTo>
                  <a:cubicBezTo>
                    <a:pt x="101" y="233"/>
                    <a:pt x="101" y="233"/>
                    <a:pt x="101" y="233"/>
                  </a:cubicBezTo>
                  <a:cubicBezTo>
                    <a:pt x="101" y="245"/>
                    <a:pt x="101" y="245"/>
                    <a:pt x="101" y="245"/>
                  </a:cubicBezTo>
                  <a:cubicBezTo>
                    <a:pt x="78" y="245"/>
                    <a:pt x="78" y="245"/>
                    <a:pt x="78" y="245"/>
                  </a:cubicBezTo>
                  <a:cubicBezTo>
                    <a:pt x="78" y="261"/>
                    <a:pt x="78" y="261"/>
                    <a:pt x="78" y="261"/>
                  </a:cubicBezTo>
                  <a:cubicBezTo>
                    <a:pt x="233" y="261"/>
                    <a:pt x="233" y="261"/>
                    <a:pt x="233" y="261"/>
                  </a:cubicBezTo>
                  <a:cubicBezTo>
                    <a:pt x="233" y="245"/>
                    <a:pt x="233" y="245"/>
                    <a:pt x="233" y="245"/>
                  </a:cubicBezTo>
                  <a:cubicBezTo>
                    <a:pt x="210" y="245"/>
                    <a:pt x="210" y="245"/>
                    <a:pt x="210" y="245"/>
                  </a:cubicBezTo>
                  <a:cubicBezTo>
                    <a:pt x="210" y="233"/>
                    <a:pt x="210" y="233"/>
                    <a:pt x="210" y="233"/>
                  </a:cubicBezTo>
                  <a:cubicBezTo>
                    <a:pt x="189" y="233"/>
                    <a:pt x="189" y="233"/>
                    <a:pt x="189" y="233"/>
                  </a:cubicBezTo>
                  <a:cubicBezTo>
                    <a:pt x="189" y="225"/>
                    <a:pt x="189" y="225"/>
                    <a:pt x="189" y="225"/>
                  </a:cubicBezTo>
                  <a:cubicBezTo>
                    <a:pt x="165" y="225"/>
                    <a:pt x="165" y="225"/>
                    <a:pt x="165" y="225"/>
                  </a:cubicBezTo>
                  <a:cubicBezTo>
                    <a:pt x="165" y="36"/>
                    <a:pt x="165" y="36"/>
                    <a:pt x="165" y="36"/>
                  </a:cubicBezTo>
                  <a:cubicBezTo>
                    <a:pt x="199" y="38"/>
                    <a:pt x="211" y="50"/>
                    <a:pt x="227" y="65"/>
                  </a:cubicBezTo>
                  <a:cubicBezTo>
                    <a:pt x="229" y="68"/>
                    <a:pt x="229" y="68"/>
                    <a:pt x="229" y="68"/>
                  </a:cubicBezTo>
                  <a:cubicBezTo>
                    <a:pt x="238" y="77"/>
                    <a:pt x="247" y="81"/>
                    <a:pt x="256" y="82"/>
                  </a:cubicBezTo>
                  <a:cubicBezTo>
                    <a:pt x="217" y="176"/>
                    <a:pt x="217" y="176"/>
                    <a:pt x="217" y="176"/>
                  </a:cubicBezTo>
                  <a:cubicBezTo>
                    <a:pt x="207" y="176"/>
                    <a:pt x="207" y="176"/>
                    <a:pt x="207" y="176"/>
                  </a:cubicBezTo>
                  <a:cubicBezTo>
                    <a:pt x="217" y="195"/>
                    <a:pt x="236" y="208"/>
                    <a:pt x="259" y="208"/>
                  </a:cubicBezTo>
                  <a:cubicBezTo>
                    <a:pt x="282" y="208"/>
                    <a:pt x="301" y="195"/>
                    <a:pt x="311" y="176"/>
                  </a:cubicBezTo>
                  <a:lnTo>
                    <a:pt x="301" y="176"/>
                  </a:lnTo>
                  <a:close/>
                  <a:moveTo>
                    <a:pt x="88" y="176"/>
                  </a:moveTo>
                  <a:cubicBezTo>
                    <a:pt x="16" y="176"/>
                    <a:pt x="16" y="176"/>
                    <a:pt x="16" y="176"/>
                  </a:cubicBezTo>
                  <a:cubicBezTo>
                    <a:pt x="52" y="88"/>
                    <a:pt x="52" y="88"/>
                    <a:pt x="52" y="88"/>
                  </a:cubicBezTo>
                  <a:lnTo>
                    <a:pt x="88" y="176"/>
                  </a:lnTo>
                  <a:close/>
                  <a:moveTo>
                    <a:pt x="223" y="176"/>
                  </a:moveTo>
                  <a:cubicBezTo>
                    <a:pt x="259" y="88"/>
                    <a:pt x="259" y="88"/>
                    <a:pt x="259" y="88"/>
                  </a:cubicBezTo>
                  <a:cubicBezTo>
                    <a:pt x="295" y="176"/>
                    <a:pt x="295" y="176"/>
                    <a:pt x="295" y="176"/>
                  </a:cubicBezTo>
                  <a:lnTo>
                    <a:pt x="223" y="17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70" name="Icon"/>
            <p:cNvSpPr>
              <a:spLocks noChangeAspect="1" noEditPoints="1"/>
            </p:cNvSpPr>
            <p:nvPr/>
          </p:nvSpPr>
          <p:spPr bwMode="auto">
            <a:xfrm>
              <a:off x="15427856" y="7088397"/>
              <a:ext cx="633447" cy="368203"/>
            </a:xfrm>
            <a:custGeom>
              <a:avLst/>
              <a:gdLst>
                <a:gd name="T0" fmla="*/ 418 w 544"/>
                <a:gd name="T1" fmla="*/ 95 h 315"/>
                <a:gd name="T2" fmla="*/ 332 w 544"/>
                <a:gd name="T3" fmla="*/ 39 h 315"/>
                <a:gd name="T4" fmla="*/ 197 w 544"/>
                <a:gd name="T5" fmla="*/ 39 h 315"/>
                <a:gd name="T6" fmla="*/ 187 w 544"/>
                <a:gd name="T7" fmla="*/ 0 h 315"/>
                <a:gd name="T8" fmla="*/ 175 w 544"/>
                <a:gd name="T9" fmla="*/ 39 h 315"/>
                <a:gd name="T10" fmla="*/ 155 w 544"/>
                <a:gd name="T11" fmla="*/ 18 h 315"/>
                <a:gd name="T12" fmla="*/ 127 w 544"/>
                <a:gd name="T13" fmla="*/ 39 h 315"/>
                <a:gd name="T14" fmla="*/ 99 w 544"/>
                <a:gd name="T15" fmla="*/ 60 h 315"/>
                <a:gd name="T16" fmla="*/ 97 w 544"/>
                <a:gd name="T17" fmla="*/ 97 h 315"/>
                <a:gd name="T18" fmla="*/ 26 w 544"/>
                <a:gd name="T19" fmla="*/ 118 h 315"/>
                <a:gd name="T20" fmla="*/ 41 w 544"/>
                <a:gd name="T21" fmla="*/ 182 h 315"/>
                <a:gd name="T22" fmla="*/ 21 w 544"/>
                <a:gd name="T23" fmla="*/ 233 h 315"/>
                <a:gd name="T24" fmla="*/ 544 w 544"/>
                <a:gd name="T25" fmla="*/ 163 h 315"/>
                <a:gd name="T26" fmla="*/ 116 w 544"/>
                <a:gd name="T27" fmla="*/ 152 h 315"/>
                <a:gd name="T28" fmla="*/ 74 w 544"/>
                <a:gd name="T29" fmla="*/ 134 h 315"/>
                <a:gd name="T30" fmla="*/ 116 w 544"/>
                <a:gd name="T31" fmla="*/ 152 h 315"/>
                <a:gd name="T32" fmla="*/ 187 w 544"/>
                <a:gd name="T33" fmla="*/ 69 h 315"/>
                <a:gd name="T34" fmla="*/ 145 w 544"/>
                <a:gd name="T35" fmla="*/ 87 h 315"/>
                <a:gd name="T36" fmla="*/ 187 w 544"/>
                <a:gd name="T37" fmla="*/ 152 h 315"/>
                <a:gd name="T38" fmla="*/ 145 w 544"/>
                <a:gd name="T39" fmla="*/ 134 h 315"/>
                <a:gd name="T40" fmla="*/ 187 w 544"/>
                <a:gd name="T41" fmla="*/ 152 h 315"/>
                <a:gd name="T42" fmla="*/ 258 w 544"/>
                <a:gd name="T43" fmla="*/ 69 h 315"/>
                <a:gd name="T44" fmla="*/ 215 w 544"/>
                <a:gd name="T45" fmla="*/ 87 h 315"/>
                <a:gd name="T46" fmla="*/ 259 w 544"/>
                <a:gd name="T47" fmla="*/ 152 h 315"/>
                <a:gd name="T48" fmla="*/ 216 w 544"/>
                <a:gd name="T49" fmla="*/ 134 h 315"/>
                <a:gd name="T50" fmla="*/ 259 w 544"/>
                <a:gd name="T51" fmla="*/ 152 h 315"/>
                <a:gd name="T52" fmla="*/ 329 w 544"/>
                <a:gd name="T53" fmla="*/ 69 h 315"/>
                <a:gd name="T54" fmla="*/ 286 w 544"/>
                <a:gd name="T55" fmla="*/ 87 h 315"/>
                <a:gd name="T56" fmla="*/ 330 w 544"/>
                <a:gd name="T57" fmla="*/ 152 h 315"/>
                <a:gd name="T58" fmla="*/ 287 w 544"/>
                <a:gd name="T59" fmla="*/ 134 h 315"/>
                <a:gd name="T60" fmla="*/ 330 w 544"/>
                <a:gd name="T61" fmla="*/ 152 h 315"/>
                <a:gd name="T62" fmla="*/ 358 w 544"/>
                <a:gd name="T63" fmla="*/ 152 h 315"/>
                <a:gd name="T64" fmla="*/ 401 w 544"/>
                <a:gd name="T65" fmla="*/ 134 h 315"/>
                <a:gd name="T66" fmla="*/ 485 w 544"/>
                <a:gd name="T67" fmla="*/ 195 h 315"/>
                <a:gd name="T68" fmla="*/ 485 w 544"/>
                <a:gd name="T69" fmla="*/ 182 h 315"/>
                <a:gd name="T70" fmla="*/ 485 w 544"/>
                <a:gd name="T71" fmla="*/ 195 h 315"/>
                <a:gd name="T72" fmla="*/ 490 w 544"/>
                <a:gd name="T73" fmla="*/ 315 h 315"/>
                <a:gd name="T74" fmla="*/ 396 w 544"/>
                <a:gd name="T75" fmla="*/ 315 h 315"/>
                <a:gd name="T76" fmla="*/ 302 w 544"/>
                <a:gd name="T77" fmla="*/ 315 h 315"/>
                <a:gd name="T78" fmla="*/ 208 w 544"/>
                <a:gd name="T79" fmla="*/ 315 h 315"/>
                <a:gd name="T80" fmla="*/ 114 w 544"/>
                <a:gd name="T81" fmla="*/ 315 h 315"/>
                <a:gd name="T82" fmla="*/ 20 w 544"/>
                <a:gd name="T83" fmla="*/ 315 h 315"/>
                <a:gd name="T84" fmla="*/ 56 w 544"/>
                <a:gd name="T85" fmla="*/ 270 h 315"/>
                <a:gd name="T86" fmla="*/ 77 w 544"/>
                <a:gd name="T87" fmla="*/ 270 h 315"/>
                <a:gd name="T88" fmla="*/ 150 w 544"/>
                <a:gd name="T89" fmla="*/ 270 h 315"/>
                <a:gd name="T90" fmla="*/ 172 w 544"/>
                <a:gd name="T91" fmla="*/ 270 h 315"/>
                <a:gd name="T92" fmla="*/ 245 w 544"/>
                <a:gd name="T93" fmla="*/ 270 h 315"/>
                <a:gd name="T94" fmla="*/ 266 w 544"/>
                <a:gd name="T95" fmla="*/ 270 h 315"/>
                <a:gd name="T96" fmla="*/ 339 w 544"/>
                <a:gd name="T97" fmla="*/ 270 h 315"/>
                <a:gd name="T98" fmla="*/ 360 w 544"/>
                <a:gd name="T99" fmla="*/ 270 h 315"/>
                <a:gd name="T100" fmla="*/ 433 w 544"/>
                <a:gd name="T101" fmla="*/ 270 h 315"/>
                <a:gd name="T102" fmla="*/ 454 w 544"/>
                <a:gd name="T103" fmla="*/ 270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44" h="315">
                  <a:moveTo>
                    <a:pt x="481" y="163"/>
                  </a:moveTo>
                  <a:cubicBezTo>
                    <a:pt x="418" y="95"/>
                    <a:pt x="418" y="95"/>
                    <a:pt x="418" y="95"/>
                  </a:cubicBezTo>
                  <a:cubicBezTo>
                    <a:pt x="388" y="95"/>
                    <a:pt x="388" y="95"/>
                    <a:pt x="388" y="95"/>
                  </a:cubicBezTo>
                  <a:cubicBezTo>
                    <a:pt x="332" y="39"/>
                    <a:pt x="332" y="39"/>
                    <a:pt x="332" y="39"/>
                  </a:cubicBezTo>
                  <a:cubicBezTo>
                    <a:pt x="327" y="39"/>
                    <a:pt x="327" y="39"/>
                    <a:pt x="327" y="39"/>
                  </a:cubicBezTo>
                  <a:cubicBezTo>
                    <a:pt x="197" y="39"/>
                    <a:pt x="197" y="39"/>
                    <a:pt x="197" y="39"/>
                  </a:cubicBezTo>
                  <a:cubicBezTo>
                    <a:pt x="197" y="0"/>
                    <a:pt x="197" y="0"/>
                    <a:pt x="197" y="0"/>
                  </a:cubicBezTo>
                  <a:cubicBezTo>
                    <a:pt x="187" y="0"/>
                    <a:pt x="187" y="0"/>
                    <a:pt x="187" y="0"/>
                  </a:cubicBezTo>
                  <a:cubicBezTo>
                    <a:pt x="187" y="39"/>
                    <a:pt x="187" y="39"/>
                    <a:pt x="187" y="39"/>
                  </a:cubicBezTo>
                  <a:cubicBezTo>
                    <a:pt x="175" y="39"/>
                    <a:pt x="175" y="39"/>
                    <a:pt x="175" y="39"/>
                  </a:cubicBezTo>
                  <a:cubicBezTo>
                    <a:pt x="175" y="18"/>
                    <a:pt x="175" y="18"/>
                    <a:pt x="175" y="18"/>
                  </a:cubicBezTo>
                  <a:cubicBezTo>
                    <a:pt x="155" y="18"/>
                    <a:pt x="155" y="18"/>
                    <a:pt x="155" y="18"/>
                  </a:cubicBezTo>
                  <a:cubicBezTo>
                    <a:pt x="155" y="39"/>
                    <a:pt x="155" y="39"/>
                    <a:pt x="155" y="39"/>
                  </a:cubicBezTo>
                  <a:cubicBezTo>
                    <a:pt x="127" y="39"/>
                    <a:pt x="127" y="39"/>
                    <a:pt x="127" y="39"/>
                  </a:cubicBezTo>
                  <a:cubicBezTo>
                    <a:pt x="99" y="39"/>
                    <a:pt x="99" y="39"/>
                    <a:pt x="99" y="39"/>
                  </a:cubicBezTo>
                  <a:cubicBezTo>
                    <a:pt x="99" y="60"/>
                    <a:pt x="99" y="60"/>
                    <a:pt x="99" y="60"/>
                  </a:cubicBezTo>
                  <a:cubicBezTo>
                    <a:pt x="116" y="60"/>
                    <a:pt x="116" y="60"/>
                    <a:pt x="116" y="60"/>
                  </a:cubicBezTo>
                  <a:cubicBezTo>
                    <a:pt x="97" y="97"/>
                    <a:pt x="97" y="97"/>
                    <a:pt x="97" y="97"/>
                  </a:cubicBezTo>
                  <a:cubicBezTo>
                    <a:pt x="26" y="97"/>
                    <a:pt x="26" y="97"/>
                    <a:pt x="26" y="97"/>
                  </a:cubicBezTo>
                  <a:cubicBezTo>
                    <a:pt x="26" y="118"/>
                    <a:pt x="26" y="118"/>
                    <a:pt x="26" y="118"/>
                  </a:cubicBezTo>
                  <a:cubicBezTo>
                    <a:pt x="41" y="118"/>
                    <a:pt x="41" y="118"/>
                    <a:pt x="41" y="118"/>
                  </a:cubicBezTo>
                  <a:cubicBezTo>
                    <a:pt x="41" y="182"/>
                    <a:pt x="41" y="182"/>
                    <a:pt x="41" y="182"/>
                  </a:cubicBezTo>
                  <a:cubicBezTo>
                    <a:pt x="0" y="182"/>
                    <a:pt x="0" y="182"/>
                    <a:pt x="0" y="182"/>
                  </a:cubicBezTo>
                  <a:cubicBezTo>
                    <a:pt x="21" y="233"/>
                    <a:pt x="21" y="233"/>
                    <a:pt x="21" y="233"/>
                  </a:cubicBezTo>
                  <a:cubicBezTo>
                    <a:pt x="493" y="233"/>
                    <a:pt x="493" y="233"/>
                    <a:pt x="493" y="233"/>
                  </a:cubicBezTo>
                  <a:cubicBezTo>
                    <a:pt x="544" y="163"/>
                    <a:pt x="544" y="163"/>
                    <a:pt x="544" y="163"/>
                  </a:cubicBezTo>
                  <a:lnTo>
                    <a:pt x="481" y="163"/>
                  </a:lnTo>
                  <a:close/>
                  <a:moveTo>
                    <a:pt x="116" y="152"/>
                  </a:moveTo>
                  <a:cubicBezTo>
                    <a:pt x="74" y="152"/>
                    <a:pt x="74" y="152"/>
                    <a:pt x="74" y="152"/>
                  </a:cubicBezTo>
                  <a:cubicBezTo>
                    <a:pt x="74" y="134"/>
                    <a:pt x="74" y="134"/>
                    <a:pt x="74" y="134"/>
                  </a:cubicBezTo>
                  <a:cubicBezTo>
                    <a:pt x="116" y="134"/>
                    <a:pt x="116" y="134"/>
                    <a:pt x="116" y="134"/>
                  </a:cubicBezTo>
                  <a:lnTo>
                    <a:pt x="116" y="152"/>
                  </a:lnTo>
                  <a:close/>
                  <a:moveTo>
                    <a:pt x="145" y="69"/>
                  </a:moveTo>
                  <a:cubicBezTo>
                    <a:pt x="187" y="69"/>
                    <a:pt x="187" y="69"/>
                    <a:pt x="187" y="69"/>
                  </a:cubicBezTo>
                  <a:cubicBezTo>
                    <a:pt x="187" y="87"/>
                    <a:pt x="187" y="87"/>
                    <a:pt x="187" y="87"/>
                  </a:cubicBezTo>
                  <a:cubicBezTo>
                    <a:pt x="145" y="87"/>
                    <a:pt x="145" y="87"/>
                    <a:pt x="145" y="87"/>
                  </a:cubicBezTo>
                  <a:lnTo>
                    <a:pt x="145" y="69"/>
                  </a:lnTo>
                  <a:close/>
                  <a:moveTo>
                    <a:pt x="187" y="152"/>
                  </a:moveTo>
                  <a:cubicBezTo>
                    <a:pt x="145" y="152"/>
                    <a:pt x="145" y="152"/>
                    <a:pt x="145" y="152"/>
                  </a:cubicBezTo>
                  <a:cubicBezTo>
                    <a:pt x="145" y="134"/>
                    <a:pt x="145" y="134"/>
                    <a:pt x="145" y="134"/>
                  </a:cubicBezTo>
                  <a:cubicBezTo>
                    <a:pt x="187" y="134"/>
                    <a:pt x="187" y="134"/>
                    <a:pt x="187" y="134"/>
                  </a:cubicBezTo>
                  <a:lnTo>
                    <a:pt x="187" y="152"/>
                  </a:lnTo>
                  <a:close/>
                  <a:moveTo>
                    <a:pt x="215" y="69"/>
                  </a:moveTo>
                  <a:cubicBezTo>
                    <a:pt x="258" y="69"/>
                    <a:pt x="258" y="69"/>
                    <a:pt x="258" y="69"/>
                  </a:cubicBezTo>
                  <a:cubicBezTo>
                    <a:pt x="258" y="87"/>
                    <a:pt x="258" y="87"/>
                    <a:pt x="258" y="87"/>
                  </a:cubicBezTo>
                  <a:cubicBezTo>
                    <a:pt x="215" y="87"/>
                    <a:pt x="215" y="87"/>
                    <a:pt x="215" y="87"/>
                  </a:cubicBezTo>
                  <a:lnTo>
                    <a:pt x="215" y="69"/>
                  </a:lnTo>
                  <a:close/>
                  <a:moveTo>
                    <a:pt x="259" y="152"/>
                  </a:moveTo>
                  <a:cubicBezTo>
                    <a:pt x="216" y="152"/>
                    <a:pt x="216" y="152"/>
                    <a:pt x="216" y="152"/>
                  </a:cubicBezTo>
                  <a:cubicBezTo>
                    <a:pt x="216" y="134"/>
                    <a:pt x="216" y="134"/>
                    <a:pt x="216" y="134"/>
                  </a:cubicBezTo>
                  <a:cubicBezTo>
                    <a:pt x="259" y="134"/>
                    <a:pt x="259" y="134"/>
                    <a:pt x="259" y="134"/>
                  </a:cubicBezTo>
                  <a:lnTo>
                    <a:pt x="259" y="152"/>
                  </a:lnTo>
                  <a:close/>
                  <a:moveTo>
                    <a:pt x="286" y="69"/>
                  </a:moveTo>
                  <a:cubicBezTo>
                    <a:pt x="329" y="69"/>
                    <a:pt x="329" y="69"/>
                    <a:pt x="329" y="69"/>
                  </a:cubicBezTo>
                  <a:cubicBezTo>
                    <a:pt x="329" y="87"/>
                    <a:pt x="329" y="87"/>
                    <a:pt x="329" y="87"/>
                  </a:cubicBezTo>
                  <a:cubicBezTo>
                    <a:pt x="286" y="87"/>
                    <a:pt x="286" y="87"/>
                    <a:pt x="286" y="87"/>
                  </a:cubicBezTo>
                  <a:lnTo>
                    <a:pt x="286" y="69"/>
                  </a:lnTo>
                  <a:close/>
                  <a:moveTo>
                    <a:pt x="330" y="152"/>
                  </a:moveTo>
                  <a:cubicBezTo>
                    <a:pt x="287" y="152"/>
                    <a:pt x="287" y="152"/>
                    <a:pt x="287" y="152"/>
                  </a:cubicBezTo>
                  <a:cubicBezTo>
                    <a:pt x="287" y="134"/>
                    <a:pt x="287" y="134"/>
                    <a:pt x="287" y="134"/>
                  </a:cubicBezTo>
                  <a:cubicBezTo>
                    <a:pt x="330" y="134"/>
                    <a:pt x="330" y="134"/>
                    <a:pt x="330" y="134"/>
                  </a:cubicBezTo>
                  <a:lnTo>
                    <a:pt x="330" y="152"/>
                  </a:lnTo>
                  <a:close/>
                  <a:moveTo>
                    <a:pt x="401" y="152"/>
                  </a:moveTo>
                  <a:cubicBezTo>
                    <a:pt x="358" y="152"/>
                    <a:pt x="358" y="152"/>
                    <a:pt x="358" y="152"/>
                  </a:cubicBezTo>
                  <a:cubicBezTo>
                    <a:pt x="358" y="134"/>
                    <a:pt x="358" y="134"/>
                    <a:pt x="358" y="134"/>
                  </a:cubicBezTo>
                  <a:cubicBezTo>
                    <a:pt x="401" y="134"/>
                    <a:pt x="401" y="134"/>
                    <a:pt x="401" y="134"/>
                  </a:cubicBezTo>
                  <a:lnTo>
                    <a:pt x="401" y="152"/>
                  </a:lnTo>
                  <a:close/>
                  <a:moveTo>
                    <a:pt x="485" y="195"/>
                  </a:moveTo>
                  <a:cubicBezTo>
                    <a:pt x="481" y="195"/>
                    <a:pt x="478" y="192"/>
                    <a:pt x="478" y="189"/>
                  </a:cubicBezTo>
                  <a:cubicBezTo>
                    <a:pt x="478" y="185"/>
                    <a:pt x="481" y="182"/>
                    <a:pt x="485" y="182"/>
                  </a:cubicBezTo>
                  <a:cubicBezTo>
                    <a:pt x="489" y="182"/>
                    <a:pt x="492" y="185"/>
                    <a:pt x="492" y="189"/>
                  </a:cubicBezTo>
                  <a:cubicBezTo>
                    <a:pt x="492" y="192"/>
                    <a:pt x="489" y="195"/>
                    <a:pt x="485" y="195"/>
                  </a:cubicBezTo>
                  <a:close/>
                  <a:moveTo>
                    <a:pt x="490" y="289"/>
                  </a:moveTo>
                  <a:cubicBezTo>
                    <a:pt x="490" y="315"/>
                    <a:pt x="490" y="315"/>
                    <a:pt x="490" y="315"/>
                  </a:cubicBezTo>
                  <a:cubicBezTo>
                    <a:pt x="473" y="315"/>
                    <a:pt x="456" y="308"/>
                    <a:pt x="443" y="297"/>
                  </a:cubicBezTo>
                  <a:cubicBezTo>
                    <a:pt x="431" y="308"/>
                    <a:pt x="414" y="315"/>
                    <a:pt x="396" y="315"/>
                  </a:cubicBezTo>
                  <a:cubicBezTo>
                    <a:pt x="379" y="315"/>
                    <a:pt x="362" y="308"/>
                    <a:pt x="349" y="297"/>
                  </a:cubicBezTo>
                  <a:cubicBezTo>
                    <a:pt x="336" y="308"/>
                    <a:pt x="320" y="315"/>
                    <a:pt x="302" y="315"/>
                  </a:cubicBezTo>
                  <a:cubicBezTo>
                    <a:pt x="285" y="315"/>
                    <a:pt x="268" y="308"/>
                    <a:pt x="255" y="297"/>
                  </a:cubicBezTo>
                  <a:cubicBezTo>
                    <a:pt x="242" y="308"/>
                    <a:pt x="226" y="315"/>
                    <a:pt x="208" y="315"/>
                  </a:cubicBezTo>
                  <a:cubicBezTo>
                    <a:pt x="191" y="315"/>
                    <a:pt x="174" y="308"/>
                    <a:pt x="161" y="297"/>
                  </a:cubicBezTo>
                  <a:cubicBezTo>
                    <a:pt x="148" y="308"/>
                    <a:pt x="132" y="315"/>
                    <a:pt x="114" y="315"/>
                  </a:cubicBezTo>
                  <a:cubicBezTo>
                    <a:pt x="96" y="315"/>
                    <a:pt x="80" y="308"/>
                    <a:pt x="67" y="297"/>
                  </a:cubicBezTo>
                  <a:cubicBezTo>
                    <a:pt x="54" y="308"/>
                    <a:pt x="37" y="315"/>
                    <a:pt x="20" y="315"/>
                  </a:cubicBezTo>
                  <a:cubicBezTo>
                    <a:pt x="20" y="289"/>
                    <a:pt x="20" y="289"/>
                    <a:pt x="20" y="289"/>
                  </a:cubicBezTo>
                  <a:cubicBezTo>
                    <a:pt x="34" y="289"/>
                    <a:pt x="48" y="282"/>
                    <a:pt x="56" y="270"/>
                  </a:cubicBezTo>
                  <a:cubicBezTo>
                    <a:pt x="67" y="255"/>
                    <a:pt x="67" y="255"/>
                    <a:pt x="67" y="255"/>
                  </a:cubicBezTo>
                  <a:cubicBezTo>
                    <a:pt x="77" y="270"/>
                    <a:pt x="77" y="270"/>
                    <a:pt x="77" y="270"/>
                  </a:cubicBezTo>
                  <a:cubicBezTo>
                    <a:pt x="86" y="282"/>
                    <a:pt x="99" y="289"/>
                    <a:pt x="114" y="289"/>
                  </a:cubicBezTo>
                  <a:cubicBezTo>
                    <a:pt x="128" y="289"/>
                    <a:pt x="142" y="282"/>
                    <a:pt x="150" y="270"/>
                  </a:cubicBezTo>
                  <a:cubicBezTo>
                    <a:pt x="161" y="255"/>
                    <a:pt x="161" y="255"/>
                    <a:pt x="161" y="255"/>
                  </a:cubicBezTo>
                  <a:cubicBezTo>
                    <a:pt x="172" y="270"/>
                    <a:pt x="172" y="270"/>
                    <a:pt x="172" y="270"/>
                  </a:cubicBezTo>
                  <a:cubicBezTo>
                    <a:pt x="180" y="282"/>
                    <a:pt x="194" y="289"/>
                    <a:pt x="208" y="289"/>
                  </a:cubicBezTo>
                  <a:cubicBezTo>
                    <a:pt x="223" y="289"/>
                    <a:pt x="236" y="282"/>
                    <a:pt x="245" y="270"/>
                  </a:cubicBezTo>
                  <a:cubicBezTo>
                    <a:pt x="255" y="255"/>
                    <a:pt x="255" y="255"/>
                    <a:pt x="255" y="255"/>
                  </a:cubicBezTo>
                  <a:cubicBezTo>
                    <a:pt x="266" y="270"/>
                    <a:pt x="266" y="270"/>
                    <a:pt x="266" y="270"/>
                  </a:cubicBezTo>
                  <a:cubicBezTo>
                    <a:pt x="274" y="282"/>
                    <a:pt x="288" y="289"/>
                    <a:pt x="302" y="289"/>
                  </a:cubicBezTo>
                  <a:cubicBezTo>
                    <a:pt x="317" y="289"/>
                    <a:pt x="330" y="282"/>
                    <a:pt x="339" y="270"/>
                  </a:cubicBezTo>
                  <a:cubicBezTo>
                    <a:pt x="349" y="255"/>
                    <a:pt x="349" y="255"/>
                    <a:pt x="349" y="255"/>
                  </a:cubicBezTo>
                  <a:cubicBezTo>
                    <a:pt x="360" y="270"/>
                    <a:pt x="360" y="270"/>
                    <a:pt x="360" y="270"/>
                  </a:cubicBezTo>
                  <a:cubicBezTo>
                    <a:pt x="368" y="282"/>
                    <a:pt x="382" y="289"/>
                    <a:pt x="396" y="289"/>
                  </a:cubicBezTo>
                  <a:cubicBezTo>
                    <a:pt x="411" y="289"/>
                    <a:pt x="424" y="282"/>
                    <a:pt x="433" y="270"/>
                  </a:cubicBezTo>
                  <a:cubicBezTo>
                    <a:pt x="443" y="255"/>
                    <a:pt x="443" y="255"/>
                    <a:pt x="443" y="255"/>
                  </a:cubicBezTo>
                  <a:cubicBezTo>
                    <a:pt x="454" y="270"/>
                    <a:pt x="454" y="270"/>
                    <a:pt x="454" y="270"/>
                  </a:cubicBezTo>
                  <a:cubicBezTo>
                    <a:pt x="462" y="282"/>
                    <a:pt x="476" y="289"/>
                    <a:pt x="490" y="28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71" name="Icon"/>
            <p:cNvSpPr>
              <a:spLocks noChangeAspect="1" noEditPoints="1"/>
            </p:cNvSpPr>
            <p:nvPr/>
          </p:nvSpPr>
          <p:spPr bwMode="auto">
            <a:xfrm>
              <a:off x="13741583" y="6466288"/>
              <a:ext cx="368203" cy="414585"/>
            </a:xfrm>
            <a:custGeom>
              <a:avLst/>
              <a:gdLst>
                <a:gd name="T0" fmla="*/ 146 w 380"/>
                <a:gd name="T1" fmla="*/ 355 h 428"/>
                <a:gd name="T2" fmla="*/ 134 w 380"/>
                <a:gd name="T3" fmla="*/ 286 h 428"/>
                <a:gd name="T4" fmla="*/ 190 w 380"/>
                <a:gd name="T5" fmla="*/ 75 h 428"/>
                <a:gd name="T6" fmla="*/ 246 w 380"/>
                <a:gd name="T7" fmla="*/ 286 h 428"/>
                <a:gd name="T8" fmla="*/ 234 w 380"/>
                <a:gd name="T9" fmla="*/ 355 h 428"/>
                <a:gd name="T10" fmla="*/ 222 w 380"/>
                <a:gd name="T11" fmla="*/ 331 h 428"/>
                <a:gd name="T12" fmla="*/ 229 w 380"/>
                <a:gd name="T13" fmla="*/ 268 h 428"/>
                <a:gd name="T14" fmla="*/ 190 w 380"/>
                <a:gd name="T15" fmla="*/ 99 h 428"/>
                <a:gd name="T16" fmla="*/ 152 w 380"/>
                <a:gd name="T17" fmla="*/ 268 h 428"/>
                <a:gd name="T18" fmla="*/ 158 w 380"/>
                <a:gd name="T19" fmla="*/ 331 h 428"/>
                <a:gd name="T20" fmla="*/ 149 w 380"/>
                <a:gd name="T21" fmla="*/ 383 h 428"/>
                <a:gd name="T22" fmla="*/ 232 w 380"/>
                <a:gd name="T23" fmla="*/ 362 h 428"/>
                <a:gd name="T24" fmla="*/ 153 w 380"/>
                <a:gd name="T25" fmla="*/ 389 h 428"/>
                <a:gd name="T26" fmla="*/ 227 w 380"/>
                <a:gd name="T27" fmla="*/ 405 h 428"/>
                <a:gd name="T28" fmla="*/ 153 w 380"/>
                <a:gd name="T29" fmla="*/ 389 h 428"/>
                <a:gd name="T30" fmla="*/ 162 w 380"/>
                <a:gd name="T31" fmla="*/ 428 h 428"/>
                <a:gd name="T32" fmla="*/ 219 w 380"/>
                <a:gd name="T33" fmla="*/ 412 h 428"/>
                <a:gd name="T34" fmla="*/ 372 w 380"/>
                <a:gd name="T35" fmla="*/ 198 h 428"/>
                <a:gd name="T36" fmla="*/ 323 w 380"/>
                <a:gd name="T37" fmla="*/ 190 h 428"/>
                <a:gd name="T38" fmla="*/ 372 w 380"/>
                <a:gd name="T39" fmla="*/ 182 h 428"/>
                <a:gd name="T40" fmla="*/ 372 w 380"/>
                <a:gd name="T41" fmla="*/ 198 h 428"/>
                <a:gd name="T42" fmla="*/ 8 w 380"/>
                <a:gd name="T43" fmla="*/ 198 h 428"/>
                <a:gd name="T44" fmla="*/ 8 w 380"/>
                <a:gd name="T45" fmla="*/ 182 h 428"/>
                <a:gd name="T46" fmla="*/ 58 w 380"/>
                <a:gd name="T47" fmla="*/ 190 h 428"/>
                <a:gd name="T48" fmla="*/ 33 w 380"/>
                <a:gd name="T49" fmla="*/ 289 h 428"/>
                <a:gd name="T50" fmla="*/ 29 w 380"/>
                <a:gd name="T51" fmla="*/ 274 h 428"/>
                <a:gd name="T52" fmla="*/ 76 w 380"/>
                <a:gd name="T53" fmla="*/ 256 h 428"/>
                <a:gd name="T54" fmla="*/ 37 w 380"/>
                <a:gd name="T55" fmla="*/ 288 h 428"/>
                <a:gd name="T56" fmla="*/ 312 w 380"/>
                <a:gd name="T57" fmla="*/ 128 h 428"/>
                <a:gd name="T58" fmla="*/ 308 w 380"/>
                <a:gd name="T59" fmla="*/ 113 h 428"/>
                <a:gd name="T60" fmla="*/ 355 w 380"/>
                <a:gd name="T61" fmla="*/ 95 h 428"/>
                <a:gd name="T62" fmla="*/ 316 w 380"/>
                <a:gd name="T63" fmla="*/ 127 h 428"/>
                <a:gd name="T64" fmla="*/ 267 w 380"/>
                <a:gd name="T65" fmla="*/ 72 h 428"/>
                <a:gd name="T66" fmla="*/ 285 w 380"/>
                <a:gd name="T67" fmla="*/ 26 h 428"/>
                <a:gd name="T68" fmla="*/ 254 w 380"/>
                <a:gd name="T69" fmla="*/ 64 h 428"/>
                <a:gd name="T70" fmla="*/ 260 w 380"/>
                <a:gd name="T71" fmla="*/ 76 h 428"/>
                <a:gd name="T72" fmla="*/ 198 w 380"/>
                <a:gd name="T73" fmla="*/ 50 h 428"/>
                <a:gd name="T74" fmla="*/ 190 w 380"/>
                <a:gd name="T75" fmla="*/ 0 h 428"/>
                <a:gd name="T76" fmla="*/ 182 w 380"/>
                <a:gd name="T77" fmla="*/ 50 h 428"/>
                <a:gd name="T78" fmla="*/ 198 w 380"/>
                <a:gd name="T79" fmla="*/ 50 h 428"/>
                <a:gd name="T80" fmla="*/ 127 w 380"/>
                <a:gd name="T81" fmla="*/ 64 h 428"/>
                <a:gd name="T82" fmla="*/ 95 w 380"/>
                <a:gd name="T83" fmla="*/ 26 h 428"/>
                <a:gd name="T84" fmla="*/ 113 w 380"/>
                <a:gd name="T85" fmla="*/ 72 h 428"/>
                <a:gd name="T86" fmla="*/ 124 w 380"/>
                <a:gd name="T87" fmla="*/ 75 h 428"/>
                <a:gd name="T88" fmla="*/ 344 w 380"/>
                <a:gd name="T89" fmla="*/ 288 h 428"/>
                <a:gd name="T90" fmla="*/ 305 w 380"/>
                <a:gd name="T91" fmla="*/ 256 h 428"/>
                <a:gd name="T92" fmla="*/ 352 w 380"/>
                <a:gd name="T93" fmla="*/ 274 h 428"/>
                <a:gd name="T94" fmla="*/ 348 w 380"/>
                <a:gd name="T95" fmla="*/ 289 h 428"/>
                <a:gd name="T96" fmla="*/ 65 w 380"/>
                <a:gd name="T97" fmla="*/ 127 h 428"/>
                <a:gd name="T98" fmla="*/ 26 w 380"/>
                <a:gd name="T99" fmla="*/ 95 h 428"/>
                <a:gd name="T100" fmla="*/ 73 w 380"/>
                <a:gd name="T101" fmla="*/ 113 h 428"/>
                <a:gd name="T102" fmla="*/ 69 w 380"/>
                <a:gd name="T103" fmla="*/ 128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80" h="428">
                  <a:moveTo>
                    <a:pt x="234" y="355"/>
                  </a:moveTo>
                  <a:cubicBezTo>
                    <a:pt x="146" y="355"/>
                    <a:pt x="146" y="355"/>
                    <a:pt x="146" y="355"/>
                  </a:cubicBezTo>
                  <a:cubicBezTo>
                    <a:pt x="140" y="355"/>
                    <a:pt x="134" y="349"/>
                    <a:pt x="134" y="343"/>
                  </a:cubicBezTo>
                  <a:cubicBezTo>
                    <a:pt x="134" y="286"/>
                    <a:pt x="134" y="286"/>
                    <a:pt x="134" y="286"/>
                  </a:cubicBezTo>
                  <a:cubicBezTo>
                    <a:pt x="99" y="266"/>
                    <a:pt x="77" y="229"/>
                    <a:pt x="77" y="188"/>
                  </a:cubicBezTo>
                  <a:cubicBezTo>
                    <a:pt x="77" y="125"/>
                    <a:pt x="128" y="75"/>
                    <a:pt x="190" y="75"/>
                  </a:cubicBezTo>
                  <a:cubicBezTo>
                    <a:pt x="253" y="75"/>
                    <a:pt x="303" y="125"/>
                    <a:pt x="303" y="188"/>
                  </a:cubicBezTo>
                  <a:cubicBezTo>
                    <a:pt x="303" y="229"/>
                    <a:pt x="282" y="266"/>
                    <a:pt x="246" y="286"/>
                  </a:cubicBezTo>
                  <a:cubicBezTo>
                    <a:pt x="246" y="343"/>
                    <a:pt x="246" y="343"/>
                    <a:pt x="246" y="343"/>
                  </a:cubicBezTo>
                  <a:cubicBezTo>
                    <a:pt x="246" y="349"/>
                    <a:pt x="241" y="355"/>
                    <a:pt x="234" y="355"/>
                  </a:cubicBezTo>
                  <a:close/>
                  <a:moveTo>
                    <a:pt x="158" y="331"/>
                  </a:moveTo>
                  <a:cubicBezTo>
                    <a:pt x="222" y="331"/>
                    <a:pt x="222" y="331"/>
                    <a:pt x="222" y="331"/>
                  </a:cubicBezTo>
                  <a:cubicBezTo>
                    <a:pt x="222" y="279"/>
                    <a:pt x="222" y="279"/>
                    <a:pt x="222" y="279"/>
                  </a:cubicBezTo>
                  <a:cubicBezTo>
                    <a:pt x="222" y="274"/>
                    <a:pt x="225" y="270"/>
                    <a:pt x="229" y="268"/>
                  </a:cubicBezTo>
                  <a:cubicBezTo>
                    <a:pt x="260" y="253"/>
                    <a:pt x="279" y="222"/>
                    <a:pt x="279" y="188"/>
                  </a:cubicBezTo>
                  <a:cubicBezTo>
                    <a:pt x="279" y="139"/>
                    <a:pt x="239" y="99"/>
                    <a:pt x="190" y="99"/>
                  </a:cubicBezTo>
                  <a:cubicBezTo>
                    <a:pt x="141" y="99"/>
                    <a:pt x="101" y="139"/>
                    <a:pt x="101" y="188"/>
                  </a:cubicBezTo>
                  <a:cubicBezTo>
                    <a:pt x="101" y="222"/>
                    <a:pt x="120" y="253"/>
                    <a:pt x="152" y="268"/>
                  </a:cubicBezTo>
                  <a:cubicBezTo>
                    <a:pt x="156" y="270"/>
                    <a:pt x="158" y="274"/>
                    <a:pt x="158" y="279"/>
                  </a:cubicBezTo>
                  <a:lnTo>
                    <a:pt x="158" y="331"/>
                  </a:lnTo>
                  <a:close/>
                  <a:moveTo>
                    <a:pt x="149" y="362"/>
                  </a:moveTo>
                  <a:cubicBezTo>
                    <a:pt x="149" y="383"/>
                    <a:pt x="149" y="383"/>
                    <a:pt x="149" y="383"/>
                  </a:cubicBezTo>
                  <a:cubicBezTo>
                    <a:pt x="232" y="383"/>
                    <a:pt x="232" y="383"/>
                    <a:pt x="232" y="383"/>
                  </a:cubicBezTo>
                  <a:cubicBezTo>
                    <a:pt x="232" y="362"/>
                    <a:pt x="232" y="362"/>
                    <a:pt x="232" y="362"/>
                  </a:cubicBezTo>
                  <a:cubicBezTo>
                    <a:pt x="149" y="362"/>
                    <a:pt x="149" y="362"/>
                    <a:pt x="149" y="362"/>
                  </a:cubicBezTo>
                  <a:close/>
                  <a:moveTo>
                    <a:pt x="153" y="389"/>
                  </a:moveTo>
                  <a:cubicBezTo>
                    <a:pt x="153" y="405"/>
                    <a:pt x="153" y="405"/>
                    <a:pt x="153" y="405"/>
                  </a:cubicBezTo>
                  <a:cubicBezTo>
                    <a:pt x="227" y="405"/>
                    <a:pt x="227" y="405"/>
                    <a:pt x="227" y="405"/>
                  </a:cubicBezTo>
                  <a:cubicBezTo>
                    <a:pt x="227" y="389"/>
                    <a:pt x="227" y="389"/>
                    <a:pt x="227" y="389"/>
                  </a:cubicBezTo>
                  <a:cubicBezTo>
                    <a:pt x="153" y="389"/>
                    <a:pt x="153" y="389"/>
                    <a:pt x="153" y="389"/>
                  </a:cubicBezTo>
                  <a:close/>
                  <a:moveTo>
                    <a:pt x="162" y="412"/>
                  </a:moveTo>
                  <a:cubicBezTo>
                    <a:pt x="162" y="428"/>
                    <a:pt x="162" y="428"/>
                    <a:pt x="162" y="428"/>
                  </a:cubicBezTo>
                  <a:cubicBezTo>
                    <a:pt x="219" y="428"/>
                    <a:pt x="219" y="428"/>
                    <a:pt x="219" y="428"/>
                  </a:cubicBezTo>
                  <a:cubicBezTo>
                    <a:pt x="219" y="412"/>
                    <a:pt x="219" y="412"/>
                    <a:pt x="219" y="412"/>
                  </a:cubicBezTo>
                  <a:cubicBezTo>
                    <a:pt x="162" y="412"/>
                    <a:pt x="162" y="412"/>
                    <a:pt x="162" y="412"/>
                  </a:cubicBezTo>
                  <a:close/>
                  <a:moveTo>
                    <a:pt x="372" y="198"/>
                  </a:moveTo>
                  <a:cubicBezTo>
                    <a:pt x="331" y="198"/>
                    <a:pt x="331" y="198"/>
                    <a:pt x="331" y="198"/>
                  </a:cubicBezTo>
                  <a:cubicBezTo>
                    <a:pt x="326" y="198"/>
                    <a:pt x="323" y="194"/>
                    <a:pt x="323" y="190"/>
                  </a:cubicBezTo>
                  <a:cubicBezTo>
                    <a:pt x="323" y="186"/>
                    <a:pt x="326" y="182"/>
                    <a:pt x="331" y="182"/>
                  </a:cubicBezTo>
                  <a:cubicBezTo>
                    <a:pt x="372" y="182"/>
                    <a:pt x="372" y="182"/>
                    <a:pt x="372" y="182"/>
                  </a:cubicBezTo>
                  <a:cubicBezTo>
                    <a:pt x="377" y="182"/>
                    <a:pt x="380" y="186"/>
                    <a:pt x="380" y="190"/>
                  </a:cubicBezTo>
                  <a:cubicBezTo>
                    <a:pt x="380" y="194"/>
                    <a:pt x="377" y="198"/>
                    <a:pt x="372" y="198"/>
                  </a:cubicBezTo>
                  <a:close/>
                  <a:moveTo>
                    <a:pt x="50" y="198"/>
                  </a:moveTo>
                  <a:cubicBezTo>
                    <a:pt x="8" y="198"/>
                    <a:pt x="8" y="198"/>
                    <a:pt x="8" y="198"/>
                  </a:cubicBezTo>
                  <a:cubicBezTo>
                    <a:pt x="4" y="198"/>
                    <a:pt x="0" y="194"/>
                    <a:pt x="0" y="190"/>
                  </a:cubicBezTo>
                  <a:cubicBezTo>
                    <a:pt x="0" y="186"/>
                    <a:pt x="4" y="182"/>
                    <a:pt x="8" y="182"/>
                  </a:cubicBezTo>
                  <a:cubicBezTo>
                    <a:pt x="50" y="182"/>
                    <a:pt x="50" y="182"/>
                    <a:pt x="50" y="182"/>
                  </a:cubicBezTo>
                  <a:cubicBezTo>
                    <a:pt x="54" y="182"/>
                    <a:pt x="58" y="186"/>
                    <a:pt x="58" y="190"/>
                  </a:cubicBezTo>
                  <a:cubicBezTo>
                    <a:pt x="58" y="194"/>
                    <a:pt x="54" y="198"/>
                    <a:pt x="50" y="198"/>
                  </a:cubicBezTo>
                  <a:close/>
                  <a:moveTo>
                    <a:pt x="33" y="289"/>
                  </a:moveTo>
                  <a:cubicBezTo>
                    <a:pt x="30" y="289"/>
                    <a:pt x="27" y="287"/>
                    <a:pt x="26" y="285"/>
                  </a:cubicBezTo>
                  <a:cubicBezTo>
                    <a:pt x="24" y="281"/>
                    <a:pt x="25" y="276"/>
                    <a:pt x="29" y="274"/>
                  </a:cubicBezTo>
                  <a:cubicBezTo>
                    <a:pt x="65" y="253"/>
                    <a:pt x="65" y="253"/>
                    <a:pt x="65" y="253"/>
                  </a:cubicBezTo>
                  <a:cubicBezTo>
                    <a:pt x="69" y="251"/>
                    <a:pt x="73" y="252"/>
                    <a:pt x="76" y="256"/>
                  </a:cubicBezTo>
                  <a:cubicBezTo>
                    <a:pt x="78" y="260"/>
                    <a:pt x="77" y="265"/>
                    <a:pt x="73" y="267"/>
                  </a:cubicBezTo>
                  <a:cubicBezTo>
                    <a:pt x="37" y="288"/>
                    <a:pt x="37" y="288"/>
                    <a:pt x="37" y="288"/>
                  </a:cubicBezTo>
                  <a:cubicBezTo>
                    <a:pt x="35" y="289"/>
                    <a:pt x="34" y="289"/>
                    <a:pt x="33" y="289"/>
                  </a:cubicBezTo>
                  <a:close/>
                  <a:moveTo>
                    <a:pt x="312" y="128"/>
                  </a:moveTo>
                  <a:cubicBezTo>
                    <a:pt x="309" y="128"/>
                    <a:pt x="306" y="126"/>
                    <a:pt x="305" y="124"/>
                  </a:cubicBezTo>
                  <a:cubicBezTo>
                    <a:pt x="303" y="120"/>
                    <a:pt x="304" y="115"/>
                    <a:pt x="308" y="113"/>
                  </a:cubicBezTo>
                  <a:cubicBezTo>
                    <a:pt x="344" y="92"/>
                    <a:pt x="344" y="92"/>
                    <a:pt x="344" y="92"/>
                  </a:cubicBezTo>
                  <a:cubicBezTo>
                    <a:pt x="348" y="90"/>
                    <a:pt x="353" y="91"/>
                    <a:pt x="355" y="95"/>
                  </a:cubicBezTo>
                  <a:cubicBezTo>
                    <a:pt x="357" y="99"/>
                    <a:pt x="356" y="104"/>
                    <a:pt x="352" y="106"/>
                  </a:cubicBezTo>
                  <a:cubicBezTo>
                    <a:pt x="316" y="127"/>
                    <a:pt x="316" y="127"/>
                    <a:pt x="316" y="127"/>
                  </a:cubicBezTo>
                  <a:cubicBezTo>
                    <a:pt x="315" y="127"/>
                    <a:pt x="313" y="128"/>
                    <a:pt x="312" y="128"/>
                  </a:cubicBezTo>
                  <a:close/>
                  <a:moveTo>
                    <a:pt x="267" y="72"/>
                  </a:moveTo>
                  <a:cubicBezTo>
                    <a:pt x="288" y="36"/>
                    <a:pt x="288" y="36"/>
                    <a:pt x="288" y="36"/>
                  </a:cubicBezTo>
                  <a:cubicBezTo>
                    <a:pt x="290" y="33"/>
                    <a:pt x="289" y="28"/>
                    <a:pt x="285" y="26"/>
                  </a:cubicBezTo>
                  <a:cubicBezTo>
                    <a:pt x="281" y="23"/>
                    <a:pt x="276" y="25"/>
                    <a:pt x="274" y="28"/>
                  </a:cubicBezTo>
                  <a:cubicBezTo>
                    <a:pt x="254" y="64"/>
                    <a:pt x="254" y="64"/>
                    <a:pt x="254" y="64"/>
                  </a:cubicBezTo>
                  <a:cubicBezTo>
                    <a:pt x="251" y="68"/>
                    <a:pt x="253" y="73"/>
                    <a:pt x="256" y="75"/>
                  </a:cubicBezTo>
                  <a:cubicBezTo>
                    <a:pt x="258" y="76"/>
                    <a:pt x="259" y="76"/>
                    <a:pt x="260" y="76"/>
                  </a:cubicBezTo>
                  <a:cubicBezTo>
                    <a:pt x="263" y="76"/>
                    <a:pt x="266" y="75"/>
                    <a:pt x="267" y="72"/>
                  </a:cubicBezTo>
                  <a:close/>
                  <a:moveTo>
                    <a:pt x="198" y="50"/>
                  </a:moveTo>
                  <a:cubicBezTo>
                    <a:pt x="198" y="8"/>
                    <a:pt x="198" y="8"/>
                    <a:pt x="198" y="8"/>
                  </a:cubicBezTo>
                  <a:cubicBezTo>
                    <a:pt x="198" y="4"/>
                    <a:pt x="195" y="0"/>
                    <a:pt x="190" y="0"/>
                  </a:cubicBezTo>
                  <a:cubicBezTo>
                    <a:pt x="186" y="0"/>
                    <a:pt x="182" y="4"/>
                    <a:pt x="182" y="8"/>
                  </a:cubicBezTo>
                  <a:cubicBezTo>
                    <a:pt x="182" y="50"/>
                    <a:pt x="182" y="50"/>
                    <a:pt x="182" y="50"/>
                  </a:cubicBezTo>
                  <a:cubicBezTo>
                    <a:pt x="182" y="54"/>
                    <a:pt x="186" y="58"/>
                    <a:pt x="190" y="58"/>
                  </a:cubicBezTo>
                  <a:cubicBezTo>
                    <a:pt x="195" y="58"/>
                    <a:pt x="198" y="54"/>
                    <a:pt x="198" y="50"/>
                  </a:cubicBezTo>
                  <a:close/>
                  <a:moveTo>
                    <a:pt x="124" y="75"/>
                  </a:moveTo>
                  <a:cubicBezTo>
                    <a:pt x="128" y="73"/>
                    <a:pt x="129" y="68"/>
                    <a:pt x="127" y="64"/>
                  </a:cubicBezTo>
                  <a:cubicBezTo>
                    <a:pt x="106" y="28"/>
                    <a:pt x="106" y="28"/>
                    <a:pt x="106" y="28"/>
                  </a:cubicBezTo>
                  <a:cubicBezTo>
                    <a:pt x="104" y="25"/>
                    <a:pt x="99" y="23"/>
                    <a:pt x="95" y="26"/>
                  </a:cubicBezTo>
                  <a:cubicBezTo>
                    <a:pt x="91" y="28"/>
                    <a:pt x="90" y="33"/>
                    <a:pt x="92" y="36"/>
                  </a:cubicBezTo>
                  <a:cubicBezTo>
                    <a:pt x="113" y="72"/>
                    <a:pt x="113" y="72"/>
                    <a:pt x="113" y="72"/>
                  </a:cubicBezTo>
                  <a:cubicBezTo>
                    <a:pt x="115" y="75"/>
                    <a:pt x="117" y="76"/>
                    <a:pt x="120" y="76"/>
                  </a:cubicBezTo>
                  <a:cubicBezTo>
                    <a:pt x="121" y="76"/>
                    <a:pt x="123" y="76"/>
                    <a:pt x="124" y="75"/>
                  </a:cubicBezTo>
                  <a:close/>
                  <a:moveTo>
                    <a:pt x="348" y="289"/>
                  </a:moveTo>
                  <a:cubicBezTo>
                    <a:pt x="346" y="289"/>
                    <a:pt x="345" y="289"/>
                    <a:pt x="344" y="288"/>
                  </a:cubicBezTo>
                  <a:cubicBezTo>
                    <a:pt x="308" y="267"/>
                    <a:pt x="308" y="267"/>
                    <a:pt x="308" y="267"/>
                  </a:cubicBezTo>
                  <a:cubicBezTo>
                    <a:pt x="304" y="265"/>
                    <a:pt x="303" y="260"/>
                    <a:pt x="305" y="256"/>
                  </a:cubicBezTo>
                  <a:cubicBezTo>
                    <a:pt x="307" y="252"/>
                    <a:pt x="312" y="251"/>
                    <a:pt x="316" y="253"/>
                  </a:cubicBezTo>
                  <a:cubicBezTo>
                    <a:pt x="352" y="274"/>
                    <a:pt x="352" y="274"/>
                    <a:pt x="352" y="274"/>
                  </a:cubicBezTo>
                  <a:cubicBezTo>
                    <a:pt x="356" y="276"/>
                    <a:pt x="357" y="281"/>
                    <a:pt x="355" y="285"/>
                  </a:cubicBezTo>
                  <a:cubicBezTo>
                    <a:pt x="353" y="287"/>
                    <a:pt x="351" y="289"/>
                    <a:pt x="348" y="289"/>
                  </a:cubicBezTo>
                  <a:close/>
                  <a:moveTo>
                    <a:pt x="69" y="128"/>
                  </a:moveTo>
                  <a:cubicBezTo>
                    <a:pt x="67" y="128"/>
                    <a:pt x="66" y="127"/>
                    <a:pt x="65" y="127"/>
                  </a:cubicBezTo>
                  <a:cubicBezTo>
                    <a:pt x="29" y="106"/>
                    <a:pt x="29" y="106"/>
                    <a:pt x="29" y="106"/>
                  </a:cubicBezTo>
                  <a:cubicBezTo>
                    <a:pt x="25" y="104"/>
                    <a:pt x="24" y="99"/>
                    <a:pt x="26" y="95"/>
                  </a:cubicBezTo>
                  <a:cubicBezTo>
                    <a:pt x="28" y="91"/>
                    <a:pt x="33" y="90"/>
                    <a:pt x="37" y="92"/>
                  </a:cubicBezTo>
                  <a:cubicBezTo>
                    <a:pt x="73" y="113"/>
                    <a:pt x="73" y="113"/>
                    <a:pt x="73" y="113"/>
                  </a:cubicBezTo>
                  <a:cubicBezTo>
                    <a:pt x="77" y="115"/>
                    <a:pt x="78" y="120"/>
                    <a:pt x="76" y="124"/>
                  </a:cubicBezTo>
                  <a:cubicBezTo>
                    <a:pt x="74" y="126"/>
                    <a:pt x="71" y="128"/>
                    <a:pt x="69" y="12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72" name="Icon"/>
            <p:cNvSpPr>
              <a:spLocks noChangeAspect="1"/>
            </p:cNvSpPr>
            <p:nvPr/>
          </p:nvSpPr>
          <p:spPr bwMode="auto">
            <a:xfrm>
              <a:off x="17867517" y="6470371"/>
              <a:ext cx="368203" cy="406418"/>
            </a:xfrm>
            <a:custGeom>
              <a:avLst/>
              <a:gdLst>
                <a:gd name="T0" fmla="*/ 243 w 299"/>
                <a:gd name="T1" fmla="*/ 218 h 330"/>
                <a:gd name="T2" fmla="*/ 205 w 299"/>
                <a:gd name="T3" fmla="*/ 233 h 330"/>
                <a:gd name="T4" fmla="*/ 111 w 299"/>
                <a:gd name="T5" fmla="*/ 177 h 330"/>
                <a:gd name="T6" fmla="*/ 112 w 299"/>
                <a:gd name="T7" fmla="*/ 165 h 330"/>
                <a:gd name="T8" fmla="*/ 111 w 299"/>
                <a:gd name="T9" fmla="*/ 157 h 330"/>
                <a:gd name="T10" fmla="*/ 207 w 299"/>
                <a:gd name="T11" fmla="*/ 100 h 330"/>
                <a:gd name="T12" fmla="*/ 243 w 299"/>
                <a:gd name="T13" fmla="*/ 113 h 330"/>
                <a:gd name="T14" fmla="*/ 299 w 299"/>
                <a:gd name="T15" fmla="*/ 57 h 330"/>
                <a:gd name="T16" fmla="*/ 243 w 299"/>
                <a:gd name="T17" fmla="*/ 0 h 330"/>
                <a:gd name="T18" fmla="*/ 187 w 299"/>
                <a:gd name="T19" fmla="*/ 57 h 330"/>
                <a:gd name="T20" fmla="*/ 188 w 299"/>
                <a:gd name="T21" fmla="*/ 65 h 330"/>
                <a:gd name="T22" fmla="*/ 92 w 299"/>
                <a:gd name="T23" fmla="*/ 122 h 330"/>
                <a:gd name="T24" fmla="*/ 56 w 299"/>
                <a:gd name="T25" fmla="*/ 109 h 330"/>
                <a:gd name="T26" fmla="*/ 0 w 299"/>
                <a:gd name="T27" fmla="*/ 165 h 330"/>
                <a:gd name="T28" fmla="*/ 56 w 299"/>
                <a:gd name="T29" fmla="*/ 221 h 330"/>
                <a:gd name="T30" fmla="*/ 90 w 299"/>
                <a:gd name="T31" fmla="*/ 210 h 330"/>
                <a:gd name="T32" fmla="*/ 187 w 299"/>
                <a:gd name="T33" fmla="*/ 268 h 330"/>
                <a:gd name="T34" fmla="*/ 187 w 299"/>
                <a:gd name="T35" fmla="*/ 274 h 330"/>
                <a:gd name="T36" fmla="*/ 243 w 299"/>
                <a:gd name="T37" fmla="*/ 330 h 330"/>
                <a:gd name="T38" fmla="*/ 299 w 299"/>
                <a:gd name="T39" fmla="*/ 274 h 330"/>
                <a:gd name="T40" fmla="*/ 243 w 299"/>
                <a:gd name="T41" fmla="*/ 218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99" h="330">
                  <a:moveTo>
                    <a:pt x="243" y="218"/>
                  </a:moveTo>
                  <a:cubicBezTo>
                    <a:pt x="228" y="218"/>
                    <a:pt x="215" y="224"/>
                    <a:pt x="205" y="233"/>
                  </a:cubicBezTo>
                  <a:cubicBezTo>
                    <a:pt x="111" y="177"/>
                    <a:pt x="111" y="177"/>
                    <a:pt x="111" y="177"/>
                  </a:cubicBezTo>
                  <a:cubicBezTo>
                    <a:pt x="112" y="173"/>
                    <a:pt x="112" y="169"/>
                    <a:pt x="112" y="165"/>
                  </a:cubicBezTo>
                  <a:cubicBezTo>
                    <a:pt x="112" y="162"/>
                    <a:pt x="112" y="159"/>
                    <a:pt x="111" y="157"/>
                  </a:cubicBezTo>
                  <a:cubicBezTo>
                    <a:pt x="207" y="100"/>
                    <a:pt x="207" y="100"/>
                    <a:pt x="207" y="100"/>
                  </a:cubicBezTo>
                  <a:cubicBezTo>
                    <a:pt x="217" y="108"/>
                    <a:pt x="229" y="113"/>
                    <a:pt x="243" y="113"/>
                  </a:cubicBezTo>
                  <a:cubicBezTo>
                    <a:pt x="274" y="113"/>
                    <a:pt x="299" y="88"/>
                    <a:pt x="299" y="57"/>
                  </a:cubicBezTo>
                  <a:cubicBezTo>
                    <a:pt x="299" y="26"/>
                    <a:pt x="274" y="0"/>
                    <a:pt x="243" y="0"/>
                  </a:cubicBezTo>
                  <a:cubicBezTo>
                    <a:pt x="212" y="0"/>
                    <a:pt x="187" y="26"/>
                    <a:pt x="187" y="57"/>
                  </a:cubicBezTo>
                  <a:cubicBezTo>
                    <a:pt x="187" y="60"/>
                    <a:pt x="187" y="62"/>
                    <a:pt x="188" y="65"/>
                  </a:cubicBezTo>
                  <a:cubicBezTo>
                    <a:pt x="92" y="122"/>
                    <a:pt x="92" y="122"/>
                    <a:pt x="92" y="122"/>
                  </a:cubicBezTo>
                  <a:cubicBezTo>
                    <a:pt x="82" y="114"/>
                    <a:pt x="70" y="109"/>
                    <a:pt x="56" y="109"/>
                  </a:cubicBezTo>
                  <a:cubicBezTo>
                    <a:pt x="25" y="109"/>
                    <a:pt x="0" y="134"/>
                    <a:pt x="0" y="165"/>
                  </a:cubicBezTo>
                  <a:cubicBezTo>
                    <a:pt x="0" y="196"/>
                    <a:pt x="25" y="221"/>
                    <a:pt x="56" y="221"/>
                  </a:cubicBezTo>
                  <a:cubicBezTo>
                    <a:pt x="69" y="221"/>
                    <a:pt x="80" y="217"/>
                    <a:pt x="90" y="210"/>
                  </a:cubicBezTo>
                  <a:cubicBezTo>
                    <a:pt x="187" y="268"/>
                    <a:pt x="187" y="268"/>
                    <a:pt x="187" y="268"/>
                  </a:cubicBezTo>
                  <a:cubicBezTo>
                    <a:pt x="187" y="270"/>
                    <a:pt x="187" y="272"/>
                    <a:pt x="187" y="274"/>
                  </a:cubicBezTo>
                  <a:cubicBezTo>
                    <a:pt x="187" y="305"/>
                    <a:pt x="212" y="330"/>
                    <a:pt x="243" y="330"/>
                  </a:cubicBezTo>
                  <a:cubicBezTo>
                    <a:pt x="274" y="330"/>
                    <a:pt x="299" y="305"/>
                    <a:pt x="299" y="274"/>
                  </a:cubicBezTo>
                  <a:cubicBezTo>
                    <a:pt x="299" y="243"/>
                    <a:pt x="274" y="218"/>
                    <a:pt x="243" y="21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73" name="Icon"/>
            <p:cNvSpPr>
              <a:spLocks noChangeAspect="1" noEditPoints="1"/>
            </p:cNvSpPr>
            <p:nvPr/>
          </p:nvSpPr>
          <p:spPr bwMode="auto">
            <a:xfrm>
              <a:off x="13137507" y="5893692"/>
              <a:ext cx="571429" cy="368203"/>
            </a:xfrm>
            <a:custGeom>
              <a:avLst/>
              <a:gdLst>
                <a:gd name="T0" fmla="*/ 211 w 421"/>
                <a:gd name="T1" fmla="*/ 0 h 270"/>
                <a:gd name="T2" fmla="*/ 421 w 421"/>
                <a:gd name="T3" fmla="*/ 87 h 270"/>
                <a:gd name="T4" fmla="*/ 211 w 421"/>
                <a:gd name="T5" fmla="*/ 174 h 270"/>
                <a:gd name="T6" fmla="*/ 96 w 421"/>
                <a:gd name="T7" fmla="*/ 127 h 270"/>
                <a:gd name="T8" fmla="*/ 203 w 421"/>
                <a:gd name="T9" fmla="*/ 82 h 270"/>
                <a:gd name="T10" fmla="*/ 206 w 421"/>
                <a:gd name="T11" fmla="*/ 76 h 270"/>
                <a:gd name="T12" fmla="*/ 200 w 421"/>
                <a:gd name="T13" fmla="*/ 74 h 270"/>
                <a:gd name="T14" fmla="*/ 84 w 421"/>
                <a:gd name="T15" fmla="*/ 122 h 270"/>
                <a:gd name="T16" fmla="*/ 0 w 421"/>
                <a:gd name="T17" fmla="*/ 87 h 270"/>
                <a:gd name="T18" fmla="*/ 211 w 421"/>
                <a:gd name="T19" fmla="*/ 0 h 270"/>
                <a:gd name="T20" fmla="*/ 211 w 421"/>
                <a:gd name="T21" fmla="*/ 184 h 270"/>
                <a:gd name="T22" fmla="*/ 209 w 421"/>
                <a:gd name="T23" fmla="*/ 184 h 270"/>
                <a:gd name="T24" fmla="*/ 103 w 421"/>
                <a:gd name="T25" fmla="*/ 140 h 270"/>
                <a:gd name="T26" fmla="*/ 103 w 421"/>
                <a:gd name="T27" fmla="*/ 209 h 270"/>
                <a:gd name="T28" fmla="*/ 209 w 421"/>
                <a:gd name="T29" fmla="*/ 267 h 270"/>
                <a:gd name="T30" fmla="*/ 314 w 421"/>
                <a:gd name="T31" fmla="*/ 209 h 270"/>
                <a:gd name="T32" fmla="*/ 314 w 421"/>
                <a:gd name="T33" fmla="*/ 142 h 270"/>
                <a:gd name="T34" fmla="*/ 212 w 421"/>
                <a:gd name="T35" fmla="*/ 184 h 270"/>
                <a:gd name="T36" fmla="*/ 211 w 421"/>
                <a:gd name="T37" fmla="*/ 184 h 270"/>
                <a:gd name="T38" fmla="*/ 87 w 421"/>
                <a:gd name="T39" fmla="*/ 270 h 270"/>
                <a:gd name="T40" fmla="*/ 73 w 421"/>
                <a:gd name="T41" fmla="*/ 165 h 270"/>
                <a:gd name="T42" fmla="*/ 85 w 421"/>
                <a:gd name="T43" fmla="*/ 146 h 270"/>
                <a:gd name="T44" fmla="*/ 65 w 421"/>
                <a:gd name="T45" fmla="*/ 125 h 270"/>
                <a:gd name="T46" fmla="*/ 45 w 421"/>
                <a:gd name="T47" fmla="*/ 146 h 270"/>
                <a:gd name="T48" fmla="*/ 57 w 421"/>
                <a:gd name="T49" fmla="*/ 165 h 270"/>
                <a:gd name="T50" fmla="*/ 43 w 421"/>
                <a:gd name="T51" fmla="*/ 270 h 270"/>
                <a:gd name="T52" fmla="*/ 87 w 421"/>
                <a:gd name="T53" fmla="*/ 27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21" h="270">
                  <a:moveTo>
                    <a:pt x="211" y="0"/>
                  </a:moveTo>
                  <a:cubicBezTo>
                    <a:pt x="421" y="87"/>
                    <a:pt x="421" y="87"/>
                    <a:pt x="421" y="87"/>
                  </a:cubicBezTo>
                  <a:cubicBezTo>
                    <a:pt x="211" y="174"/>
                    <a:pt x="211" y="174"/>
                    <a:pt x="211" y="174"/>
                  </a:cubicBezTo>
                  <a:cubicBezTo>
                    <a:pt x="96" y="127"/>
                    <a:pt x="96" y="127"/>
                    <a:pt x="96" y="127"/>
                  </a:cubicBezTo>
                  <a:cubicBezTo>
                    <a:pt x="203" y="82"/>
                    <a:pt x="203" y="82"/>
                    <a:pt x="203" y="82"/>
                  </a:cubicBezTo>
                  <a:cubicBezTo>
                    <a:pt x="206" y="81"/>
                    <a:pt x="207" y="79"/>
                    <a:pt x="206" y="76"/>
                  </a:cubicBezTo>
                  <a:cubicBezTo>
                    <a:pt x="205" y="74"/>
                    <a:pt x="202" y="73"/>
                    <a:pt x="200" y="74"/>
                  </a:cubicBezTo>
                  <a:cubicBezTo>
                    <a:pt x="84" y="122"/>
                    <a:pt x="84" y="122"/>
                    <a:pt x="84" y="122"/>
                  </a:cubicBezTo>
                  <a:cubicBezTo>
                    <a:pt x="0" y="87"/>
                    <a:pt x="0" y="87"/>
                    <a:pt x="0" y="87"/>
                  </a:cubicBezTo>
                  <a:lnTo>
                    <a:pt x="211" y="0"/>
                  </a:lnTo>
                  <a:close/>
                  <a:moveTo>
                    <a:pt x="211" y="184"/>
                  </a:moveTo>
                  <a:cubicBezTo>
                    <a:pt x="210" y="184"/>
                    <a:pt x="209" y="184"/>
                    <a:pt x="209" y="184"/>
                  </a:cubicBezTo>
                  <a:cubicBezTo>
                    <a:pt x="103" y="140"/>
                    <a:pt x="103" y="140"/>
                    <a:pt x="103" y="140"/>
                  </a:cubicBezTo>
                  <a:cubicBezTo>
                    <a:pt x="103" y="209"/>
                    <a:pt x="103" y="209"/>
                    <a:pt x="103" y="209"/>
                  </a:cubicBezTo>
                  <a:cubicBezTo>
                    <a:pt x="154" y="209"/>
                    <a:pt x="196" y="234"/>
                    <a:pt x="209" y="267"/>
                  </a:cubicBezTo>
                  <a:cubicBezTo>
                    <a:pt x="222" y="234"/>
                    <a:pt x="264" y="209"/>
                    <a:pt x="314" y="209"/>
                  </a:cubicBezTo>
                  <a:cubicBezTo>
                    <a:pt x="314" y="142"/>
                    <a:pt x="314" y="142"/>
                    <a:pt x="314" y="142"/>
                  </a:cubicBezTo>
                  <a:cubicBezTo>
                    <a:pt x="212" y="184"/>
                    <a:pt x="212" y="184"/>
                    <a:pt x="212" y="184"/>
                  </a:cubicBezTo>
                  <a:cubicBezTo>
                    <a:pt x="212" y="184"/>
                    <a:pt x="211" y="184"/>
                    <a:pt x="211" y="184"/>
                  </a:cubicBezTo>
                  <a:close/>
                  <a:moveTo>
                    <a:pt x="87" y="270"/>
                  </a:moveTo>
                  <a:cubicBezTo>
                    <a:pt x="73" y="165"/>
                    <a:pt x="73" y="165"/>
                    <a:pt x="73" y="165"/>
                  </a:cubicBezTo>
                  <a:cubicBezTo>
                    <a:pt x="80" y="161"/>
                    <a:pt x="85" y="154"/>
                    <a:pt x="85" y="146"/>
                  </a:cubicBezTo>
                  <a:cubicBezTo>
                    <a:pt x="85" y="134"/>
                    <a:pt x="76" y="125"/>
                    <a:pt x="65" y="125"/>
                  </a:cubicBezTo>
                  <a:cubicBezTo>
                    <a:pt x="54" y="125"/>
                    <a:pt x="45" y="134"/>
                    <a:pt x="45" y="146"/>
                  </a:cubicBezTo>
                  <a:cubicBezTo>
                    <a:pt x="45" y="154"/>
                    <a:pt x="50" y="161"/>
                    <a:pt x="57" y="165"/>
                  </a:cubicBezTo>
                  <a:cubicBezTo>
                    <a:pt x="43" y="270"/>
                    <a:pt x="43" y="270"/>
                    <a:pt x="43" y="270"/>
                  </a:cubicBezTo>
                  <a:lnTo>
                    <a:pt x="87" y="27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74" name="Icon"/>
            <p:cNvSpPr>
              <a:spLocks noChangeAspect="1" noEditPoints="1"/>
            </p:cNvSpPr>
            <p:nvPr/>
          </p:nvSpPr>
          <p:spPr bwMode="auto">
            <a:xfrm>
              <a:off x="18926961" y="6489479"/>
              <a:ext cx="618908" cy="368203"/>
            </a:xfrm>
            <a:custGeom>
              <a:avLst/>
              <a:gdLst>
                <a:gd name="T0" fmla="*/ 411 w 414"/>
                <a:gd name="T1" fmla="*/ 44 h 245"/>
                <a:gd name="T2" fmla="*/ 404 w 414"/>
                <a:gd name="T3" fmla="*/ 44 h 245"/>
                <a:gd name="T4" fmla="*/ 370 w 414"/>
                <a:gd name="T5" fmla="*/ 54 h 245"/>
                <a:gd name="T6" fmla="*/ 310 w 414"/>
                <a:gd name="T7" fmla="*/ 35 h 245"/>
                <a:gd name="T8" fmla="*/ 308 w 414"/>
                <a:gd name="T9" fmla="*/ 34 h 245"/>
                <a:gd name="T10" fmla="*/ 307 w 414"/>
                <a:gd name="T11" fmla="*/ 34 h 245"/>
                <a:gd name="T12" fmla="*/ 292 w 414"/>
                <a:gd name="T13" fmla="*/ 34 h 245"/>
                <a:gd name="T14" fmla="*/ 217 w 414"/>
                <a:gd name="T15" fmla="*/ 3 h 245"/>
                <a:gd name="T16" fmla="*/ 211 w 414"/>
                <a:gd name="T17" fmla="*/ 0 h 245"/>
                <a:gd name="T18" fmla="*/ 206 w 414"/>
                <a:gd name="T19" fmla="*/ 4 h 245"/>
                <a:gd name="T20" fmla="*/ 198 w 414"/>
                <a:gd name="T21" fmla="*/ 43 h 245"/>
                <a:gd name="T22" fmla="*/ 189 w 414"/>
                <a:gd name="T23" fmla="*/ 1 h 245"/>
                <a:gd name="T24" fmla="*/ 96 w 414"/>
                <a:gd name="T25" fmla="*/ 30 h 245"/>
                <a:gd name="T26" fmla="*/ 33 w 414"/>
                <a:gd name="T27" fmla="*/ 51 h 245"/>
                <a:gd name="T28" fmla="*/ 0 w 414"/>
                <a:gd name="T29" fmla="*/ 43 h 245"/>
                <a:gd name="T30" fmla="*/ 139 w 414"/>
                <a:gd name="T31" fmla="*/ 222 h 245"/>
                <a:gd name="T32" fmla="*/ 139 w 414"/>
                <a:gd name="T33" fmla="*/ 222 h 245"/>
                <a:gd name="T34" fmla="*/ 139 w 414"/>
                <a:gd name="T35" fmla="*/ 222 h 245"/>
                <a:gd name="T36" fmla="*/ 194 w 414"/>
                <a:gd name="T37" fmla="*/ 163 h 245"/>
                <a:gd name="T38" fmla="*/ 260 w 414"/>
                <a:gd name="T39" fmla="*/ 244 h 245"/>
                <a:gd name="T40" fmla="*/ 261 w 414"/>
                <a:gd name="T41" fmla="*/ 245 h 245"/>
                <a:gd name="T42" fmla="*/ 263 w 414"/>
                <a:gd name="T43" fmla="*/ 245 h 245"/>
                <a:gd name="T44" fmla="*/ 263 w 414"/>
                <a:gd name="T45" fmla="*/ 245 h 245"/>
                <a:gd name="T46" fmla="*/ 413 w 414"/>
                <a:gd name="T47" fmla="*/ 50 h 245"/>
                <a:gd name="T48" fmla="*/ 411 w 414"/>
                <a:gd name="T49" fmla="*/ 44 h 245"/>
                <a:gd name="T50" fmla="*/ 44 w 414"/>
                <a:gd name="T51" fmla="*/ 106 h 245"/>
                <a:gd name="T52" fmla="*/ 61 w 414"/>
                <a:gd name="T53" fmla="*/ 106 h 245"/>
                <a:gd name="T54" fmla="*/ 90 w 414"/>
                <a:gd name="T55" fmla="*/ 81 h 245"/>
                <a:gd name="T56" fmla="*/ 95 w 414"/>
                <a:gd name="T57" fmla="*/ 92 h 245"/>
                <a:gd name="T58" fmla="*/ 75 w 414"/>
                <a:gd name="T59" fmla="*/ 124 h 245"/>
                <a:gd name="T60" fmla="*/ 44 w 414"/>
                <a:gd name="T61" fmla="*/ 106 h 245"/>
                <a:gd name="T62" fmla="*/ 82 w 414"/>
                <a:gd name="T63" fmla="*/ 179 h 245"/>
                <a:gd name="T64" fmla="*/ 121 w 414"/>
                <a:gd name="T65" fmla="*/ 141 h 245"/>
                <a:gd name="T66" fmla="*/ 172 w 414"/>
                <a:gd name="T67" fmla="*/ 159 h 245"/>
                <a:gd name="T68" fmla="*/ 82 w 414"/>
                <a:gd name="T69" fmla="*/ 179 h 245"/>
                <a:gd name="T70" fmla="*/ 155 w 414"/>
                <a:gd name="T71" fmla="*/ 106 h 245"/>
                <a:gd name="T72" fmla="*/ 124 w 414"/>
                <a:gd name="T73" fmla="*/ 86 h 245"/>
                <a:gd name="T74" fmla="*/ 124 w 414"/>
                <a:gd name="T75" fmla="*/ 74 h 245"/>
                <a:gd name="T76" fmla="*/ 160 w 414"/>
                <a:gd name="T77" fmla="*/ 84 h 245"/>
                <a:gd name="T78" fmla="*/ 176 w 414"/>
                <a:gd name="T79" fmla="*/ 77 h 245"/>
                <a:gd name="T80" fmla="*/ 155 w 414"/>
                <a:gd name="T81" fmla="*/ 106 h 245"/>
                <a:gd name="T82" fmla="*/ 264 w 414"/>
                <a:gd name="T83" fmla="*/ 233 h 245"/>
                <a:gd name="T84" fmla="*/ 215 w 414"/>
                <a:gd name="T85" fmla="*/ 19 h 245"/>
                <a:gd name="T86" fmla="*/ 306 w 414"/>
                <a:gd name="T87" fmla="*/ 46 h 245"/>
                <a:gd name="T88" fmla="*/ 370 w 414"/>
                <a:gd name="T89" fmla="*/ 66 h 245"/>
                <a:gd name="T90" fmla="*/ 399 w 414"/>
                <a:gd name="T91" fmla="*/ 60 h 245"/>
                <a:gd name="T92" fmla="*/ 264 w 414"/>
                <a:gd name="T93" fmla="*/ 233 h 245"/>
                <a:gd name="T94" fmla="*/ 226 w 414"/>
                <a:gd name="T95" fmla="*/ 108 h 245"/>
                <a:gd name="T96" fmla="*/ 225 w 414"/>
                <a:gd name="T97" fmla="*/ 96 h 245"/>
                <a:gd name="T98" fmla="*/ 257 w 414"/>
                <a:gd name="T99" fmla="*/ 76 h 245"/>
                <a:gd name="T100" fmla="*/ 278 w 414"/>
                <a:gd name="T101" fmla="*/ 105 h 245"/>
                <a:gd name="T102" fmla="*/ 262 w 414"/>
                <a:gd name="T103" fmla="*/ 98 h 245"/>
                <a:gd name="T104" fmla="*/ 226 w 414"/>
                <a:gd name="T105" fmla="*/ 108 h 245"/>
                <a:gd name="T106" fmla="*/ 357 w 414"/>
                <a:gd name="T107" fmla="*/ 126 h 245"/>
                <a:gd name="T108" fmla="*/ 352 w 414"/>
                <a:gd name="T109" fmla="*/ 136 h 245"/>
                <a:gd name="T110" fmla="*/ 323 w 414"/>
                <a:gd name="T111" fmla="*/ 111 h 245"/>
                <a:gd name="T112" fmla="*/ 306 w 414"/>
                <a:gd name="T113" fmla="*/ 111 h 245"/>
                <a:gd name="T114" fmla="*/ 337 w 414"/>
                <a:gd name="T115" fmla="*/ 94 h 245"/>
                <a:gd name="T116" fmla="*/ 357 w 414"/>
                <a:gd name="T117" fmla="*/ 126 h 245"/>
                <a:gd name="T118" fmla="*/ 235 w 414"/>
                <a:gd name="T119" fmla="*/ 149 h 245"/>
                <a:gd name="T120" fmla="*/ 326 w 414"/>
                <a:gd name="T121" fmla="*/ 169 h 245"/>
                <a:gd name="T122" fmla="*/ 274 w 414"/>
                <a:gd name="T123" fmla="*/ 187 h 245"/>
                <a:gd name="T124" fmla="*/ 235 w 414"/>
                <a:gd name="T125" fmla="*/ 149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14" h="245">
                  <a:moveTo>
                    <a:pt x="411" y="44"/>
                  </a:moveTo>
                  <a:cubicBezTo>
                    <a:pt x="409" y="43"/>
                    <a:pt x="406" y="43"/>
                    <a:pt x="404" y="44"/>
                  </a:cubicBezTo>
                  <a:cubicBezTo>
                    <a:pt x="393" y="51"/>
                    <a:pt x="381" y="54"/>
                    <a:pt x="370" y="54"/>
                  </a:cubicBezTo>
                  <a:cubicBezTo>
                    <a:pt x="352" y="54"/>
                    <a:pt x="335" y="47"/>
                    <a:pt x="310" y="35"/>
                  </a:cubicBezTo>
                  <a:cubicBezTo>
                    <a:pt x="309" y="34"/>
                    <a:pt x="309" y="34"/>
                    <a:pt x="308" y="34"/>
                  </a:cubicBezTo>
                  <a:cubicBezTo>
                    <a:pt x="308" y="34"/>
                    <a:pt x="307" y="34"/>
                    <a:pt x="307" y="34"/>
                  </a:cubicBezTo>
                  <a:cubicBezTo>
                    <a:pt x="302" y="34"/>
                    <a:pt x="296" y="34"/>
                    <a:pt x="292" y="34"/>
                  </a:cubicBezTo>
                  <a:cubicBezTo>
                    <a:pt x="258" y="34"/>
                    <a:pt x="235" y="29"/>
                    <a:pt x="217" y="3"/>
                  </a:cubicBezTo>
                  <a:cubicBezTo>
                    <a:pt x="216" y="1"/>
                    <a:pt x="213" y="0"/>
                    <a:pt x="211" y="0"/>
                  </a:cubicBezTo>
                  <a:cubicBezTo>
                    <a:pt x="209" y="0"/>
                    <a:pt x="207" y="2"/>
                    <a:pt x="206" y="4"/>
                  </a:cubicBezTo>
                  <a:cubicBezTo>
                    <a:pt x="203" y="18"/>
                    <a:pt x="200" y="30"/>
                    <a:pt x="198" y="43"/>
                  </a:cubicBezTo>
                  <a:cubicBezTo>
                    <a:pt x="195" y="30"/>
                    <a:pt x="192" y="16"/>
                    <a:pt x="189" y="1"/>
                  </a:cubicBezTo>
                  <a:cubicBezTo>
                    <a:pt x="166" y="29"/>
                    <a:pt x="137" y="32"/>
                    <a:pt x="96" y="30"/>
                  </a:cubicBezTo>
                  <a:cubicBezTo>
                    <a:pt x="75" y="41"/>
                    <a:pt x="54" y="51"/>
                    <a:pt x="33" y="51"/>
                  </a:cubicBezTo>
                  <a:cubicBezTo>
                    <a:pt x="22" y="51"/>
                    <a:pt x="11" y="48"/>
                    <a:pt x="0" y="43"/>
                  </a:cubicBezTo>
                  <a:cubicBezTo>
                    <a:pt x="26" y="169"/>
                    <a:pt x="62" y="216"/>
                    <a:pt x="139" y="222"/>
                  </a:cubicBezTo>
                  <a:cubicBezTo>
                    <a:pt x="139" y="222"/>
                    <a:pt x="139" y="222"/>
                    <a:pt x="139" y="222"/>
                  </a:cubicBezTo>
                  <a:cubicBezTo>
                    <a:pt x="139" y="222"/>
                    <a:pt x="139" y="222"/>
                    <a:pt x="139" y="222"/>
                  </a:cubicBezTo>
                  <a:cubicBezTo>
                    <a:pt x="166" y="207"/>
                    <a:pt x="184" y="188"/>
                    <a:pt x="194" y="163"/>
                  </a:cubicBezTo>
                  <a:cubicBezTo>
                    <a:pt x="203" y="197"/>
                    <a:pt x="223" y="224"/>
                    <a:pt x="260" y="244"/>
                  </a:cubicBezTo>
                  <a:cubicBezTo>
                    <a:pt x="260" y="244"/>
                    <a:pt x="261" y="244"/>
                    <a:pt x="261" y="245"/>
                  </a:cubicBezTo>
                  <a:cubicBezTo>
                    <a:pt x="262" y="245"/>
                    <a:pt x="262" y="245"/>
                    <a:pt x="263" y="245"/>
                  </a:cubicBezTo>
                  <a:cubicBezTo>
                    <a:pt x="263" y="245"/>
                    <a:pt x="263" y="245"/>
                    <a:pt x="263" y="245"/>
                  </a:cubicBezTo>
                  <a:cubicBezTo>
                    <a:pt x="358" y="238"/>
                    <a:pt x="391" y="165"/>
                    <a:pt x="413" y="50"/>
                  </a:cubicBezTo>
                  <a:cubicBezTo>
                    <a:pt x="414" y="48"/>
                    <a:pt x="413" y="46"/>
                    <a:pt x="411" y="44"/>
                  </a:cubicBezTo>
                  <a:close/>
                  <a:moveTo>
                    <a:pt x="44" y="106"/>
                  </a:moveTo>
                  <a:cubicBezTo>
                    <a:pt x="50" y="108"/>
                    <a:pt x="56" y="108"/>
                    <a:pt x="61" y="106"/>
                  </a:cubicBezTo>
                  <a:cubicBezTo>
                    <a:pt x="75" y="103"/>
                    <a:pt x="85" y="94"/>
                    <a:pt x="90" y="81"/>
                  </a:cubicBezTo>
                  <a:cubicBezTo>
                    <a:pt x="92" y="85"/>
                    <a:pt x="94" y="88"/>
                    <a:pt x="95" y="92"/>
                  </a:cubicBezTo>
                  <a:cubicBezTo>
                    <a:pt x="98" y="106"/>
                    <a:pt x="89" y="121"/>
                    <a:pt x="75" y="124"/>
                  </a:cubicBezTo>
                  <a:cubicBezTo>
                    <a:pt x="62" y="127"/>
                    <a:pt x="49" y="119"/>
                    <a:pt x="44" y="106"/>
                  </a:cubicBezTo>
                  <a:close/>
                  <a:moveTo>
                    <a:pt x="82" y="179"/>
                  </a:moveTo>
                  <a:cubicBezTo>
                    <a:pt x="87" y="160"/>
                    <a:pt x="101" y="145"/>
                    <a:pt x="121" y="141"/>
                  </a:cubicBezTo>
                  <a:cubicBezTo>
                    <a:pt x="141" y="136"/>
                    <a:pt x="160" y="144"/>
                    <a:pt x="172" y="159"/>
                  </a:cubicBezTo>
                  <a:lnTo>
                    <a:pt x="82" y="179"/>
                  </a:lnTo>
                  <a:close/>
                  <a:moveTo>
                    <a:pt x="155" y="106"/>
                  </a:moveTo>
                  <a:cubicBezTo>
                    <a:pt x="141" y="109"/>
                    <a:pt x="127" y="100"/>
                    <a:pt x="124" y="86"/>
                  </a:cubicBezTo>
                  <a:cubicBezTo>
                    <a:pt x="123" y="82"/>
                    <a:pt x="123" y="78"/>
                    <a:pt x="124" y="74"/>
                  </a:cubicBezTo>
                  <a:cubicBezTo>
                    <a:pt x="133" y="83"/>
                    <a:pt x="147" y="88"/>
                    <a:pt x="160" y="84"/>
                  </a:cubicBezTo>
                  <a:cubicBezTo>
                    <a:pt x="166" y="83"/>
                    <a:pt x="171" y="81"/>
                    <a:pt x="176" y="77"/>
                  </a:cubicBezTo>
                  <a:cubicBezTo>
                    <a:pt x="177" y="90"/>
                    <a:pt x="169" y="103"/>
                    <a:pt x="155" y="106"/>
                  </a:cubicBezTo>
                  <a:close/>
                  <a:moveTo>
                    <a:pt x="264" y="233"/>
                  </a:moveTo>
                  <a:cubicBezTo>
                    <a:pt x="200" y="196"/>
                    <a:pt x="187" y="139"/>
                    <a:pt x="215" y="19"/>
                  </a:cubicBezTo>
                  <a:cubicBezTo>
                    <a:pt x="238" y="44"/>
                    <a:pt x="266" y="47"/>
                    <a:pt x="306" y="46"/>
                  </a:cubicBezTo>
                  <a:cubicBezTo>
                    <a:pt x="327" y="57"/>
                    <a:pt x="348" y="66"/>
                    <a:pt x="370" y="66"/>
                  </a:cubicBezTo>
                  <a:cubicBezTo>
                    <a:pt x="380" y="66"/>
                    <a:pt x="389" y="64"/>
                    <a:pt x="399" y="60"/>
                  </a:cubicBezTo>
                  <a:cubicBezTo>
                    <a:pt x="374" y="181"/>
                    <a:pt x="338" y="227"/>
                    <a:pt x="264" y="233"/>
                  </a:cubicBezTo>
                  <a:close/>
                  <a:moveTo>
                    <a:pt x="226" y="108"/>
                  </a:moveTo>
                  <a:cubicBezTo>
                    <a:pt x="225" y="105"/>
                    <a:pt x="225" y="101"/>
                    <a:pt x="225" y="96"/>
                  </a:cubicBezTo>
                  <a:cubicBezTo>
                    <a:pt x="229" y="82"/>
                    <a:pt x="243" y="73"/>
                    <a:pt x="257" y="76"/>
                  </a:cubicBezTo>
                  <a:cubicBezTo>
                    <a:pt x="270" y="79"/>
                    <a:pt x="279" y="92"/>
                    <a:pt x="278" y="105"/>
                  </a:cubicBezTo>
                  <a:cubicBezTo>
                    <a:pt x="273" y="102"/>
                    <a:pt x="268" y="99"/>
                    <a:pt x="262" y="98"/>
                  </a:cubicBezTo>
                  <a:cubicBezTo>
                    <a:pt x="248" y="95"/>
                    <a:pt x="235" y="99"/>
                    <a:pt x="226" y="108"/>
                  </a:cubicBezTo>
                  <a:close/>
                  <a:moveTo>
                    <a:pt x="357" y="126"/>
                  </a:moveTo>
                  <a:cubicBezTo>
                    <a:pt x="356" y="130"/>
                    <a:pt x="354" y="133"/>
                    <a:pt x="352" y="136"/>
                  </a:cubicBezTo>
                  <a:cubicBezTo>
                    <a:pt x="347" y="124"/>
                    <a:pt x="337" y="114"/>
                    <a:pt x="323" y="111"/>
                  </a:cubicBezTo>
                  <a:cubicBezTo>
                    <a:pt x="317" y="110"/>
                    <a:pt x="312" y="110"/>
                    <a:pt x="306" y="111"/>
                  </a:cubicBezTo>
                  <a:cubicBezTo>
                    <a:pt x="310" y="99"/>
                    <a:pt x="324" y="91"/>
                    <a:pt x="337" y="94"/>
                  </a:cubicBezTo>
                  <a:cubicBezTo>
                    <a:pt x="351" y="97"/>
                    <a:pt x="360" y="111"/>
                    <a:pt x="357" y="126"/>
                  </a:cubicBezTo>
                  <a:close/>
                  <a:moveTo>
                    <a:pt x="235" y="149"/>
                  </a:moveTo>
                  <a:cubicBezTo>
                    <a:pt x="326" y="169"/>
                    <a:pt x="326" y="169"/>
                    <a:pt x="326" y="169"/>
                  </a:cubicBezTo>
                  <a:cubicBezTo>
                    <a:pt x="314" y="184"/>
                    <a:pt x="294" y="192"/>
                    <a:pt x="274" y="187"/>
                  </a:cubicBezTo>
                  <a:cubicBezTo>
                    <a:pt x="255" y="183"/>
                    <a:pt x="240" y="168"/>
                    <a:pt x="235" y="14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75" name="Icon"/>
            <p:cNvSpPr>
              <a:spLocks noChangeAspect="1" noEditPoints="1"/>
            </p:cNvSpPr>
            <p:nvPr/>
          </p:nvSpPr>
          <p:spPr bwMode="auto">
            <a:xfrm>
              <a:off x="13170320" y="7029841"/>
              <a:ext cx="392016" cy="485315"/>
            </a:xfrm>
            <a:custGeom>
              <a:avLst/>
              <a:gdLst>
                <a:gd name="T0" fmla="*/ 297 w 411"/>
                <a:gd name="T1" fmla="*/ 278 h 510"/>
                <a:gd name="T2" fmla="*/ 253 w 411"/>
                <a:gd name="T3" fmla="*/ 278 h 510"/>
                <a:gd name="T4" fmla="*/ 201 w 411"/>
                <a:gd name="T5" fmla="*/ 510 h 510"/>
                <a:gd name="T6" fmla="*/ 295 w 411"/>
                <a:gd name="T7" fmla="*/ 510 h 510"/>
                <a:gd name="T8" fmla="*/ 402 w 411"/>
                <a:gd name="T9" fmla="*/ 372 h 510"/>
                <a:gd name="T10" fmla="*/ 283 w 411"/>
                <a:gd name="T11" fmla="*/ 403 h 510"/>
                <a:gd name="T12" fmla="*/ 264 w 411"/>
                <a:gd name="T13" fmla="*/ 432 h 510"/>
                <a:gd name="T14" fmla="*/ 313 w 411"/>
                <a:gd name="T15" fmla="*/ 452 h 510"/>
                <a:gd name="T16" fmla="*/ 242 w 411"/>
                <a:gd name="T17" fmla="*/ 403 h 510"/>
                <a:gd name="T18" fmla="*/ 232 w 411"/>
                <a:gd name="T19" fmla="*/ 387 h 510"/>
                <a:gd name="T20" fmla="*/ 242 w 411"/>
                <a:gd name="T21" fmla="*/ 373 h 510"/>
                <a:gd name="T22" fmla="*/ 313 w 411"/>
                <a:gd name="T23" fmla="*/ 346 h 510"/>
                <a:gd name="T24" fmla="*/ 283 w 411"/>
                <a:gd name="T25" fmla="*/ 354 h 510"/>
                <a:gd name="T26" fmla="*/ 264 w 411"/>
                <a:gd name="T27" fmla="*/ 387 h 510"/>
                <a:gd name="T28" fmla="*/ 275 w 411"/>
                <a:gd name="T29" fmla="*/ 230 h 510"/>
                <a:gd name="T30" fmla="*/ 275 w 411"/>
                <a:gd name="T31" fmla="*/ 276 h 510"/>
                <a:gd name="T32" fmla="*/ 275 w 411"/>
                <a:gd name="T33" fmla="*/ 230 h 510"/>
                <a:gd name="T34" fmla="*/ 233 w 411"/>
                <a:gd name="T35" fmla="*/ 181 h 510"/>
                <a:gd name="T36" fmla="*/ 290 w 411"/>
                <a:gd name="T37" fmla="*/ 223 h 510"/>
                <a:gd name="T38" fmla="*/ 260 w 411"/>
                <a:gd name="T39" fmla="*/ 223 h 510"/>
                <a:gd name="T40" fmla="*/ 106 w 411"/>
                <a:gd name="T41" fmla="*/ 165 h 510"/>
                <a:gd name="T42" fmla="*/ 94 w 411"/>
                <a:gd name="T43" fmla="*/ 155 h 510"/>
                <a:gd name="T44" fmla="*/ 125 w 411"/>
                <a:gd name="T45" fmla="*/ 187 h 510"/>
                <a:gd name="T46" fmla="*/ 116 w 411"/>
                <a:gd name="T47" fmla="*/ 206 h 510"/>
                <a:gd name="T48" fmla="*/ 125 w 411"/>
                <a:gd name="T49" fmla="*/ 187 h 510"/>
                <a:gd name="T50" fmla="*/ 128 w 411"/>
                <a:gd name="T51" fmla="*/ 78 h 510"/>
                <a:gd name="T52" fmla="*/ 93 w 411"/>
                <a:gd name="T53" fmla="*/ 78 h 510"/>
                <a:gd name="T54" fmla="*/ 51 w 411"/>
                <a:gd name="T55" fmla="*/ 265 h 510"/>
                <a:gd name="T56" fmla="*/ 127 w 411"/>
                <a:gd name="T57" fmla="*/ 265 h 510"/>
                <a:gd name="T58" fmla="*/ 213 w 411"/>
                <a:gd name="T59" fmla="*/ 154 h 510"/>
                <a:gd name="T60" fmla="*/ 117 w 411"/>
                <a:gd name="T61" fmla="*/ 237 h 510"/>
                <a:gd name="T62" fmla="*/ 104 w 411"/>
                <a:gd name="T63" fmla="*/ 223 h 510"/>
                <a:gd name="T64" fmla="*/ 85 w 411"/>
                <a:gd name="T65" fmla="*/ 199 h 510"/>
                <a:gd name="T66" fmla="*/ 106 w 411"/>
                <a:gd name="T67" fmla="*/ 182 h 510"/>
                <a:gd name="T68" fmla="*/ 83 w 411"/>
                <a:gd name="T69" fmla="*/ 174 h 510"/>
                <a:gd name="T70" fmla="*/ 104 w 411"/>
                <a:gd name="T71" fmla="*/ 127 h 510"/>
                <a:gd name="T72" fmla="*/ 117 w 411"/>
                <a:gd name="T73" fmla="*/ 115 h 510"/>
                <a:gd name="T74" fmla="*/ 143 w 411"/>
                <a:gd name="T75" fmla="*/ 138 h 510"/>
                <a:gd name="T76" fmla="*/ 116 w 411"/>
                <a:gd name="T77" fmla="*/ 143 h 510"/>
                <a:gd name="T78" fmla="*/ 121 w 411"/>
                <a:gd name="T79" fmla="*/ 167 h 510"/>
                <a:gd name="T80" fmla="*/ 146 w 411"/>
                <a:gd name="T81" fmla="*/ 194 h 510"/>
                <a:gd name="T82" fmla="*/ 98 w 411"/>
                <a:gd name="T83" fmla="*/ 34 h 510"/>
                <a:gd name="T84" fmla="*/ 144 w 411"/>
                <a:gd name="T85" fmla="*/ 0 h 510"/>
                <a:gd name="T86" fmla="*/ 110 w 411"/>
                <a:gd name="T87" fmla="*/ 31 h 510"/>
                <a:gd name="T88" fmla="*/ 110 w 411"/>
                <a:gd name="T89" fmla="*/ 39 h 510"/>
                <a:gd name="T90" fmla="*/ 110 w 411"/>
                <a:gd name="T91" fmla="*/ 77 h 510"/>
                <a:gd name="T92" fmla="*/ 110 w 411"/>
                <a:gd name="T93" fmla="*/ 39 h 5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11" h="510">
                  <a:moveTo>
                    <a:pt x="402" y="372"/>
                  </a:moveTo>
                  <a:cubicBezTo>
                    <a:pt x="395" y="324"/>
                    <a:pt x="328" y="291"/>
                    <a:pt x="297" y="278"/>
                  </a:cubicBezTo>
                  <a:cubicBezTo>
                    <a:pt x="291" y="283"/>
                    <a:pt x="283" y="286"/>
                    <a:pt x="275" y="286"/>
                  </a:cubicBezTo>
                  <a:cubicBezTo>
                    <a:pt x="267" y="286"/>
                    <a:pt x="259" y="283"/>
                    <a:pt x="253" y="278"/>
                  </a:cubicBezTo>
                  <a:cubicBezTo>
                    <a:pt x="222" y="291"/>
                    <a:pt x="155" y="324"/>
                    <a:pt x="148" y="372"/>
                  </a:cubicBezTo>
                  <a:cubicBezTo>
                    <a:pt x="139" y="436"/>
                    <a:pt x="148" y="510"/>
                    <a:pt x="201" y="510"/>
                  </a:cubicBezTo>
                  <a:cubicBezTo>
                    <a:pt x="221" y="510"/>
                    <a:pt x="240" y="510"/>
                    <a:pt x="255" y="510"/>
                  </a:cubicBezTo>
                  <a:cubicBezTo>
                    <a:pt x="255" y="510"/>
                    <a:pt x="271" y="510"/>
                    <a:pt x="295" y="510"/>
                  </a:cubicBezTo>
                  <a:cubicBezTo>
                    <a:pt x="310" y="510"/>
                    <a:pt x="329" y="510"/>
                    <a:pt x="349" y="510"/>
                  </a:cubicBezTo>
                  <a:cubicBezTo>
                    <a:pt x="402" y="510"/>
                    <a:pt x="411" y="436"/>
                    <a:pt x="402" y="372"/>
                  </a:cubicBezTo>
                  <a:close/>
                  <a:moveTo>
                    <a:pt x="283" y="387"/>
                  </a:moveTo>
                  <a:cubicBezTo>
                    <a:pt x="283" y="403"/>
                    <a:pt x="283" y="403"/>
                    <a:pt x="283" y="403"/>
                  </a:cubicBezTo>
                  <a:cubicBezTo>
                    <a:pt x="264" y="403"/>
                    <a:pt x="264" y="403"/>
                    <a:pt x="264" y="403"/>
                  </a:cubicBezTo>
                  <a:cubicBezTo>
                    <a:pt x="264" y="432"/>
                    <a:pt x="264" y="432"/>
                    <a:pt x="264" y="432"/>
                  </a:cubicBezTo>
                  <a:cubicBezTo>
                    <a:pt x="313" y="432"/>
                    <a:pt x="313" y="432"/>
                    <a:pt x="313" y="432"/>
                  </a:cubicBezTo>
                  <a:cubicBezTo>
                    <a:pt x="313" y="452"/>
                    <a:pt x="313" y="452"/>
                    <a:pt x="313" y="452"/>
                  </a:cubicBezTo>
                  <a:cubicBezTo>
                    <a:pt x="242" y="452"/>
                    <a:pt x="242" y="452"/>
                    <a:pt x="242" y="452"/>
                  </a:cubicBezTo>
                  <a:cubicBezTo>
                    <a:pt x="242" y="403"/>
                    <a:pt x="242" y="403"/>
                    <a:pt x="242" y="403"/>
                  </a:cubicBezTo>
                  <a:cubicBezTo>
                    <a:pt x="232" y="403"/>
                    <a:pt x="232" y="403"/>
                    <a:pt x="232" y="403"/>
                  </a:cubicBezTo>
                  <a:cubicBezTo>
                    <a:pt x="232" y="387"/>
                    <a:pt x="232" y="387"/>
                    <a:pt x="232" y="387"/>
                  </a:cubicBezTo>
                  <a:cubicBezTo>
                    <a:pt x="242" y="387"/>
                    <a:pt x="242" y="387"/>
                    <a:pt x="242" y="387"/>
                  </a:cubicBezTo>
                  <a:cubicBezTo>
                    <a:pt x="242" y="373"/>
                    <a:pt x="242" y="373"/>
                    <a:pt x="242" y="373"/>
                  </a:cubicBezTo>
                  <a:cubicBezTo>
                    <a:pt x="242" y="348"/>
                    <a:pt x="261" y="334"/>
                    <a:pt x="283" y="334"/>
                  </a:cubicBezTo>
                  <a:cubicBezTo>
                    <a:pt x="296" y="334"/>
                    <a:pt x="304" y="337"/>
                    <a:pt x="313" y="346"/>
                  </a:cubicBezTo>
                  <a:cubicBezTo>
                    <a:pt x="298" y="361"/>
                    <a:pt x="298" y="361"/>
                    <a:pt x="298" y="361"/>
                  </a:cubicBezTo>
                  <a:cubicBezTo>
                    <a:pt x="294" y="357"/>
                    <a:pt x="290" y="354"/>
                    <a:pt x="283" y="354"/>
                  </a:cubicBezTo>
                  <a:cubicBezTo>
                    <a:pt x="272" y="354"/>
                    <a:pt x="264" y="361"/>
                    <a:pt x="264" y="374"/>
                  </a:cubicBezTo>
                  <a:cubicBezTo>
                    <a:pt x="264" y="387"/>
                    <a:pt x="264" y="387"/>
                    <a:pt x="264" y="387"/>
                  </a:cubicBezTo>
                  <a:lnTo>
                    <a:pt x="283" y="387"/>
                  </a:lnTo>
                  <a:close/>
                  <a:moveTo>
                    <a:pt x="275" y="230"/>
                  </a:moveTo>
                  <a:cubicBezTo>
                    <a:pt x="288" y="230"/>
                    <a:pt x="298" y="240"/>
                    <a:pt x="298" y="253"/>
                  </a:cubicBezTo>
                  <a:cubicBezTo>
                    <a:pt x="298" y="266"/>
                    <a:pt x="288" y="276"/>
                    <a:pt x="275" y="276"/>
                  </a:cubicBezTo>
                  <a:cubicBezTo>
                    <a:pt x="262" y="276"/>
                    <a:pt x="251" y="266"/>
                    <a:pt x="251" y="253"/>
                  </a:cubicBezTo>
                  <a:cubicBezTo>
                    <a:pt x="251" y="240"/>
                    <a:pt x="262" y="230"/>
                    <a:pt x="275" y="230"/>
                  </a:cubicBezTo>
                  <a:close/>
                  <a:moveTo>
                    <a:pt x="260" y="223"/>
                  </a:moveTo>
                  <a:cubicBezTo>
                    <a:pt x="233" y="181"/>
                    <a:pt x="233" y="181"/>
                    <a:pt x="233" y="181"/>
                  </a:cubicBezTo>
                  <a:cubicBezTo>
                    <a:pt x="317" y="181"/>
                    <a:pt x="317" y="181"/>
                    <a:pt x="317" y="181"/>
                  </a:cubicBezTo>
                  <a:cubicBezTo>
                    <a:pt x="290" y="223"/>
                    <a:pt x="290" y="223"/>
                    <a:pt x="290" y="223"/>
                  </a:cubicBezTo>
                  <a:cubicBezTo>
                    <a:pt x="285" y="221"/>
                    <a:pt x="280" y="220"/>
                    <a:pt x="275" y="220"/>
                  </a:cubicBezTo>
                  <a:cubicBezTo>
                    <a:pt x="270" y="220"/>
                    <a:pt x="265" y="221"/>
                    <a:pt x="260" y="223"/>
                  </a:cubicBezTo>
                  <a:close/>
                  <a:moveTo>
                    <a:pt x="106" y="143"/>
                  </a:moveTo>
                  <a:cubicBezTo>
                    <a:pt x="106" y="165"/>
                    <a:pt x="106" y="165"/>
                    <a:pt x="106" y="165"/>
                  </a:cubicBezTo>
                  <a:cubicBezTo>
                    <a:pt x="102" y="165"/>
                    <a:pt x="99" y="164"/>
                    <a:pt x="97" y="162"/>
                  </a:cubicBezTo>
                  <a:cubicBezTo>
                    <a:pt x="95" y="160"/>
                    <a:pt x="94" y="157"/>
                    <a:pt x="94" y="155"/>
                  </a:cubicBezTo>
                  <a:cubicBezTo>
                    <a:pt x="94" y="149"/>
                    <a:pt x="98" y="144"/>
                    <a:pt x="106" y="143"/>
                  </a:cubicBezTo>
                  <a:close/>
                  <a:moveTo>
                    <a:pt x="125" y="187"/>
                  </a:moveTo>
                  <a:cubicBezTo>
                    <a:pt x="127" y="189"/>
                    <a:pt x="128" y="192"/>
                    <a:pt x="128" y="195"/>
                  </a:cubicBezTo>
                  <a:cubicBezTo>
                    <a:pt x="128" y="201"/>
                    <a:pt x="123" y="205"/>
                    <a:pt x="116" y="206"/>
                  </a:cubicBezTo>
                  <a:cubicBezTo>
                    <a:pt x="116" y="183"/>
                    <a:pt x="116" y="183"/>
                    <a:pt x="116" y="183"/>
                  </a:cubicBezTo>
                  <a:cubicBezTo>
                    <a:pt x="119" y="184"/>
                    <a:pt x="122" y="184"/>
                    <a:pt x="125" y="187"/>
                  </a:cubicBezTo>
                  <a:close/>
                  <a:moveTo>
                    <a:pt x="213" y="154"/>
                  </a:moveTo>
                  <a:cubicBezTo>
                    <a:pt x="207" y="115"/>
                    <a:pt x="153" y="88"/>
                    <a:pt x="128" y="78"/>
                  </a:cubicBezTo>
                  <a:cubicBezTo>
                    <a:pt x="123" y="82"/>
                    <a:pt x="117" y="85"/>
                    <a:pt x="110" y="85"/>
                  </a:cubicBezTo>
                  <a:cubicBezTo>
                    <a:pt x="104" y="85"/>
                    <a:pt x="97" y="82"/>
                    <a:pt x="93" y="78"/>
                  </a:cubicBezTo>
                  <a:cubicBezTo>
                    <a:pt x="67" y="88"/>
                    <a:pt x="14" y="115"/>
                    <a:pt x="8" y="154"/>
                  </a:cubicBezTo>
                  <a:cubicBezTo>
                    <a:pt x="0" y="205"/>
                    <a:pt x="8" y="265"/>
                    <a:pt x="51" y="265"/>
                  </a:cubicBezTo>
                  <a:cubicBezTo>
                    <a:pt x="67" y="265"/>
                    <a:pt x="82" y="265"/>
                    <a:pt x="94" y="265"/>
                  </a:cubicBezTo>
                  <a:cubicBezTo>
                    <a:pt x="94" y="265"/>
                    <a:pt x="107" y="265"/>
                    <a:pt x="127" y="265"/>
                  </a:cubicBezTo>
                  <a:cubicBezTo>
                    <a:pt x="139" y="265"/>
                    <a:pt x="154" y="265"/>
                    <a:pt x="170" y="265"/>
                  </a:cubicBezTo>
                  <a:cubicBezTo>
                    <a:pt x="213" y="265"/>
                    <a:pt x="220" y="205"/>
                    <a:pt x="213" y="154"/>
                  </a:cubicBezTo>
                  <a:close/>
                  <a:moveTo>
                    <a:pt x="117" y="222"/>
                  </a:moveTo>
                  <a:cubicBezTo>
                    <a:pt x="117" y="237"/>
                    <a:pt x="117" y="237"/>
                    <a:pt x="117" y="237"/>
                  </a:cubicBezTo>
                  <a:cubicBezTo>
                    <a:pt x="104" y="237"/>
                    <a:pt x="104" y="237"/>
                    <a:pt x="104" y="237"/>
                  </a:cubicBezTo>
                  <a:cubicBezTo>
                    <a:pt x="104" y="223"/>
                    <a:pt x="104" y="223"/>
                    <a:pt x="104" y="223"/>
                  </a:cubicBezTo>
                  <a:cubicBezTo>
                    <a:pt x="91" y="223"/>
                    <a:pt x="81" y="219"/>
                    <a:pt x="73" y="210"/>
                  </a:cubicBezTo>
                  <a:cubicBezTo>
                    <a:pt x="85" y="199"/>
                    <a:pt x="85" y="199"/>
                    <a:pt x="85" y="199"/>
                  </a:cubicBezTo>
                  <a:cubicBezTo>
                    <a:pt x="90" y="204"/>
                    <a:pt x="98" y="206"/>
                    <a:pt x="106" y="206"/>
                  </a:cubicBezTo>
                  <a:cubicBezTo>
                    <a:pt x="106" y="182"/>
                    <a:pt x="106" y="182"/>
                    <a:pt x="106" y="182"/>
                  </a:cubicBezTo>
                  <a:cubicBezTo>
                    <a:pt x="101" y="182"/>
                    <a:pt x="101" y="182"/>
                    <a:pt x="101" y="182"/>
                  </a:cubicBezTo>
                  <a:cubicBezTo>
                    <a:pt x="94" y="181"/>
                    <a:pt x="87" y="178"/>
                    <a:pt x="83" y="174"/>
                  </a:cubicBezTo>
                  <a:cubicBezTo>
                    <a:pt x="79" y="169"/>
                    <a:pt x="76" y="164"/>
                    <a:pt x="76" y="156"/>
                  </a:cubicBezTo>
                  <a:cubicBezTo>
                    <a:pt x="76" y="140"/>
                    <a:pt x="87" y="129"/>
                    <a:pt x="104" y="127"/>
                  </a:cubicBezTo>
                  <a:cubicBezTo>
                    <a:pt x="104" y="115"/>
                    <a:pt x="104" y="115"/>
                    <a:pt x="104" y="115"/>
                  </a:cubicBezTo>
                  <a:cubicBezTo>
                    <a:pt x="117" y="115"/>
                    <a:pt x="117" y="115"/>
                    <a:pt x="117" y="115"/>
                  </a:cubicBezTo>
                  <a:cubicBezTo>
                    <a:pt x="117" y="127"/>
                    <a:pt x="117" y="127"/>
                    <a:pt x="117" y="127"/>
                  </a:cubicBezTo>
                  <a:cubicBezTo>
                    <a:pt x="128" y="128"/>
                    <a:pt x="136" y="131"/>
                    <a:pt x="143" y="138"/>
                  </a:cubicBezTo>
                  <a:cubicBezTo>
                    <a:pt x="132" y="149"/>
                    <a:pt x="132" y="149"/>
                    <a:pt x="132" y="149"/>
                  </a:cubicBezTo>
                  <a:cubicBezTo>
                    <a:pt x="127" y="145"/>
                    <a:pt x="121" y="144"/>
                    <a:pt x="116" y="143"/>
                  </a:cubicBezTo>
                  <a:cubicBezTo>
                    <a:pt x="116" y="166"/>
                    <a:pt x="116" y="166"/>
                    <a:pt x="116" y="166"/>
                  </a:cubicBezTo>
                  <a:cubicBezTo>
                    <a:pt x="121" y="167"/>
                    <a:pt x="121" y="167"/>
                    <a:pt x="121" y="167"/>
                  </a:cubicBezTo>
                  <a:cubicBezTo>
                    <a:pt x="129" y="168"/>
                    <a:pt x="135" y="171"/>
                    <a:pt x="139" y="174"/>
                  </a:cubicBezTo>
                  <a:cubicBezTo>
                    <a:pt x="144" y="179"/>
                    <a:pt x="146" y="186"/>
                    <a:pt x="146" y="194"/>
                  </a:cubicBezTo>
                  <a:cubicBezTo>
                    <a:pt x="146" y="210"/>
                    <a:pt x="134" y="220"/>
                    <a:pt x="117" y="222"/>
                  </a:cubicBezTo>
                  <a:close/>
                  <a:moveTo>
                    <a:pt x="98" y="34"/>
                  </a:moveTo>
                  <a:cubicBezTo>
                    <a:pt x="76" y="0"/>
                    <a:pt x="76" y="0"/>
                    <a:pt x="76" y="0"/>
                  </a:cubicBezTo>
                  <a:cubicBezTo>
                    <a:pt x="144" y="0"/>
                    <a:pt x="144" y="0"/>
                    <a:pt x="144" y="0"/>
                  </a:cubicBezTo>
                  <a:cubicBezTo>
                    <a:pt x="122" y="34"/>
                    <a:pt x="122" y="34"/>
                    <a:pt x="122" y="34"/>
                  </a:cubicBezTo>
                  <a:cubicBezTo>
                    <a:pt x="119" y="32"/>
                    <a:pt x="115" y="31"/>
                    <a:pt x="110" y="31"/>
                  </a:cubicBezTo>
                  <a:cubicBezTo>
                    <a:pt x="106" y="31"/>
                    <a:pt x="102" y="32"/>
                    <a:pt x="98" y="34"/>
                  </a:cubicBezTo>
                  <a:close/>
                  <a:moveTo>
                    <a:pt x="110" y="39"/>
                  </a:moveTo>
                  <a:cubicBezTo>
                    <a:pt x="121" y="39"/>
                    <a:pt x="129" y="47"/>
                    <a:pt x="129" y="58"/>
                  </a:cubicBezTo>
                  <a:cubicBezTo>
                    <a:pt x="129" y="68"/>
                    <a:pt x="121" y="77"/>
                    <a:pt x="110" y="77"/>
                  </a:cubicBezTo>
                  <a:cubicBezTo>
                    <a:pt x="100" y="77"/>
                    <a:pt x="91" y="68"/>
                    <a:pt x="91" y="58"/>
                  </a:cubicBezTo>
                  <a:cubicBezTo>
                    <a:pt x="91" y="47"/>
                    <a:pt x="100" y="39"/>
                    <a:pt x="110" y="3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76" name="Icon"/>
            <p:cNvSpPr>
              <a:spLocks noChangeAspect="1" noEditPoints="1"/>
            </p:cNvSpPr>
            <p:nvPr/>
          </p:nvSpPr>
          <p:spPr bwMode="auto">
            <a:xfrm>
              <a:off x="16290986" y="6499534"/>
              <a:ext cx="279574" cy="348093"/>
            </a:xfrm>
            <a:custGeom>
              <a:avLst/>
              <a:gdLst>
                <a:gd name="T0" fmla="*/ 212 w 320"/>
                <a:gd name="T1" fmla="*/ 3 h 399"/>
                <a:gd name="T2" fmla="*/ 0 w 320"/>
                <a:gd name="T3" fmla="*/ 9 h 399"/>
                <a:gd name="T4" fmla="*/ 34 w 320"/>
                <a:gd name="T5" fmla="*/ 366 h 399"/>
                <a:gd name="T6" fmla="*/ 311 w 320"/>
                <a:gd name="T7" fmla="*/ 399 h 399"/>
                <a:gd name="T8" fmla="*/ 311 w 320"/>
                <a:gd name="T9" fmla="*/ 33 h 399"/>
                <a:gd name="T10" fmla="*/ 214 w 320"/>
                <a:gd name="T11" fmla="*/ 82 h 399"/>
                <a:gd name="T12" fmla="*/ 18 w 320"/>
                <a:gd name="T13" fmla="*/ 18 h 399"/>
                <a:gd name="T14" fmla="*/ 205 w 320"/>
                <a:gd name="T15" fmla="*/ 100 h 399"/>
                <a:gd name="T16" fmla="*/ 18 w 320"/>
                <a:gd name="T17" fmla="*/ 348 h 399"/>
                <a:gd name="T18" fmla="*/ 52 w 320"/>
                <a:gd name="T19" fmla="*/ 366 h 399"/>
                <a:gd name="T20" fmla="*/ 286 w 320"/>
                <a:gd name="T21" fmla="*/ 93 h 399"/>
                <a:gd name="T22" fmla="*/ 302 w 320"/>
                <a:gd name="T23" fmla="*/ 51 h 399"/>
                <a:gd name="T24" fmla="*/ 240 w 320"/>
                <a:gd name="T25" fmla="*/ 169 h 399"/>
                <a:gd name="T26" fmla="*/ 158 w 320"/>
                <a:gd name="T27" fmla="*/ 158 h 399"/>
                <a:gd name="T28" fmla="*/ 43 w 320"/>
                <a:gd name="T29" fmla="*/ 137 h 399"/>
                <a:gd name="T30" fmla="*/ 136 w 320"/>
                <a:gd name="T31" fmla="*/ 137 h 399"/>
                <a:gd name="T32" fmla="*/ 43 w 320"/>
                <a:gd name="T33" fmla="*/ 137 h 399"/>
                <a:gd name="T34" fmla="*/ 49 w 320"/>
                <a:gd name="T35" fmla="*/ 301 h 399"/>
                <a:gd name="T36" fmla="*/ 130 w 320"/>
                <a:gd name="T37" fmla="*/ 290 h 399"/>
                <a:gd name="T38" fmla="*/ 130 w 320"/>
                <a:gd name="T39" fmla="*/ 328 h 399"/>
                <a:gd name="T40" fmla="*/ 49 w 320"/>
                <a:gd name="T41" fmla="*/ 317 h 399"/>
                <a:gd name="T42" fmla="*/ 136 w 320"/>
                <a:gd name="T43" fmla="*/ 269 h 399"/>
                <a:gd name="T44" fmla="*/ 43 w 320"/>
                <a:gd name="T45" fmla="*/ 269 h 399"/>
                <a:gd name="T46" fmla="*/ 136 w 320"/>
                <a:gd name="T47" fmla="*/ 269 h 399"/>
                <a:gd name="T48" fmla="*/ 49 w 320"/>
                <a:gd name="T49" fmla="*/ 248 h 399"/>
                <a:gd name="T50" fmla="*/ 130 w 320"/>
                <a:gd name="T51" fmla="*/ 237 h 399"/>
                <a:gd name="T52" fmla="*/ 240 w 320"/>
                <a:gd name="T53" fmla="*/ 328 h 399"/>
                <a:gd name="T54" fmla="*/ 158 w 320"/>
                <a:gd name="T55" fmla="*/ 317 h 399"/>
                <a:gd name="T56" fmla="*/ 136 w 320"/>
                <a:gd name="T57" fmla="*/ 216 h 399"/>
                <a:gd name="T58" fmla="*/ 43 w 320"/>
                <a:gd name="T59" fmla="*/ 216 h 399"/>
                <a:gd name="T60" fmla="*/ 136 w 320"/>
                <a:gd name="T61" fmla="*/ 216 h 399"/>
                <a:gd name="T62" fmla="*/ 130 w 320"/>
                <a:gd name="T63" fmla="*/ 158 h 399"/>
                <a:gd name="T64" fmla="*/ 49 w 320"/>
                <a:gd name="T65" fmla="*/ 169 h 399"/>
                <a:gd name="T66" fmla="*/ 240 w 320"/>
                <a:gd name="T67" fmla="*/ 195 h 399"/>
                <a:gd name="T68" fmla="*/ 49 w 320"/>
                <a:gd name="T69" fmla="*/ 184 h 399"/>
                <a:gd name="T70" fmla="*/ 153 w 320"/>
                <a:gd name="T71" fmla="*/ 137 h 399"/>
                <a:gd name="T72" fmla="*/ 245 w 320"/>
                <a:gd name="T73" fmla="*/ 137 h 399"/>
                <a:gd name="T74" fmla="*/ 153 w 320"/>
                <a:gd name="T75" fmla="*/ 137 h 399"/>
                <a:gd name="T76" fmla="*/ 158 w 320"/>
                <a:gd name="T77" fmla="*/ 301 h 399"/>
                <a:gd name="T78" fmla="*/ 240 w 320"/>
                <a:gd name="T79" fmla="*/ 290 h 399"/>
                <a:gd name="T80" fmla="*/ 240 w 320"/>
                <a:gd name="T81" fmla="*/ 222 h 399"/>
                <a:gd name="T82" fmla="*/ 158 w 320"/>
                <a:gd name="T83" fmla="*/ 211 h 399"/>
                <a:gd name="T84" fmla="*/ 245 w 320"/>
                <a:gd name="T85" fmla="*/ 269 h 399"/>
                <a:gd name="T86" fmla="*/ 153 w 320"/>
                <a:gd name="T87" fmla="*/ 269 h 399"/>
                <a:gd name="T88" fmla="*/ 245 w 320"/>
                <a:gd name="T89" fmla="*/ 269 h 399"/>
                <a:gd name="T90" fmla="*/ 158 w 320"/>
                <a:gd name="T91" fmla="*/ 248 h 399"/>
                <a:gd name="T92" fmla="*/ 240 w 320"/>
                <a:gd name="T93" fmla="*/ 237 h 399"/>
                <a:gd name="T94" fmla="*/ 124 w 320"/>
                <a:gd name="T95" fmla="*/ 114 h 399"/>
                <a:gd name="T96" fmla="*/ 124 w 320"/>
                <a:gd name="T97" fmla="*/ 44 h 399"/>
                <a:gd name="T98" fmla="*/ 44 w 320"/>
                <a:gd name="T99" fmla="*/ 98 h 399"/>
                <a:gd name="T100" fmla="*/ 59 w 320"/>
                <a:gd name="T101" fmla="*/ 55 h 399"/>
                <a:gd name="T102" fmla="*/ 128 w 320"/>
                <a:gd name="T103" fmla="*/ 98 h 399"/>
                <a:gd name="T104" fmla="*/ 54 w 320"/>
                <a:gd name="T105" fmla="*/ 98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20" h="399">
                  <a:moveTo>
                    <a:pt x="311" y="33"/>
                  </a:moveTo>
                  <a:cubicBezTo>
                    <a:pt x="238" y="33"/>
                    <a:pt x="238" y="33"/>
                    <a:pt x="238" y="33"/>
                  </a:cubicBezTo>
                  <a:cubicBezTo>
                    <a:pt x="212" y="3"/>
                    <a:pt x="212" y="3"/>
                    <a:pt x="212" y="3"/>
                  </a:cubicBezTo>
                  <a:cubicBezTo>
                    <a:pt x="210" y="1"/>
                    <a:pt x="208" y="0"/>
                    <a:pt x="205" y="0"/>
                  </a:cubicBezTo>
                  <a:cubicBezTo>
                    <a:pt x="9" y="0"/>
                    <a:pt x="9" y="0"/>
                    <a:pt x="9" y="0"/>
                  </a:cubicBezTo>
                  <a:cubicBezTo>
                    <a:pt x="4" y="0"/>
                    <a:pt x="0" y="4"/>
                    <a:pt x="0" y="9"/>
                  </a:cubicBezTo>
                  <a:cubicBezTo>
                    <a:pt x="0" y="357"/>
                    <a:pt x="0" y="357"/>
                    <a:pt x="0" y="357"/>
                  </a:cubicBezTo>
                  <a:cubicBezTo>
                    <a:pt x="0" y="362"/>
                    <a:pt x="4" y="366"/>
                    <a:pt x="9" y="366"/>
                  </a:cubicBezTo>
                  <a:cubicBezTo>
                    <a:pt x="34" y="366"/>
                    <a:pt x="34" y="366"/>
                    <a:pt x="34" y="366"/>
                  </a:cubicBezTo>
                  <a:cubicBezTo>
                    <a:pt x="34" y="390"/>
                    <a:pt x="34" y="390"/>
                    <a:pt x="34" y="390"/>
                  </a:cubicBezTo>
                  <a:cubicBezTo>
                    <a:pt x="34" y="395"/>
                    <a:pt x="38" y="399"/>
                    <a:pt x="43" y="399"/>
                  </a:cubicBezTo>
                  <a:cubicBezTo>
                    <a:pt x="311" y="399"/>
                    <a:pt x="311" y="399"/>
                    <a:pt x="311" y="399"/>
                  </a:cubicBezTo>
                  <a:cubicBezTo>
                    <a:pt x="316" y="399"/>
                    <a:pt x="320" y="395"/>
                    <a:pt x="320" y="390"/>
                  </a:cubicBezTo>
                  <a:cubicBezTo>
                    <a:pt x="320" y="42"/>
                    <a:pt x="320" y="42"/>
                    <a:pt x="320" y="42"/>
                  </a:cubicBezTo>
                  <a:cubicBezTo>
                    <a:pt x="320" y="37"/>
                    <a:pt x="316" y="33"/>
                    <a:pt x="311" y="33"/>
                  </a:cubicBezTo>
                  <a:close/>
                  <a:moveTo>
                    <a:pt x="214" y="33"/>
                  </a:moveTo>
                  <a:cubicBezTo>
                    <a:pt x="256" y="82"/>
                    <a:pt x="256" y="82"/>
                    <a:pt x="256" y="82"/>
                  </a:cubicBezTo>
                  <a:cubicBezTo>
                    <a:pt x="214" y="82"/>
                    <a:pt x="214" y="82"/>
                    <a:pt x="214" y="82"/>
                  </a:cubicBezTo>
                  <a:lnTo>
                    <a:pt x="214" y="33"/>
                  </a:lnTo>
                  <a:close/>
                  <a:moveTo>
                    <a:pt x="18" y="348"/>
                  </a:moveTo>
                  <a:cubicBezTo>
                    <a:pt x="18" y="18"/>
                    <a:pt x="18" y="18"/>
                    <a:pt x="18" y="18"/>
                  </a:cubicBezTo>
                  <a:cubicBezTo>
                    <a:pt x="196" y="18"/>
                    <a:pt x="196" y="18"/>
                    <a:pt x="196" y="18"/>
                  </a:cubicBezTo>
                  <a:cubicBezTo>
                    <a:pt x="196" y="91"/>
                    <a:pt x="196" y="91"/>
                    <a:pt x="196" y="91"/>
                  </a:cubicBezTo>
                  <a:cubicBezTo>
                    <a:pt x="196" y="96"/>
                    <a:pt x="200" y="100"/>
                    <a:pt x="205" y="100"/>
                  </a:cubicBezTo>
                  <a:cubicBezTo>
                    <a:pt x="268" y="100"/>
                    <a:pt x="268" y="100"/>
                    <a:pt x="268" y="100"/>
                  </a:cubicBezTo>
                  <a:cubicBezTo>
                    <a:pt x="268" y="348"/>
                    <a:pt x="268" y="348"/>
                    <a:pt x="268" y="348"/>
                  </a:cubicBezTo>
                  <a:lnTo>
                    <a:pt x="18" y="348"/>
                  </a:lnTo>
                  <a:close/>
                  <a:moveTo>
                    <a:pt x="302" y="381"/>
                  </a:moveTo>
                  <a:cubicBezTo>
                    <a:pt x="52" y="381"/>
                    <a:pt x="52" y="381"/>
                    <a:pt x="52" y="381"/>
                  </a:cubicBezTo>
                  <a:cubicBezTo>
                    <a:pt x="52" y="366"/>
                    <a:pt x="52" y="366"/>
                    <a:pt x="52" y="366"/>
                  </a:cubicBezTo>
                  <a:cubicBezTo>
                    <a:pt x="277" y="366"/>
                    <a:pt x="277" y="366"/>
                    <a:pt x="277" y="366"/>
                  </a:cubicBezTo>
                  <a:cubicBezTo>
                    <a:pt x="282" y="366"/>
                    <a:pt x="286" y="362"/>
                    <a:pt x="286" y="357"/>
                  </a:cubicBezTo>
                  <a:cubicBezTo>
                    <a:pt x="286" y="93"/>
                    <a:pt x="286" y="93"/>
                    <a:pt x="286" y="93"/>
                  </a:cubicBezTo>
                  <a:cubicBezTo>
                    <a:pt x="286" y="91"/>
                    <a:pt x="285" y="89"/>
                    <a:pt x="284" y="87"/>
                  </a:cubicBezTo>
                  <a:cubicBezTo>
                    <a:pt x="253" y="51"/>
                    <a:pt x="253" y="51"/>
                    <a:pt x="253" y="51"/>
                  </a:cubicBezTo>
                  <a:cubicBezTo>
                    <a:pt x="302" y="51"/>
                    <a:pt x="302" y="51"/>
                    <a:pt x="302" y="51"/>
                  </a:cubicBezTo>
                  <a:lnTo>
                    <a:pt x="302" y="381"/>
                  </a:lnTo>
                  <a:close/>
                  <a:moveTo>
                    <a:pt x="245" y="163"/>
                  </a:moveTo>
                  <a:cubicBezTo>
                    <a:pt x="245" y="166"/>
                    <a:pt x="243" y="169"/>
                    <a:pt x="240" y="169"/>
                  </a:cubicBezTo>
                  <a:cubicBezTo>
                    <a:pt x="158" y="169"/>
                    <a:pt x="158" y="169"/>
                    <a:pt x="158" y="169"/>
                  </a:cubicBezTo>
                  <a:cubicBezTo>
                    <a:pt x="155" y="169"/>
                    <a:pt x="153" y="166"/>
                    <a:pt x="153" y="163"/>
                  </a:cubicBezTo>
                  <a:cubicBezTo>
                    <a:pt x="153" y="160"/>
                    <a:pt x="155" y="158"/>
                    <a:pt x="158" y="158"/>
                  </a:cubicBezTo>
                  <a:cubicBezTo>
                    <a:pt x="240" y="158"/>
                    <a:pt x="240" y="158"/>
                    <a:pt x="240" y="158"/>
                  </a:cubicBezTo>
                  <a:cubicBezTo>
                    <a:pt x="243" y="158"/>
                    <a:pt x="245" y="160"/>
                    <a:pt x="245" y="163"/>
                  </a:cubicBezTo>
                  <a:close/>
                  <a:moveTo>
                    <a:pt x="43" y="137"/>
                  </a:moveTo>
                  <a:cubicBezTo>
                    <a:pt x="43" y="134"/>
                    <a:pt x="46" y="131"/>
                    <a:pt x="49" y="131"/>
                  </a:cubicBezTo>
                  <a:cubicBezTo>
                    <a:pt x="130" y="131"/>
                    <a:pt x="130" y="131"/>
                    <a:pt x="130" y="131"/>
                  </a:cubicBezTo>
                  <a:cubicBezTo>
                    <a:pt x="133" y="131"/>
                    <a:pt x="136" y="134"/>
                    <a:pt x="136" y="137"/>
                  </a:cubicBezTo>
                  <a:cubicBezTo>
                    <a:pt x="136" y="140"/>
                    <a:pt x="133" y="142"/>
                    <a:pt x="130" y="142"/>
                  </a:cubicBezTo>
                  <a:cubicBezTo>
                    <a:pt x="49" y="142"/>
                    <a:pt x="49" y="142"/>
                    <a:pt x="49" y="142"/>
                  </a:cubicBezTo>
                  <a:cubicBezTo>
                    <a:pt x="46" y="142"/>
                    <a:pt x="43" y="140"/>
                    <a:pt x="43" y="137"/>
                  </a:cubicBezTo>
                  <a:close/>
                  <a:moveTo>
                    <a:pt x="136" y="296"/>
                  </a:moveTo>
                  <a:cubicBezTo>
                    <a:pt x="136" y="299"/>
                    <a:pt x="133" y="301"/>
                    <a:pt x="130" y="301"/>
                  </a:cubicBezTo>
                  <a:cubicBezTo>
                    <a:pt x="49" y="301"/>
                    <a:pt x="49" y="301"/>
                    <a:pt x="49" y="301"/>
                  </a:cubicBezTo>
                  <a:cubicBezTo>
                    <a:pt x="46" y="301"/>
                    <a:pt x="43" y="299"/>
                    <a:pt x="43" y="296"/>
                  </a:cubicBezTo>
                  <a:cubicBezTo>
                    <a:pt x="43" y="293"/>
                    <a:pt x="46" y="290"/>
                    <a:pt x="49" y="290"/>
                  </a:cubicBezTo>
                  <a:cubicBezTo>
                    <a:pt x="130" y="290"/>
                    <a:pt x="130" y="290"/>
                    <a:pt x="130" y="290"/>
                  </a:cubicBezTo>
                  <a:cubicBezTo>
                    <a:pt x="133" y="290"/>
                    <a:pt x="136" y="293"/>
                    <a:pt x="136" y="296"/>
                  </a:cubicBezTo>
                  <a:close/>
                  <a:moveTo>
                    <a:pt x="136" y="322"/>
                  </a:moveTo>
                  <a:cubicBezTo>
                    <a:pt x="136" y="325"/>
                    <a:pt x="133" y="328"/>
                    <a:pt x="130" y="328"/>
                  </a:cubicBezTo>
                  <a:cubicBezTo>
                    <a:pt x="49" y="328"/>
                    <a:pt x="49" y="328"/>
                    <a:pt x="49" y="328"/>
                  </a:cubicBezTo>
                  <a:cubicBezTo>
                    <a:pt x="46" y="328"/>
                    <a:pt x="43" y="325"/>
                    <a:pt x="43" y="322"/>
                  </a:cubicBezTo>
                  <a:cubicBezTo>
                    <a:pt x="43" y="319"/>
                    <a:pt x="46" y="317"/>
                    <a:pt x="49" y="317"/>
                  </a:cubicBezTo>
                  <a:cubicBezTo>
                    <a:pt x="130" y="317"/>
                    <a:pt x="130" y="317"/>
                    <a:pt x="130" y="317"/>
                  </a:cubicBezTo>
                  <a:cubicBezTo>
                    <a:pt x="133" y="317"/>
                    <a:pt x="136" y="319"/>
                    <a:pt x="136" y="322"/>
                  </a:cubicBezTo>
                  <a:close/>
                  <a:moveTo>
                    <a:pt x="136" y="269"/>
                  </a:moveTo>
                  <a:cubicBezTo>
                    <a:pt x="136" y="272"/>
                    <a:pt x="133" y="275"/>
                    <a:pt x="130" y="275"/>
                  </a:cubicBezTo>
                  <a:cubicBezTo>
                    <a:pt x="49" y="275"/>
                    <a:pt x="49" y="275"/>
                    <a:pt x="49" y="275"/>
                  </a:cubicBezTo>
                  <a:cubicBezTo>
                    <a:pt x="46" y="275"/>
                    <a:pt x="43" y="272"/>
                    <a:pt x="43" y="269"/>
                  </a:cubicBezTo>
                  <a:cubicBezTo>
                    <a:pt x="43" y="266"/>
                    <a:pt x="46" y="264"/>
                    <a:pt x="49" y="264"/>
                  </a:cubicBezTo>
                  <a:cubicBezTo>
                    <a:pt x="130" y="264"/>
                    <a:pt x="130" y="264"/>
                    <a:pt x="130" y="264"/>
                  </a:cubicBezTo>
                  <a:cubicBezTo>
                    <a:pt x="133" y="264"/>
                    <a:pt x="136" y="266"/>
                    <a:pt x="136" y="269"/>
                  </a:cubicBezTo>
                  <a:close/>
                  <a:moveTo>
                    <a:pt x="136" y="243"/>
                  </a:moveTo>
                  <a:cubicBezTo>
                    <a:pt x="136" y="246"/>
                    <a:pt x="133" y="248"/>
                    <a:pt x="130" y="248"/>
                  </a:cubicBezTo>
                  <a:cubicBezTo>
                    <a:pt x="49" y="248"/>
                    <a:pt x="49" y="248"/>
                    <a:pt x="49" y="248"/>
                  </a:cubicBezTo>
                  <a:cubicBezTo>
                    <a:pt x="46" y="248"/>
                    <a:pt x="43" y="246"/>
                    <a:pt x="43" y="243"/>
                  </a:cubicBezTo>
                  <a:cubicBezTo>
                    <a:pt x="43" y="240"/>
                    <a:pt x="46" y="237"/>
                    <a:pt x="49" y="237"/>
                  </a:cubicBezTo>
                  <a:cubicBezTo>
                    <a:pt x="130" y="237"/>
                    <a:pt x="130" y="237"/>
                    <a:pt x="130" y="237"/>
                  </a:cubicBezTo>
                  <a:cubicBezTo>
                    <a:pt x="133" y="237"/>
                    <a:pt x="136" y="240"/>
                    <a:pt x="136" y="243"/>
                  </a:cubicBezTo>
                  <a:close/>
                  <a:moveTo>
                    <a:pt x="245" y="322"/>
                  </a:moveTo>
                  <a:cubicBezTo>
                    <a:pt x="245" y="325"/>
                    <a:pt x="243" y="328"/>
                    <a:pt x="240" y="328"/>
                  </a:cubicBezTo>
                  <a:cubicBezTo>
                    <a:pt x="158" y="328"/>
                    <a:pt x="158" y="328"/>
                    <a:pt x="158" y="328"/>
                  </a:cubicBezTo>
                  <a:cubicBezTo>
                    <a:pt x="155" y="328"/>
                    <a:pt x="153" y="325"/>
                    <a:pt x="153" y="322"/>
                  </a:cubicBezTo>
                  <a:cubicBezTo>
                    <a:pt x="153" y="319"/>
                    <a:pt x="155" y="317"/>
                    <a:pt x="158" y="317"/>
                  </a:cubicBezTo>
                  <a:cubicBezTo>
                    <a:pt x="240" y="317"/>
                    <a:pt x="240" y="317"/>
                    <a:pt x="240" y="317"/>
                  </a:cubicBezTo>
                  <a:cubicBezTo>
                    <a:pt x="243" y="317"/>
                    <a:pt x="245" y="319"/>
                    <a:pt x="245" y="322"/>
                  </a:cubicBezTo>
                  <a:close/>
                  <a:moveTo>
                    <a:pt x="136" y="216"/>
                  </a:moveTo>
                  <a:cubicBezTo>
                    <a:pt x="136" y="219"/>
                    <a:pt x="133" y="222"/>
                    <a:pt x="130" y="222"/>
                  </a:cubicBezTo>
                  <a:cubicBezTo>
                    <a:pt x="49" y="222"/>
                    <a:pt x="49" y="222"/>
                    <a:pt x="49" y="222"/>
                  </a:cubicBezTo>
                  <a:cubicBezTo>
                    <a:pt x="46" y="222"/>
                    <a:pt x="43" y="219"/>
                    <a:pt x="43" y="216"/>
                  </a:cubicBezTo>
                  <a:cubicBezTo>
                    <a:pt x="43" y="213"/>
                    <a:pt x="46" y="211"/>
                    <a:pt x="49" y="211"/>
                  </a:cubicBezTo>
                  <a:cubicBezTo>
                    <a:pt x="130" y="211"/>
                    <a:pt x="130" y="211"/>
                    <a:pt x="130" y="211"/>
                  </a:cubicBezTo>
                  <a:cubicBezTo>
                    <a:pt x="133" y="211"/>
                    <a:pt x="136" y="213"/>
                    <a:pt x="136" y="216"/>
                  </a:cubicBezTo>
                  <a:close/>
                  <a:moveTo>
                    <a:pt x="43" y="163"/>
                  </a:moveTo>
                  <a:cubicBezTo>
                    <a:pt x="43" y="160"/>
                    <a:pt x="46" y="158"/>
                    <a:pt x="49" y="158"/>
                  </a:cubicBezTo>
                  <a:cubicBezTo>
                    <a:pt x="130" y="158"/>
                    <a:pt x="130" y="158"/>
                    <a:pt x="130" y="158"/>
                  </a:cubicBezTo>
                  <a:cubicBezTo>
                    <a:pt x="133" y="158"/>
                    <a:pt x="136" y="160"/>
                    <a:pt x="136" y="163"/>
                  </a:cubicBezTo>
                  <a:cubicBezTo>
                    <a:pt x="136" y="166"/>
                    <a:pt x="133" y="169"/>
                    <a:pt x="130" y="169"/>
                  </a:cubicBezTo>
                  <a:cubicBezTo>
                    <a:pt x="49" y="169"/>
                    <a:pt x="49" y="169"/>
                    <a:pt x="49" y="169"/>
                  </a:cubicBezTo>
                  <a:cubicBezTo>
                    <a:pt x="46" y="169"/>
                    <a:pt x="43" y="166"/>
                    <a:pt x="43" y="163"/>
                  </a:cubicBezTo>
                  <a:close/>
                  <a:moveTo>
                    <a:pt x="245" y="190"/>
                  </a:moveTo>
                  <a:cubicBezTo>
                    <a:pt x="245" y="193"/>
                    <a:pt x="243" y="195"/>
                    <a:pt x="240" y="195"/>
                  </a:cubicBezTo>
                  <a:cubicBezTo>
                    <a:pt x="49" y="195"/>
                    <a:pt x="49" y="195"/>
                    <a:pt x="49" y="195"/>
                  </a:cubicBezTo>
                  <a:cubicBezTo>
                    <a:pt x="46" y="195"/>
                    <a:pt x="43" y="193"/>
                    <a:pt x="43" y="190"/>
                  </a:cubicBezTo>
                  <a:cubicBezTo>
                    <a:pt x="43" y="187"/>
                    <a:pt x="46" y="184"/>
                    <a:pt x="49" y="184"/>
                  </a:cubicBezTo>
                  <a:cubicBezTo>
                    <a:pt x="240" y="184"/>
                    <a:pt x="240" y="184"/>
                    <a:pt x="240" y="184"/>
                  </a:cubicBezTo>
                  <a:cubicBezTo>
                    <a:pt x="243" y="184"/>
                    <a:pt x="245" y="187"/>
                    <a:pt x="245" y="190"/>
                  </a:cubicBezTo>
                  <a:close/>
                  <a:moveTo>
                    <a:pt x="153" y="137"/>
                  </a:moveTo>
                  <a:cubicBezTo>
                    <a:pt x="153" y="134"/>
                    <a:pt x="155" y="131"/>
                    <a:pt x="158" y="131"/>
                  </a:cubicBezTo>
                  <a:cubicBezTo>
                    <a:pt x="240" y="131"/>
                    <a:pt x="240" y="131"/>
                    <a:pt x="240" y="131"/>
                  </a:cubicBezTo>
                  <a:cubicBezTo>
                    <a:pt x="243" y="131"/>
                    <a:pt x="245" y="134"/>
                    <a:pt x="245" y="137"/>
                  </a:cubicBezTo>
                  <a:cubicBezTo>
                    <a:pt x="245" y="140"/>
                    <a:pt x="243" y="142"/>
                    <a:pt x="240" y="142"/>
                  </a:cubicBezTo>
                  <a:cubicBezTo>
                    <a:pt x="158" y="142"/>
                    <a:pt x="158" y="142"/>
                    <a:pt x="158" y="142"/>
                  </a:cubicBezTo>
                  <a:cubicBezTo>
                    <a:pt x="155" y="142"/>
                    <a:pt x="153" y="140"/>
                    <a:pt x="153" y="137"/>
                  </a:cubicBezTo>
                  <a:close/>
                  <a:moveTo>
                    <a:pt x="245" y="296"/>
                  </a:moveTo>
                  <a:cubicBezTo>
                    <a:pt x="245" y="299"/>
                    <a:pt x="243" y="301"/>
                    <a:pt x="240" y="301"/>
                  </a:cubicBezTo>
                  <a:cubicBezTo>
                    <a:pt x="158" y="301"/>
                    <a:pt x="158" y="301"/>
                    <a:pt x="158" y="301"/>
                  </a:cubicBezTo>
                  <a:cubicBezTo>
                    <a:pt x="155" y="301"/>
                    <a:pt x="153" y="299"/>
                    <a:pt x="153" y="296"/>
                  </a:cubicBezTo>
                  <a:cubicBezTo>
                    <a:pt x="153" y="293"/>
                    <a:pt x="155" y="290"/>
                    <a:pt x="158" y="290"/>
                  </a:cubicBezTo>
                  <a:cubicBezTo>
                    <a:pt x="240" y="290"/>
                    <a:pt x="240" y="290"/>
                    <a:pt x="240" y="290"/>
                  </a:cubicBezTo>
                  <a:cubicBezTo>
                    <a:pt x="243" y="290"/>
                    <a:pt x="245" y="293"/>
                    <a:pt x="245" y="296"/>
                  </a:cubicBezTo>
                  <a:close/>
                  <a:moveTo>
                    <a:pt x="245" y="216"/>
                  </a:moveTo>
                  <a:cubicBezTo>
                    <a:pt x="245" y="219"/>
                    <a:pt x="243" y="222"/>
                    <a:pt x="240" y="222"/>
                  </a:cubicBezTo>
                  <a:cubicBezTo>
                    <a:pt x="158" y="222"/>
                    <a:pt x="158" y="222"/>
                    <a:pt x="158" y="222"/>
                  </a:cubicBezTo>
                  <a:cubicBezTo>
                    <a:pt x="155" y="222"/>
                    <a:pt x="153" y="219"/>
                    <a:pt x="153" y="216"/>
                  </a:cubicBezTo>
                  <a:cubicBezTo>
                    <a:pt x="153" y="213"/>
                    <a:pt x="155" y="211"/>
                    <a:pt x="158" y="211"/>
                  </a:cubicBezTo>
                  <a:cubicBezTo>
                    <a:pt x="240" y="211"/>
                    <a:pt x="240" y="211"/>
                    <a:pt x="240" y="211"/>
                  </a:cubicBezTo>
                  <a:cubicBezTo>
                    <a:pt x="243" y="211"/>
                    <a:pt x="245" y="213"/>
                    <a:pt x="245" y="216"/>
                  </a:cubicBezTo>
                  <a:close/>
                  <a:moveTo>
                    <a:pt x="245" y="269"/>
                  </a:moveTo>
                  <a:cubicBezTo>
                    <a:pt x="245" y="272"/>
                    <a:pt x="243" y="275"/>
                    <a:pt x="240" y="275"/>
                  </a:cubicBezTo>
                  <a:cubicBezTo>
                    <a:pt x="158" y="275"/>
                    <a:pt x="158" y="275"/>
                    <a:pt x="158" y="275"/>
                  </a:cubicBezTo>
                  <a:cubicBezTo>
                    <a:pt x="155" y="275"/>
                    <a:pt x="153" y="272"/>
                    <a:pt x="153" y="269"/>
                  </a:cubicBezTo>
                  <a:cubicBezTo>
                    <a:pt x="153" y="266"/>
                    <a:pt x="155" y="264"/>
                    <a:pt x="158" y="264"/>
                  </a:cubicBezTo>
                  <a:cubicBezTo>
                    <a:pt x="240" y="264"/>
                    <a:pt x="240" y="264"/>
                    <a:pt x="240" y="264"/>
                  </a:cubicBezTo>
                  <a:cubicBezTo>
                    <a:pt x="243" y="264"/>
                    <a:pt x="245" y="266"/>
                    <a:pt x="245" y="269"/>
                  </a:cubicBezTo>
                  <a:close/>
                  <a:moveTo>
                    <a:pt x="245" y="243"/>
                  </a:moveTo>
                  <a:cubicBezTo>
                    <a:pt x="245" y="246"/>
                    <a:pt x="243" y="248"/>
                    <a:pt x="240" y="248"/>
                  </a:cubicBezTo>
                  <a:cubicBezTo>
                    <a:pt x="158" y="248"/>
                    <a:pt x="158" y="248"/>
                    <a:pt x="158" y="248"/>
                  </a:cubicBezTo>
                  <a:cubicBezTo>
                    <a:pt x="155" y="248"/>
                    <a:pt x="153" y="246"/>
                    <a:pt x="153" y="243"/>
                  </a:cubicBezTo>
                  <a:cubicBezTo>
                    <a:pt x="153" y="240"/>
                    <a:pt x="155" y="237"/>
                    <a:pt x="158" y="237"/>
                  </a:cubicBezTo>
                  <a:cubicBezTo>
                    <a:pt x="240" y="237"/>
                    <a:pt x="240" y="237"/>
                    <a:pt x="240" y="237"/>
                  </a:cubicBezTo>
                  <a:cubicBezTo>
                    <a:pt x="243" y="237"/>
                    <a:pt x="245" y="240"/>
                    <a:pt x="245" y="243"/>
                  </a:cubicBezTo>
                  <a:close/>
                  <a:moveTo>
                    <a:pt x="59" y="114"/>
                  </a:moveTo>
                  <a:cubicBezTo>
                    <a:pt x="124" y="114"/>
                    <a:pt x="124" y="114"/>
                    <a:pt x="124" y="114"/>
                  </a:cubicBezTo>
                  <a:cubicBezTo>
                    <a:pt x="130" y="114"/>
                    <a:pt x="139" y="110"/>
                    <a:pt x="139" y="98"/>
                  </a:cubicBezTo>
                  <a:cubicBezTo>
                    <a:pt x="139" y="60"/>
                    <a:pt x="139" y="60"/>
                    <a:pt x="139" y="60"/>
                  </a:cubicBezTo>
                  <a:cubicBezTo>
                    <a:pt x="139" y="53"/>
                    <a:pt x="135" y="44"/>
                    <a:pt x="124" y="44"/>
                  </a:cubicBezTo>
                  <a:cubicBezTo>
                    <a:pt x="59" y="44"/>
                    <a:pt x="59" y="44"/>
                    <a:pt x="59" y="44"/>
                  </a:cubicBezTo>
                  <a:cubicBezTo>
                    <a:pt x="53" y="44"/>
                    <a:pt x="44" y="48"/>
                    <a:pt x="44" y="60"/>
                  </a:cubicBezTo>
                  <a:cubicBezTo>
                    <a:pt x="44" y="98"/>
                    <a:pt x="44" y="98"/>
                    <a:pt x="44" y="98"/>
                  </a:cubicBezTo>
                  <a:cubicBezTo>
                    <a:pt x="44" y="105"/>
                    <a:pt x="48" y="114"/>
                    <a:pt x="59" y="114"/>
                  </a:cubicBezTo>
                  <a:close/>
                  <a:moveTo>
                    <a:pt x="54" y="60"/>
                  </a:moveTo>
                  <a:cubicBezTo>
                    <a:pt x="54" y="56"/>
                    <a:pt x="56" y="55"/>
                    <a:pt x="59" y="55"/>
                  </a:cubicBezTo>
                  <a:cubicBezTo>
                    <a:pt x="124" y="55"/>
                    <a:pt x="124" y="55"/>
                    <a:pt x="124" y="55"/>
                  </a:cubicBezTo>
                  <a:cubicBezTo>
                    <a:pt x="127" y="55"/>
                    <a:pt x="128" y="56"/>
                    <a:pt x="128" y="60"/>
                  </a:cubicBezTo>
                  <a:cubicBezTo>
                    <a:pt x="128" y="98"/>
                    <a:pt x="128" y="98"/>
                    <a:pt x="128" y="98"/>
                  </a:cubicBezTo>
                  <a:cubicBezTo>
                    <a:pt x="128" y="101"/>
                    <a:pt x="127" y="103"/>
                    <a:pt x="124" y="103"/>
                  </a:cubicBezTo>
                  <a:cubicBezTo>
                    <a:pt x="59" y="103"/>
                    <a:pt x="59" y="103"/>
                    <a:pt x="59" y="103"/>
                  </a:cubicBezTo>
                  <a:cubicBezTo>
                    <a:pt x="56" y="103"/>
                    <a:pt x="55" y="101"/>
                    <a:pt x="54" y="98"/>
                  </a:cubicBezTo>
                  <a:lnTo>
                    <a:pt x="54" y="6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77" name="Icon"/>
            <p:cNvSpPr>
              <a:spLocks noChangeAspect="1" noEditPoints="1"/>
            </p:cNvSpPr>
            <p:nvPr/>
          </p:nvSpPr>
          <p:spPr bwMode="auto">
            <a:xfrm>
              <a:off x="13716602" y="7088397"/>
              <a:ext cx="424226" cy="368203"/>
            </a:xfrm>
            <a:custGeom>
              <a:avLst/>
              <a:gdLst>
                <a:gd name="T0" fmla="*/ 433 w 439"/>
                <a:gd name="T1" fmla="*/ 149 h 381"/>
                <a:gd name="T2" fmla="*/ 375 w 439"/>
                <a:gd name="T3" fmla="*/ 369 h 381"/>
                <a:gd name="T4" fmla="*/ 133 w 439"/>
                <a:gd name="T5" fmla="*/ 301 h 381"/>
                <a:gd name="T6" fmla="*/ 108 w 439"/>
                <a:gd name="T7" fmla="*/ 325 h 381"/>
                <a:gd name="T8" fmla="*/ 93 w 439"/>
                <a:gd name="T9" fmla="*/ 369 h 381"/>
                <a:gd name="T10" fmla="*/ 121 w 439"/>
                <a:gd name="T11" fmla="*/ 166 h 381"/>
                <a:gd name="T12" fmla="*/ 193 w 439"/>
                <a:gd name="T13" fmla="*/ 32 h 381"/>
                <a:gd name="T14" fmla="*/ 266 w 439"/>
                <a:gd name="T15" fmla="*/ 118 h 381"/>
                <a:gd name="T16" fmla="*/ 261 w 439"/>
                <a:gd name="T17" fmla="*/ 123 h 381"/>
                <a:gd name="T18" fmla="*/ 188 w 439"/>
                <a:gd name="T19" fmla="*/ 36 h 381"/>
                <a:gd name="T20" fmla="*/ 257 w 439"/>
                <a:gd name="T21" fmla="*/ 203 h 381"/>
                <a:gd name="T22" fmla="*/ 185 w 439"/>
                <a:gd name="T23" fmla="*/ 117 h 381"/>
                <a:gd name="T24" fmla="*/ 190 w 439"/>
                <a:gd name="T25" fmla="*/ 112 h 381"/>
                <a:gd name="T26" fmla="*/ 263 w 439"/>
                <a:gd name="T27" fmla="*/ 199 h 381"/>
                <a:gd name="T28" fmla="*/ 185 w 439"/>
                <a:gd name="T29" fmla="*/ 190 h 381"/>
                <a:gd name="T30" fmla="*/ 257 w 439"/>
                <a:gd name="T31" fmla="*/ 276 h 381"/>
                <a:gd name="T32" fmla="*/ 252 w 439"/>
                <a:gd name="T33" fmla="*/ 280 h 381"/>
                <a:gd name="T34" fmla="*/ 179 w 439"/>
                <a:gd name="T35" fmla="*/ 194 h 381"/>
                <a:gd name="T36" fmla="*/ 242 w 439"/>
                <a:gd name="T37" fmla="*/ 358 h 381"/>
                <a:gd name="T38" fmla="*/ 172 w 439"/>
                <a:gd name="T39" fmla="*/ 274 h 381"/>
                <a:gd name="T40" fmla="*/ 175 w 439"/>
                <a:gd name="T41" fmla="*/ 267 h 381"/>
                <a:gd name="T42" fmla="*/ 250 w 439"/>
                <a:gd name="T43" fmla="*/ 355 h 381"/>
                <a:gd name="T44" fmla="*/ 267 w 439"/>
                <a:gd name="T45" fmla="*/ 153 h 381"/>
                <a:gd name="T46" fmla="*/ 365 w 439"/>
                <a:gd name="T47" fmla="*/ 96 h 381"/>
                <a:gd name="T48" fmla="*/ 332 w 439"/>
                <a:gd name="T49" fmla="*/ 153 h 381"/>
                <a:gd name="T50" fmla="*/ 368 w 439"/>
                <a:gd name="T51" fmla="*/ 103 h 381"/>
                <a:gd name="T52" fmla="*/ 327 w 439"/>
                <a:gd name="T53" fmla="*/ 226 h 381"/>
                <a:gd name="T54" fmla="*/ 363 w 439"/>
                <a:gd name="T55" fmla="*/ 176 h 381"/>
                <a:gd name="T56" fmla="*/ 262 w 439"/>
                <a:gd name="T57" fmla="*/ 226 h 381"/>
                <a:gd name="T58" fmla="*/ 360 w 439"/>
                <a:gd name="T59" fmla="*/ 169 h 381"/>
                <a:gd name="T60" fmla="*/ 253 w 439"/>
                <a:gd name="T61" fmla="*/ 299 h 381"/>
                <a:gd name="T62" fmla="*/ 351 w 439"/>
                <a:gd name="T63" fmla="*/ 242 h 381"/>
                <a:gd name="T64" fmla="*/ 319 w 439"/>
                <a:gd name="T65" fmla="*/ 299 h 381"/>
                <a:gd name="T66" fmla="*/ 354 w 439"/>
                <a:gd name="T67" fmla="*/ 248 h 381"/>
                <a:gd name="T68" fmla="*/ 315 w 439"/>
                <a:gd name="T69" fmla="*/ 369 h 381"/>
                <a:gd name="T70" fmla="*/ 351 w 439"/>
                <a:gd name="T71" fmla="*/ 318 h 381"/>
                <a:gd name="T72" fmla="*/ 250 w 439"/>
                <a:gd name="T73" fmla="*/ 369 h 381"/>
                <a:gd name="T74" fmla="*/ 347 w 439"/>
                <a:gd name="T75" fmla="*/ 312 h 381"/>
                <a:gd name="T76" fmla="*/ 275 w 439"/>
                <a:gd name="T77" fmla="*/ 101 h 381"/>
                <a:gd name="T78" fmla="*/ 324 w 439"/>
                <a:gd name="T79" fmla="*/ 0 h 381"/>
                <a:gd name="T80" fmla="*/ 329 w 439"/>
                <a:gd name="T81" fmla="*/ 65 h 381"/>
                <a:gd name="T82" fmla="*/ 330 w 439"/>
                <a:gd name="T83" fmla="*/ 3 h 381"/>
                <a:gd name="T84" fmla="*/ 406 w 439"/>
                <a:gd name="T85" fmla="*/ 369 h 381"/>
                <a:gd name="T86" fmla="*/ 439 w 439"/>
                <a:gd name="T87" fmla="*/ 217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39" h="381">
                  <a:moveTo>
                    <a:pt x="375" y="369"/>
                  </a:moveTo>
                  <a:cubicBezTo>
                    <a:pt x="382" y="327"/>
                    <a:pt x="399" y="238"/>
                    <a:pt x="433" y="149"/>
                  </a:cubicBezTo>
                  <a:cubicBezTo>
                    <a:pt x="390" y="211"/>
                    <a:pt x="361" y="316"/>
                    <a:pt x="348" y="369"/>
                  </a:cubicBezTo>
                  <a:cubicBezTo>
                    <a:pt x="375" y="369"/>
                    <a:pt x="375" y="369"/>
                    <a:pt x="375" y="369"/>
                  </a:cubicBezTo>
                  <a:close/>
                  <a:moveTo>
                    <a:pt x="121" y="166"/>
                  </a:moveTo>
                  <a:cubicBezTo>
                    <a:pt x="136" y="238"/>
                    <a:pt x="133" y="301"/>
                    <a:pt x="133" y="301"/>
                  </a:cubicBezTo>
                  <a:cubicBezTo>
                    <a:pt x="133" y="301"/>
                    <a:pt x="93" y="148"/>
                    <a:pt x="56" y="112"/>
                  </a:cubicBezTo>
                  <a:cubicBezTo>
                    <a:pt x="97" y="223"/>
                    <a:pt x="108" y="325"/>
                    <a:pt x="108" y="325"/>
                  </a:cubicBezTo>
                  <a:cubicBezTo>
                    <a:pt x="108" y="325"/>
                    <a:pt x="51" y="186"/>
                    <a:pt x="0" y="144"/>
                  </a:cubicBezTo>
                  <a:cubicBezTo>
                    <a:pt x="38" y="219"/>
                    <a:pt x="79" y="330"/>
                    <a:pt x="93" y="369"/>
                  </a:cubicBezTo>
                  <a:cubicBezTo>
                    <a:pt x="180" y="369"/>
                    <a:pt x="180" y="369"/>
                    <a:pt x="180" y="369"/>
                  </a:cubicBezTo>
                  <a:cubicBezTo>
                    <a:pt x="169" y="318"/>
                    <a:pt x="144" y="211"/>
                    <a:pt x="121" y="166"/>
                  </a:cubicBezTo>
                  <a:close/>
                  <a:moveTo>
                    <a:pt x="266" y="118"/>
                  </a:moveTo>
                  <a:cubicBezTo>
                    <a:pt x="193" y="32"/>
                    <a:pt x="193" y="32"/>
                    <a:pt x="193" y="32"/>
                  </a:cubicBezTo>
                  <a:cubicBezTo>
                    <a:pt x="216" y="33"/>
                    <a:pt x="236" y="42"/>
                    <a:pt x="250" y="58"/>
                  </a:cubicBezTo>
                  <a:cubicBezTo>
                    <a:pt x="264" y="74"/>
                    <a:pt x="269" y="96"/>
                    <a:pt x="266" y="118"/>
                  </a:cubicBezTo>
                  <a:close/>
                  <a:moveTo>
                    <a:pt x="188" y="36"/>
                  </a:moveTo>
                  <a:cubicBezTo>
                    <a:pt x="261" y="123"/>
                    <a:pt x="261" y="123"/>
                    <a:pt x="261" y="123"/>
                  </a:cubicBezTo>
                  <a:cubicBezTo>
                    <a:pt x="238" y="121"/>
                    <a:pt x="218" y="113"/>
                    <a:pt x="204" y="96"/>
                  </a:cubicBezTo>
                  <a:cubicBezTo>
                    <a:pt x="190" y="80"/>
                    <a:pt x="185" y="58"/>
                    <a:pt x="188" y="36"/>
                  </a:cubicBezTo>
                  <a:close/>
                  <a:moveTo>
                    <a:pt x="185" y="117"/>
                  </a:moveTo>
                  <a:cubicBezTo>
                    <a:pt x="257" y="203"/>
                    <a:pt x="257" y="203"/>
                    <a:pt x="257" y="203"/>
                  </a:cubicBezTo>
                  <a:cubicBezTo>
                    <a:pt x="235" y="202"/>
                    <a:pt x="215" y="193"/>
                    <a:pt x="201" y="177"/>
                  </a:cubicBezTo>
                  <a:cubicBezTo>
                    <a:pt x="187" y="160"/>
                    <a:pt x="182" y="139"/>
                    <a:pt x="185" y="117"/>
                  </a:cubicBezTo>
                  <a:close/>
                  <a:moveTo>
                    <a:pt x="263" y="199"/>
                  </a:moveTo>
                  <a:cubicBezTo>
                    <a:pt x="190" y="112"/>
                    <a:pt x="190" y="112"/>
                    <a:pt x="190" y="112"/>
                  </a:cubicBezTo>
                  <a:cubicBezTo>
                    <a:pt x="213" y="114"/>
                    <a:pt x="233" y="122"/>
                    <a:pt x="247" y="139"/>
                  </a:cubicBezTo>
                  <a:cubicBezTo>
                    <a:pt x="260" y="155"/>
                    <a:pt x="265" y="176"/>
                    <a:pt x="263" y="199"/>
                  </a:cubicBezTo>
                  <a:close/>
                  <a:moveTo>
                    <a:pt x="257" y="276"/>
                  </a:moveTo>
                  <a:cubicBezTo>
                    <a:pt x="185" y="190"/>
                    <a:pt x="185" y="190"/>
                    <a:pt x="185" y="190"/>
                  </a:cubicBezTo>
                  <a:cubicBezTo>
                    <a:pt x="207" y="191"/>
                    <a:pt x="227" y="199"/>
                    <a:pt x="241" y="216"/>
                  </a:cubicBezTo>
                  <a:cubicBezTo>
                    <a:pt x="255" y="232"/>
                    <a:pt x="260" y="254"/>
                    <a:pt x="257" y="276"/>
                  </a:cubicBezTo>
                  <a:close/>
                  <a:moveTo>
                    <a:pt x="179" y="194"/>
                  </a:moveTo>
                  <a:cubicBezTo>
                    <a:pt x="252" y="280"/>
                    <a:pt x="252" y="280"/>
                    <a:pt x="252" y="280"/>
                  </a:cubicBezTo>
                  <a:cubicBezTo>
                    <a:pt x="230" y="279"/>
                    <a:pt x="209" y="271"/>
                    <a:pt x="196" y="254"/>
                  </a:cubicBezTo>
                  <a:cubicBezTo>
                    <a:pt x="182" y="238"/>
                    <a:pt x="177" y="216"/>
                    <a:pt x="179" y="194"/>
                  </a:cubicBezTo>
                  <a:close/>
                  <a:moveTo>
                    <a:pt x="172" y="274"/>
                  </a:moveTo>
                  <a:cubicBezTo>
                    <a:pt x="242" y="358"/>
                    <a:pt x="242" y="358"/>
                    <a:pt x="242" y="358"/>
                  </a:cubicBezTo>
                  <a:cubicBezTo>
                    <a:pt x="221" y="356"/>
                    <a:pt x="202" y="347"/>
                    <a:pt x="188" y="331"/>
                  </a:cubicBezTo>
                  <a:cubicBezTo>
                    <a:pt x="175" y="316"/>
                    <a:pt x="170" y="295"/>
                    <a:pt x="172" y="274"/>
                  </a:cubicBezTo>
                  <a:close/>
                  <a:moveTo>
                    <a:pt x="250" y="355"/>
                  </a:moveTo>
                  <a:cubicBezTo>
                    <a:pt x="175" y="267"/>
                    <a:pt x="175" y="267"/>
                    <a:pt x="175" y="267"/>
                  </a:cubicBezTo>
                  <a:cubicBezTo>
                    <a:pt x="199" y="268"/>
                    <a:pt x="220" y="276"/>
                    <a:pt x="234" y="293"/>
                  </a:cubicBezTo>
                  <a:cubicBezTo>
                    <a:pt x="248" y="310"/>
                    <a:pt x="253" y="332"/>
                    <a:pt x="250" y="355"/>
                  </a:cubicBezTo>
                  <a:close/>
                  <a:moveTo>
                    <a:pt x="365" y="96"/>
                  </a:moveTo>
                  <a:cubicBezTo>
                    <a:pt x="267" y="153"/>
                    <a:pt x="267" y="153"/>
                    <a:pt x="267" y="153"/>
                  </a:cubicBezTo>
                  <a:cubicBezTo>
                    <a:pt x="272" y="131"/>
                    <a:pt x="284" y="113"/>
                    <a:pt x="303" y="102"/>
                  </a:cubicBezTo>
                  <a:cubicBezTo>
                    <a:pt x="321" y="91"/>
                    <a:pt x="343" y="90"/>
                    <a:pt x="365" y="96"/>
                  </a:cubicBezTo>
                  <a:close/>
                  <a:moveTo>
                    <a:pt x="368" y="103"/>
                  </a:moveTo>
                  <a:cubicBezTo>
                    <a:pt x="363" y="124"/>
                    <a:pt x="351" y="143"/>
                    <a:pt x="332" y="153"/>
                  </a:cubicBezTo>
                  <a:cubicBezTo>
                    <a:pt x="314" y="164"/>
                    <a:pt x="292" y="165"/>
                    <a:pt x="270" y="159"/>
                  </a:cubicBezTo>
                  <a:lnTo>
                    <a:pt x="368" y="103"/>
                  </a:lnTo>
                  <a:close/>
                  <a:moveTo>
                    <a:pt x="363" y="176"/>
                  </a:moveTo>
                  <a:cubicBezTo>
                    <a:pt x="358" y="197"/>
                    <a:pt x="346" y="216"/>
                    <a:pt x="327" y="226"/>
                  </a:cubicBezTo>
                  <a:cubicBezTo>
                    <a:pt x="309" y="237"/>
                    <a:pt x="287" y="238"/>
                    <a:pt x="265" y="232"/>
                  </a:cubicBezTo>
                  <a:lnTo>
                    <a:pt x="363" y="176"/>
                  </a:lnTo>
                  <a:close/>
                  <a:moveTo>
                    <a:pt x="360" y="169"/>
                  </a:moveTo>
                  <a:cubicBezTo>
                    <a:pt x="262" y="226"/>
                    <a:pt x="262" y="226"/>
                    <a:pt x="262" y="226"/>
                  </a:cubicBezTo>
                  <a:cubicBezTo>
                    <a:pt x="267" y="204"/>
                    <a:pt x="279" y="186"/>
                    <a:pt x="298" y="175"/>
                  </a:cubicBezTo>
                  <a:cubicBezTo>
                    <a:pt x="316" y="164"/>
                    <a:pt x="338" y="163"/>
                    <a:pt x="360" y="169"/>
                  </a:cubicBezTo>
                  <a:close/>
                  <a:moveTo>
                    <a:pt x="351" y="242"/>
                  </a:moveTo>
                  <a:cubicBezTo>
                    <a:pt x="253" y="299"/>
                    <a:pt x="253" y="299"/>
                    <a:pt x="253" y="299"/>
                  </a:cubicBezTo>
                  <a:cubicBezTo>
                    <a:pt x="258" y="277"/>
                    <a:pt x="270" y="259"/>
                    <a:pt x="289" y="248"/>
                  </a:cubicBezTo>
                  <a:cubicBezTo>
                    <a:pt x="308" y="237"/>
                    <a:pt x="329" y="236"/>
                    <a:pt x="351" y="242"/>
                  </a:cubicBezTo>
                  <a:close/>
                  <a:moveTo>
                    <a:pt x="354" y="248"/>
                  </a:moveTo>
                  <a:cubicBezTo>
                    <a:pt x="349" y="270"/>
                    <a:pt x="337" y="289"/>
                    <a:pt x="319" y="299"/>
                  </a:cubicBezTo>
                  <a:cubicBezTo>
                    <a:pt x="300" y="310"/>
                    <a:pt x="278" y="311"/>
                    <a:pt x="257" y="305"/>
                  </a:cubicBezTo>
                  <a:lnTo>
                    <a:pt x="354" y="248"/>
                  </a:lnTo>
                  <a:close/>
                  <a:moveTo>
                    <a:pt x="351" y="318"/>
                  </a:moveTo>
                  <a:cubicBezTo>
                    <a:pt x="345" y="340"/>
                    <a:pt x="333" y="358"/>
                    <a:pt x="315" y="369"/>
                  </a:cubicBezTo>
                  <a:cubicBezTo>
                    <a:pt x="296" y="380"/>
                    <a:pt x="274" y="381"/>
                    <a:pt x="253" y="375"/>
                  </a:cubicBezTo>
                  <a:lnTo>
                    <a:pt x="351" y="318"/>
                  </a:lnTo>
                  <a:close/>
                  <a:moveTo>
                    <a:pt x="347" y="312"/>
                  </a:moveTo>
                  <a:cubicBezTo>
                    <a:pt x="250" y="369"/>
                    <a:pt x="250" y="369"/>
                    <a:pt x="250" y="369"/>
                  </a:cubicBezTo>
                  <a:cubicBezTo>
                    <a:pt x="255" y="347"/>
                    <a:pt x="267" y="328"/>
                    <a:pt x="285" y="318"/>
                  </a:cubicBezTo>
                  <a:cubicBezTo>
                    <a:pt x="304" y="307"/>
                    <a:pt x="326" y="306"/>
                    <a:pt x="347" y="312"/>
                  </a:cubicBezTo>
                  <a:close/>
                  <a:moveTo>
                    <a:pt x="324" y="0"/>
                  </a:moveTo>
                  <a:cubicBezTo>
                    <a:pt x="275" y="101"/>
                    <a:pt x="275" y="101"/>
                    <a:pt x="275" y="101"/>
                  </a:cubicBezTo>
                  <a:cubicBezTo>
                    <a:pt x="267" y="80"/>
                    <a:pt x="266" y="58"/>
                    <a:pt x="276" y="39"/>
                  </a:cubicBezTo>
                  <a:cubicBezTo>
                    <a:pt x="285" y="20"/>
                    <a:pt x="303" y="6"/>
                    <a:pt x="324" y="0"/>
                  </a:cubicBezTo>
                  <a:close/>
                  <a:moveTo>
                    <a:pt x="330" y="3"/>
                  </a:moveTo>
                  <a:cubicBezTo>
                    <a:pt x="338" y="24"/>
                    <a:pt x="339" y="46"/>
                    <a:pt x="329" y="65"/>
                  </a:cubicBezTo>
                  <a:cubicBezTo>
                    <a:pt x="320" y="84"/>
                    <a:pt x="302" y="98"/>
                    <a:pt x="281" y="104"/>
                  </a:cubicBezTo>
                  <a:lnTo>
                    <a:pt x="330" y="3"/>
                  </a:lnTo>
                  <a:close/>
                  <a:moveTo>
                    <a:pt x="439" y="217"/>
                  </a:moveTo>
                  <a:cubicBezTo>
                    <a:pt x="412" y="288"/>
                    <a:pt x="406" y="339"/>
                    <a:pt x="406" y="369"/>
                  </a:cubicBezTo>
                  <a:cubicBezTo>
                    <a:pt x="380" y="369"/>
                    <a:pt x="380" y="369"/>
                    <a:pt x="380" y="369"/>
                  </a:cubicBezTo>
                  <a:cubicBezTo>
                    <a:pt x="386" y="333"/>
                    <a:pt x="401" y="273"/>
                    <a:pt x="439" y="21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78" name="Icon"/>
            <p:cNvSpPr>
              <a:spLocks noChangeAspect="1" noEditPoints="1"/>
            </p:cNvSpPr>
            <p:nvPr/>
          </p:nvSpPr>
          <p:spPr bwMode="auto">
            <a:xfrm>
              <a:off x="18397239" y="6488700"/>
              <a:ext cx="368203" cy="369761"/>
            </a:xfrm>
            <a:custGeom>
              <a:avLst/>
              <a:gdLst>
                <a:gd name="T0" fmla="*/ 0 w 297"/>
                <a:gd name="T1" fmla="*/ 46 h 299"/>
                <a:gd name="T2" fmla="*/ 201 w 297"/>
                <a:gd name="T3" fmla="*/ 299 h 299"/>
                <a:gd name="T4" fmla="*/ 247 w 297"/>
                <a:gd name="T5" fmla="*/ 173 h 299"/>
                <a:gd name="T6" fmla="*/ 297 w 297"/>
                <a:gd name="T7" fmla="*/ 299 h 299"/>
                <a:gd name="T8" fmla="*/ 297 w 297"/>
                <a:gd name="T9" fmla="*/ 0 h 299"/>
                <a:gd name="T10" fmla="*/ 285 w 297"/>
                <a:gd name="T11" fmla="*/ 287 h 299"/>
                <a:gd name="T12" fmla="*/ 259 w 297"/>
                <a:gd name="T13" fmla="*/ 161 h 299"/>
                <a:gd name="T14" fmla="*/ 189 w 297"/>
                <a:gd name="T15" fmla="*/ 287 h 299"/>
                <a:gd name="T16" fmla="*/ 12 w 297"/>
                <a:gd name="T17" fmla="*/ 136 h 299"/>
                <a:gd name="T18" fmla="*/ 47 w 297"/>
                <a:gd name="T19" fmla="*/ 131 h 299"/>
                <a:gd name="T20" fmla="*/ 87 w 297"/>
                <a:gd name="T21" fmla="*/ 131 h 299"/>
                <a:gd name="T22" fmla="*/ 128 w 297"/>
                <a:gd name="T23" fmla="*/ 131 h 299"/>
                <a:gd name="T24" fmla="*/ 168 w 297"/>
                <a:gd name="T25" fmla="*/ 131 h 299"/>
                <a:gd name="T26" fmla="*/ 208 w 297"/>
                <a:gd name="T27" fmla="*/ 131 h 299"/>
                <a:gd name="T28" fmla="*/ 249 w 297"/>
                <a:gd name="T29" fmla="*/ 131 h 299"/>
                <a:gd name="T30" fmla="*/ 285 w 297"/>
                <a:gd name="T31" fmla="*/ 135 h 299"/>
                <a:gd name="T32" fmla="*/ 53 w 297"/>
                <a:gd name="T33" fmla="*/ 114 h 299"/>
                <a:gd name="T34" fmla="*/ 81 w 297"/>
                <a:gd name="T35" fmla="*/ 46 h 299"/>
                <a:gd name="T36" fmla="*/ 67 w 297"/>
                <a:gd name="T37" fmla="*/ 128 h 299"/>
                <a:gd name="T38" fmla="*/ 53 w 297"/>
                <a:gd name="T39" fmla="*/ 114 h 299"/>
                <a:gd name="T40" fmla="*/ 134 w 297"/>
                <a:gd name="T41" fmla="*/ 46 h 299"/>
                <a:gd name="T42" fmla="*/ 161 w 297"/>
                <a:gd name="T43" fmla="*/ 115 h 299"/>
                <a:gd name="T44" fmla="*/ 134 w 297"/>
                <a:gd name="T45" fmla="*/ 115 h 299"/>
                <a:gd name="T46" fmla="*/ 215 w 297"/>
                <a:gd name="T47" fmla="*/ 114 h 299"/>
                <a:gd name="T48" fmla="*/ 242 w 297"/>
                <a:gd name="T49" fmla="*/ 46 h 299"/>
                <a:gd name="T50" fmla="*/ 228 w 297"/>
                <a:gd name="T51" fmla="*/ 128 h 299"/>
                <a:gd name="T52" fmla="*/ 215 w 297"/>
                <a:gd name="T53" fmla="*/ 114 h 299"/>
                <a:gd name="T54" fmla="*/ 284 w 297"/>
                <a:gd name="T55" fmla="*/ 34 h 299"/>
                <a:gd name="T56" fmla="*/ 215 w 297"/>
                <a:gd name="T57" fmla="*/ 34 h 299"/>
                <a:gd name="T58" fmla="*/ 134 w 297"/>
                <a:gd name="T59" fmla="*/ 34 h 299"/>
                <a:gd name="T60" fmla="*/ 53 w 297"/>
                <a:gd name="T61" fmla="*/ 34 h 299"/>
                <a:gd name="T62" fmla="*/ 12 w 297"/>
                <a:gd name="T63" fmla="*/ 13 h 299"/>
                <a:gd name="T64" fmla="*/ 285 w 297"/>
                <a:gd name="T65" fmla="*/ 12 h 299"/>
                <a:gd name="T66" fmla="*/ 35 w 297"/>
                <a:gd name="T67" fmla="*/ 262 h 299"/>
                <a:gd name="T68" fmla="*/ 161 w 297"/>
                <a:gd name="T69" fmla="*/ 161 h 299"/>
                <a:gd name="T70" fmla="*/ 35 w 297"/>
                <a:gd name="T71" fmla="*/ 262 h 299"/>
                <a:gd name="T72" fmla="*/ 149 w 297"/>
                <a:gd name="T73" fmla="*/ 173 h 299"/>
                <a:gd name="T74" fmla="*/ 47 w 297"/>
                <a:gd name="T75" fmla="*/ 250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97" h="299">
                  <a:moveTo>
                    <a:pt x="0" y="0"/>
                  </a:moveTo>
                  <a:cubicBezTo>
                    <a:pt x="0" y="46"/>
                    <a:pt x="0" y="46"/>
                    <a:pt x="0" y="46"/>
                  </a:cubicBezTo>
                  <a:cubicBezTo>
                    <a:pt x="0" y="299"/>
                    <a:pt x="0" y="299"/>
                    <a:pt x="0" y="299"/>
                  </a:cubicBezTo>
                  <a:cubicBezTo>
                    <a:pt x="201" y="299"/>
                    <a:pt x="201" y="299"/>
                    <a:pt x="201" y="299"/>
                  </a:cubicBezTo>
                  <a:cubicBezTo>
                    <a:pt x="201" y="173"/>
                    <a:pt x="201" y="173"/>
                    <a:pt x="201" y="173"/>
                  </a:cubicBezTo>
                  <a:cubicBezTo>
                    <a:pt x="247" y="173"/>
                    <a:pt x="247" y="173"/>
                    <a:pt x="247" y="173"/>
                  </a:cubicBezTo>
                  <a:cubicBezTo>
                    <a:pt x="247" y="299"/>
                    <a:pt x="247" y="299"/>
                    <a:pt x="247" y="299"/>
                  </a:cubicBezTo>
                  <a:cubicBezTo>
                    <a:pt x="297" y="299"/>
                    <a:pt x="297" y="299"/>
                    <a:pt x="297" y="299"/>
                  </a:cubicBezTo>
                  <a:cubicBezTo>
                    <a:pt x="297" y="46"/>
                    <a:pt x="297" y="46"/>
                    <a:pt x="297" y="46"/>
                  </a:cubicBezTo>
                  <a:cubicBezTo>
                    <a:pt x="297" y="0"/>
                    <a:pt x="297" y="0"/>
                    <a:pt x="297" y="0"/>
                  </a:cubicBezTo>
                  <a:lnTo>
                    <a:pt x="0" y="0"/>
                  </a:lnTo>
                  <a:close/>
                  <a:moveTo>
                    <a:pt x="285" y="287"/>
                  </a:moveTo>
                  <a:cubicBezTo>
                    <a:pt x="259" y="287"/>
                    <a:pt x="259" y="287"/>
                    <a:pt x="259" y="287"/>
                  </a:cubicBezTo>
                  <a:cubicBezTo>
                    <a:pt x="259" y="161"/>
                    <a:pt x="259" y="161"/>
                    <a:pt x="259" y="161"/>
                  </a:cubicBezTo>
                  <a:cubicBezTo>
                    <a:pt x="189" y="161"/>
                    <a:pt x="189" y="161"/>
                    <a:pt x="189" y="161"/>
                  </a:cubicBezTo>
                  <a:cubicBezTo>
                    <a:pt x="189" y="287"/>
                    <a:pt x="189" y="287"/>
                    <a:pt x="189" y="287"/>
                  </a:cubicBezTo>
                  <a:cubicBezTo>
                    <a:pt x="12" y="287"/>
                    <a:pt x="12" y="287"/>
                    <a:pt x="12" y="287"/>
                  </a:cubicBezTo>
                  <a:cubicBezTo>
                    <a:pt x="12" y="136"/>
                    <a:pt x="12" y="136"/>
                    <a:pt x="12" y="136"/>
                  </a:cubicBezTo>
                  <a:cubicBezTo>
                    <a:pt x="16" y="139"/>
                    <a:pt x="21" y="140"/>
                    <a:pt x="27" y="140"/>
                  </a:cubicBezTo>
                  <a:cubicBezTo>
                    <a:pt x="35" y="140"/>
                    <a:pt x="42" y="137"/>
                    <a:pt x="47" y="131"/>
                  </a:cubicBezTo>
                  <a:cubicBezTo>
                    <a:pt x="52" y="137"/>
                    <a:pt x="59" y="140"/>
                    <a:pt x="67" y="140"/>
                  </a:cubicBezTo>
                  <a:cubicBezTo>
                    <a:pt x="75" y="140"/>
                    <a:pt x="83" y="137"/>
                    <a:pt x="87" y="131"/>
                  </a:cubicBezTo>
                  <a:cubicBezTo>
                    <a:pt x="92" y="137"/>
                    <a:pt x="99" y="140"/>
                    <a:pt x="107" y="140"/>
                  </a:cubicBezTo>
                  <a:cubicBezTo>
                    <a:pt x="116" y="140"/>
                    <a:pt x="123" y="137"/>
                    <a:pt x="128" y="131"/>
                  </a:cubicBezTo>
                  <a:cubicBezTo>
                    <a:pt x="132" y="137"/>
                    <a:pt x="140" y="140"/>
                    <a:pt x="148" y="140"/>
                  </a:cubicBezTo>
                  <a:cubicBezTo>
                    <a:pt x="156" y="140"/>
                    <a:pt x="163" y="137"/>
                    <a:pt x="168" y="131"/>
                  </a:cubicBezTo>
                  <a:cubicBezTo>
                    <a:pt x="173" y="137"/>
                    <a:pt x="180" y="140"/>
                    <a:pt x="188" y="140"/>
                  </a:cubicBezTo>
                  <a:cubicBezTo>
                    <a:pt x="196" y="140"/>
                    <a:pt x="204" y="137"/>
                    <a:pt x="208" y="131"/>
                  </a:cubicBezTo>
                  <a:cubicBezTo>
                    <a:pt x="213" y="137"/>
                    <a:pt x="220" y="140"/>
                    <a:pt x="228" y="140"/>
                  </a:cubicBezTo>
                  <a:cubicBezTo>
                    <a:pt x="237" y="140"/>
                    <a:pt x="244" y="137"/>
                    <a:pt x="249" y="131"/>
                  </a:cubicBezTo>
                  <a:cubicBezTo>
                    <a:pt x="253" y="137"/>
                    <a:pt x="261" y="140"/>
                    <a:pt x="269" y="140"/>
                  </a:cubicBezTo>
                  <a:cubicBezTo>
                    <a:pt x="275" y="140"/>
                    <a:pt x="280" y="138"/>
                    <a:pt x="285" y="135"/>
                  </a:cubicBezTo>
                  <a:lnTo>
                    <a:pt x="285" y="287"/>
                  </a:lnTo>
                  <a:close/>
                  <a:moveTo>
                    <a:pt x="53" y="114"/>
                  </a:moveTo>
                  <a:cubicBezTo>
                    <a:pt x="53" y="46"/>
                    <a:pt x="53" y="46"/>
                    <a:pt x="53" y="46"/>
                  </a:cubicBezTo>
                  <a:cubicBezTo>
                    <a:pt x="81" y="46"/>
                    <a:pt x="81" y="46"/>
                    <a:pt x="81" y="46"/>
                  </a:cubicBezTo>
                  <a:cubicBezTo>
                    <a:pt x="81" y="115"/>
                    <a:pt x="81" y="115"/>
                    <a:pt x="81" y="115"/>
                  </a:cubicBezTo>
                  <a:cubicBezTo>
                    <a:pt x="81" y="122"/>
                    <a:pt x="75" y="128"/>
                    <a:pt x="67" y="128"/>
                  </a:cubicBezTo>
                  <a:cubicBezTo>
                    <a:pt x="60" y="128"/>
                    <a:pt x="53" y="122"/>
                    <a:pt x="53" y="115"/>
                  </a:cubicBezTo>
                  <a:cubicBezTo>
                    <a:pt x="53" y="114"/>
                    <a:pt x="53" y="114"/>
                    <a:pt x="53" y="114"/>
                  </a:cubicBezTo>
                  <a:close/>
                  <a:moveTo>
                    <a:pt x="134" y="114"/>
                  </a:moveTo>
                  <a:cubicBezTo>
                    <a:pt x="134" y="46"/>
                    <a:pt x="134" y="46"/>
                    <a:pt x="134" y="46"/>
                  </a:cubicBezTo>
                  <a:cubicBezTo>
                    <a:pt x="161" y="46"/>
                    <a:pt x="161" y="46"/>
                    <a:pt x="161" y="46"/>
                  </a:cubicBezTo>
                  <a:cubicBezTo>
                    <a:pt x="161" y="115"/>
                    <a:pt x="161" y="115"/>
                    <a:pt x="161" y="115"/>
                  </a:cubicBezTo>
                  <a:cubicBezTo>
                    <a:pt x="161" y="122"/>
                    <a:pt x="155" y="128"/>
                    <a:pt x="148" y="128"/>
                  </a:cubicBezTo>
                  <a:cubicBezTo>
                    <a:pt x="140" y="128"/>
                    <a:pt x="134" y="122"/>
                    <a:pt x="134" y="115"/>
                  </a:cubicBezTo>
                  <a:cubicBezTo>
                    <a:pt x="134" y="114"/>
                    <a:pt x="134" y="114"/>
                    <a:pt x="134" y="114"/>
                  </a:cubicBezTo>
                  <a:close/>
                  <a:moveTo>
                    <a:pt x="215" y="114"/>
                  </a:moveTo>
                  <a:cubicBezTo>
                    <a:pt x="215" y="46"/>
                    <a:pt x="215" y="46"/>
                    <a:pt x="215" y="46"/>
                  </a:cubicBezTo>
                  <a:cubicBezTo>
                    <a:pt x="242" y="46"/>
                    <a:pt x="242" y="46"/>
                    <a:pt x="242" y="46"/>
                  </a:cubicBezTo>
                  <a:cubicBezTo>
                    <a:pt x="242" y="115"/>
                    <a:pt x="242" y="115"/>
                    <a:pt x="242" y="115"/>
                  </a:cubicBezTo>
                  <a:cubicBezTo>
                    <a:pt x="242" y="122"/>
                    <a:pt x="236" y="128"/>
                    <a:pt x="228" y="128"/>
                  </a:cubicBezTo>
                  <a:cubicBezTo>
                    <a:pt x="221" y="128"/>
                    <a:pt x="215" y="122"/>
                    <a:pt x="215" y="115"/>
                  </a:cubicBezTo>
                  <a:cubicBezTo>
                    <a:pt x="215" y="114"/>
                    <a:pt x="215" y="114"/>
                    <a:pt x="215" y="114"/>
                  </a:cubicBezTo>
                  <a:close/>
                  <a:moveTo>
                    <a:pt x="285" y="34"/>
                  </a:moveTo>
                  <a:cubicBezTo>
                    <a:pt x="284" y="34"/>
                    <a:pt x="284" y="34"/>
                    <a:pt x="284" y="34"/>
                  </a:cubicBezTo>
                  <a:cubicBezTo>
                    <a:pt x="242" y="34"/>
                    <a:pt x="242" y="34"/>
                    <a:pt x="242" y="34"/>
                  </a:cubicBezTo>
                  <a:cubicBezTo>
                    <a:pt x="215" y="34"/>
                    <a:pt x="215" y="34"/>
                    <a:pt x="215" y="34"/>
                  </a:cubicBezTo>
                  <a:cubicBezTo>
                    <a:pt x="161" y="34"/>
                    <a:pt x="161" y="34"/>
                    <a:pt x="161" y="34"/>
                  </a:cubicBezTo>
                  <a:cubicBezTo>
                    <a:pt x="134" y="34"/>
                    <a:pt x="134" y="34"/>
                    <a:pt x="134" y="34"/>
                  </a:cubicBezTo>
                  <a:cubicBezTo>
                    <a:pt x="81" y="34"/>
                    <a:pt x="81" y="34"/>
                    <a:pt x="81" y="34"/>
                  </a:cubicBezTo>
                  <a:cubicBezTo>
                    <a:pt x="53" y="34"/>
                    <a:pt x="53" y="34"/>
                    <a:pt x="53" y="34"/>
                  </a:cubicBezTo>
                  <a:cubicBezTo>
                    <a:pt x="12" y="34"/>
                    <a:pt x="12" y="34"/>
                    <a:pt x="12" y="34"/>
                  </a:cubicBezTo>
                  <a:cubicBezTo>
                    <a:pt x="12" y="13"/>
                    <a:pt x="12" y="13"/>
                    <a:pt x="12" y="13"/>
                  </a:cubicBezTo>
                  <a:cubicBezTo>
                    <a:pt x="12" y="12"/>
                    <a:pt x="12" y="12"/>
                    <a:pt x="12" y="12"/>
                  </a:cubicBezTo>
                  <a:cubicBezTo>
                    <a:pt x="285" y="12"/>
                    <a:pt x="285" y="12"/>
                    <a:pt x="285" y="12"/>
                  </a:cubicBezTo>
                  <a:lnTo>
                    <a:pt x="285" y="34"/>
                  </a:lnTo>
                  <a:close/>
                  <a:moveTo>
                    <a:pt x="35" y="262"/>
                  </a:moveTo>
                  <a:cubicBezTo>
                    <a:pt x="161" y="262"/>
                    <a:pt x="161" y="262"/>
                    <a:pt x="161" y="262"/>
                  </a:cubicBezTo>
                  <a:cubicBezTo>
                    <a:pt x="161" y="161"/>
                    <a:pt x="161" y="161"/>
                    <a:pt x="161" y="161"/>
                  </a:cubicBezTo>
                  <a:cubicBezTo>
                    <a:pt x="35" y="161"/>
                    <a:pt x="35" y="161"/>
                    <a:pt x="35" y="161"/>
                  </a:cubicBezTo>
                  <a:lnTo>
                    <a:pt x="35" y="262"/>
                  </a:lnTo>
                  <a:close/>
                  <a:moveTo>
                    <a:pt x="47" y="173"/>
                  </a:moveTo>
                  <a:cubicBezTo>
                    <a:pt x="149" y="173"/>
                    <a:pt x="149" y="173"/>
                    <a:pt x="149" y="173"/>
                  </a:cubicBezTo>
                  <a:cubicBezTo>
                    <a:pt x="149" y="250"/>
                    <a:pt x="149" y="250"/>
                    <a:pt x="149" y="250"/>
                  </a:cubicBezTo>
                  <a:cubicBezTo>
                    <a:pt x="47" y="250"/>
                    <a:pt x="47" y="250"/>
                    <a:pt x="47" y="250"/>
                  </a:cubicBezTo>
                  <a:lnTo>
                    <a:pt x="47" y="17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79" name="Icon"/>
            <p:cNvSpPr>
              <a:spLocks noEditPoints="1"/>
            </p:cNvSpPr>
            <p:nvPr/>
          </p:nvSpPr>
          <p:spPr bwMode="auto">
            <a:xfrm>
              <a:off x="12062533" y="5859782"/>
              <a:ext cx="434076" cy="436023"/>
            </a:xfrm>
            <a:custGeom>
              <a:avLst/>
              <a:gdLst>
                <a:gd name="T0" fmla="*/ 60 w 186"/>
                <a:gd name="T1" fmla="*/ 94 h 187"/>
                <a:gd name="T2" fmla="*/ 126 w 186"/>
                <a:gd name="T3" fmla="*/ 94 h 187"/>
                <a:gd name="T4" fmla="*/ 101 w 186"/>
                <a:gd name="T5" fmla="*/ 44 h 187"/>
                <a:gd name="T6" fmla="*/ 93 w 186"/>
                <a:gd name="T7" fmla="*/ 0 h 187"/>
                <a:gd name="T8" fmla="*/ 85 w 186"/>
                <a:gd name="T9" fmla="*/ 44 h 187"/>
                <a:gd name="T10" fmla="*/ 101 w 186"/>
                <a:gd name="T11" fmla="*/ 44 h 187"/>
                <a:gd name="T12" fmla="*/ 101 w 186"/>
                <a:gd name="T13" fmla="*/ 144 h 187"/>
                <a:gd name="T14" fmla="*/ 85 w 186"/>
                <a:gd name="T15" fmla="*/ 144 h 187"/>
                <a:gd name="T16" fmla="*/ 93 w 186"/>
                <a:gd name="T17" fmla="*/ 187 h 187"/>
                <a:gd name="T18" fmla="*/ 73 w 186"/>
                <a:gd name="T19" fmla="*/ 58 h 187"/>
                <a:gd name="T20" fmla="*/ 57 w 186"/>
                <a:gd name="T21" fmla="*/ 16 h 187"/>
                <a:gd name="T22" fmla="*/ 43 w 186"/>
                <a:gd name="T23" fmla="*/ 24 h 187"/>
                <a:gd name="T24" fmla="*/ 69 w 186"/>
                <a:gd name="T25" fmla="*/ 59 h 187"/>
                <a:gd name="T26" fmla="*/ 140 w 186"/>
                <a:gd name="T27" fmla="*/ 175 h 187"/>
                <a:gd name="T28" fmla="*/ 125 w 186"/>
                <a:gd name="T29" fmla="*/ 133 h 187"/>
                <a:gd name="T30" fmla="*/ 110 w 186"/>
                <a:gd name="T31" fmla="*/ 141 h 187"/>
                <a:gd name="T32" fmla="*/ 136 w 186"/>
                <a:gd name="T33" fmla="*/ 176 h 187"/>
                <a:gd name="T34" fmla="*/ 57 w 186"/>
                <a:gd name="T35" fmla="*/ 74 h 187"/>
                <a:gd name="T36" fmla="*/ 24 w 186"/>
                <a:gd name="T37" fmla="*/ 44 h 187"/>
                <a:gd name="T38" fmla="*/ 15 w 186"/>
                <a:gd name="T39" fmla="*/ 58 h 187"/>
                <a:gd name="T40" fmla="*/ 50 w 186"/>
                <a:gd name="T41" fmla="*/ 78 h 187"/>
                <a:gd name="T42" fmla="*/ 174 w 186"/>
                <a:gd name="T43" fmla="*/ 141 h 187"/>
                <a:gd name="T44" fmla="*/ 141 w 186"/>
                <a:gd name="T45" fmla="*/ 111 h 187"/>
                <a:gd name="T46" fmla="*/ 132 w 186"/>
                <a:gd name="T47" fmla="*/ 125 h 187"/>
                <a:gd name="T48" fmla="*/ 167 w 186"/>
                <a:gd name="T49" fmla="*/ 145 h 187"/>
                <a:gd name="T50" fmla="*/ 51 w 186"/>
                <a:gd name="T51" fmla="*/ 94 h 187"/>
                <a:gd name="T52" fmla="*/ 8 w 186"/>
                <a:gd name="T53" fmla="*/ 85 h 187"/>
                <a:gd name="T54" fmla="*/ 8 w 186"/>
                <a:gd name="T55" fmla="*/ 102 h 187"/>
                <a:gd name="T56" fmla="*/ 51 w 186"/>
                <a:gd name="T57" fmla="*/ 94 h 187"/>
                <a:gd name="T58" fmla="*/ 178 w 186"/>
                <a:gd name="T59" fmla="*/ 85 h 187"/>
                <a:gd name="T60" fmla="*/ 135 w 186"/>
                <a:gd name="T61" fmla="*/ 94 h 187"/>
                <a:gd name="T62" fmla="*/ 178 w 186"/>
                <a:gd name="T63" fmla="*/ 102 h 187"/>
                <a:gd name="T64" fmla="*/ 125 w 186"/>
                <a:gd name="T65" fmla="*/ 55 h 187"/>
                <a:gd name="T66" fmla="*/ 140 w 186"/>
                <a:gd name="T67" fmla="*/ 13 h 187"/>
                <a:gd name="T68" fmla="*/ 110 w 186"/>
                <a:gd name="T69" fmla="*/ 46 h 187"/>
                <a:gd name="T70" fmla="*/ 118 w 186"/>
                <a:gd name="T71" fmla="*/ 59 h 187"/>
                <a:gd name="T72" fmla="*/ 57 w 186"/>
                <a:gd name="T73" fmla="*/ 172 h 187"/>
                <a:gd name="T74" fmla="*/ 73 w 186"/>
                <a:gd name="T75" fmla="*/ 130 h 187"/>
                <a:gd name="T76" fmla="*/ 43 w 186"/>
                <a:gd name="T77" fmla="*/ 163 h 187"/>
                <a:gd name="T78" fmla="*/ 50 w 186"/>
                <a:gd name="T79" fmla="*/ 176 h 187"/>
                <a:gd name="T80" fmla="*/ 141 w 186"/>
                <a:gd name="T81" fmla="*/ 76 h 187"/>
                <a:gd name="T82" fmla="*/ 174 w 186"/>
                <a:gd name="T83" fmla="*/ 46 h 187"/>
                <a:gd name="T84" fmla="*/ 132 w 186"/>
                <a:gd name="T85" fmla="*/ 62 h 187"/>
                <a:gd name="T86" fmla="*/ 136 w 186"/>
                <a:gd name="T87" fmla="*/ 78 h 187"/>
                <a:gd name="T88" fmla="*/ 24 w 186"/>
                <a:gd name="T89" fmla="*/ 144 h 187"/>
                <a:gd name="T90" fmla="*/ 57 w 186"/>
                <a:gd name="T91" fmla="*/ 114 h 187"/>
                <a:gd name="T92" fmla="*/ 15 w 186"/>
                <a:gd name="T93" fmla="*/ 130 h 187"/>
                <a:gd name="T94" fmla="*/ 19 w 186"/>
                <a:gd name="T95" fmla="*/ 145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6" h="187">
                  <a:moveTo>
                    <a:pt x="93" y="127"/>
                  </a:moveTo>
                  <a:cubicBezTo>
                    <a:pt x="75" y="127"/>
                    <a:pt x="60" y="112"/>
                    <a:pt x="60" y="94"/>
                  </a:cubicBezTo>
                  <a:cubicBezTo>
                    <a:pt x="60" y="75"/>
                    <a:pt x="75" y="60"/>
                    <a:pt x="93" y="60"/>
                  </a:cubicBezTo>
                  <a:cubicBezTo>
                    <a:pt x="111" y="60"/>
                    <a:pt x="126" y="75"/>
                    <a:pt x="126" y="94"/>
                  </a:cubicBezTo>
                  <a:cubicBezTo>
                    <a:pt x="126" y="112"/>
                    <a:pt x="111" y="127"/>
                    <a:pt x="93" y="127"/>
                  </a:cubicBezTo>
                  <a:moveTo>
                    <a:pt x="101" y="44"/>
                  </a:moveTo>
                  <a:cubicBezTo>
                    <a:pt x="101" y="9"/>
                    <a:pt x="101" y="9"/>
                    <a:pt x="101" y="9"/>
                  </a:cubicBezTo>
                  <a:cubicBezTo>
                    <a:pt x="101" y="4"/>
                    <a:pt x="98" y="0"/>
                    <a:pt x="93" y="0"/>
                  </a:cubicBezTo>
                  <a:cubicBezTo>
                    <a:pt x="88" y="0"/>
                    <a:pt x="85" y="4"/>
                    <a:pt x="85" y="9"/>
                  </a:cubicBezTo>
                  <a:cubicBezTo>
                    <a:pt x="85" y="44"/>
                    <a:pt x="85" y="44"/>
                    <a:pt x="85" y="44"/>
                  </a:cubicBezTo>
                  <a:cubicBezTo>
                    <a:pt x="85" y="48"/>
                    <a:pt x="88" y="52"/>
                    <a:pt x="93" y="52"/>
                  </a:cubicBezTo>
                  <a:cubicBezTo>
                    <a:pt x="98" y="52"/>
                    <a:pt x="101" y="48"/>
                    <a:pt x="101" y="44"/>
                  </a:cubicBezTo>
                  <a:close/>
                  <a:moveTo>
                    <a:pt x="101" y="179"/>
                  </a:moveTo>
                  <a:cubicBezTo>
                    <a:pt x="101" y="144"/>
                    <a:pt x="101" y="144"/>
                    <a:pt x="101" y="144"/>
                  </a:cubicBezTo>
                  <a:cubicBezTo>
                    <a:pt x="101" y="139"/>
                    <a:pt x="98" y="136"/>
                    <a:pt x="93" y="136"/>
                  </a:cubicBezTo>
                  <a:cubicBezTo>
                    <a:pt x="88" y="136"/>
                    <a:pt x="85" y="139"/>
                    <a:pt x="85" y="144"/>
                  </a:cubicBezTo>
                  <a:cubicBezTo>
                    <a:pt x="85" y="179"/>
                    <a:pt x="85" y="179"/>
                    <a:pt x="85" y="179"/>
                  </a:cubicBezTo>
                  <a:cubicBezTo>
                    <a:pt x="85" y="183"/>
                    <a:pt x="88" y="187"/>
                    <a:pt x="93" y="187"/>
                  </a:cubicBezTo>
                  <a:cubicBezTo>
                    <a:pt x="98" y="187"/>
                    <a:pt x="101" y="183"/>
                    <a:pt x="101" y="179"/>
                  </a:cubicBezTo>
                  <a:close/>
                  <a:moveTo>
                    <a:pt x="73" y="58"/>
                  </a:moveTo>
                  <a:cubicBezTo>
                    <a:pt x="77" y="55"/>
                    <a:pt x="78" y="50"/>
                    <a:pt x="76" y="46"/>
                  </a:cubicBezTo>
                  <a:cubicBezTo>
                    <a:pt x="57" y="16"/>
                    <a:pt x="57" y="16"/>
                    <a:pt x="57" y="16"/>
                  </a:cubicBezTo>
                  <a:cubicBezTo>
                    <a:pt x="55" y="12"/>
                    <a:pt x="50" y="10"/>
                    <a:pt x="46" y="13"/>
                  </a:cubicBezTo>
                  <a:cubicBezTo>
                    <a:pt x="42" y="15"/>
                    <a:pt x="40" y="20"/>
                    <a:pt x="43" y="24"/>
                  </a:cubicBezTo>
                  <a:cubicBezTo>
                    <a:pt x="61" y="55"/>
                    <a:pt x="61" y="55"/>
                    <a:pt x="61" y="55"/>
                  </a:cubicBezTo>
                  <a:cubicBezTo>
                    <a:pt x="63" y="57"/>
                    <a:pt x="66" y="59"/>
                    <a:pt x="69" y="59"/>
                  </a:cubicBezTo>
                  <a:cubicBezTo>
                    <a:pt x="70" y="59"/>
                    <a:pt x="72" y="58"/>
                    <a:pt x="73" y="58"/>
                  </a:cubicBezTo>
                  <a:close/>
                  <a:moveTo>
                    <a:pt x="140" y="175"/>
                  </a:moveTo>
                  <a:cubicBezTo>
                    <a:pt x="144" y="172"/>
                    <a:pt x="146" y="167"/>
                    <a:pt x="143" y="163"/>
                  </a:cubicBezTo>
                  <a:cubicBezTo>
                    <a:pt x="125" y="133"/>
                    <a:pt x="125" y="133"/>
                    <a:pt x="125" y="133"/>
                  </a:cubicBezTo>
                  <a:cubicBezTo>
                    <a:pt x="122" y="129"/>
                    <a:pt x="117" y="127"/>
                    <a:pt x="113" y="130"/>
                  </a:cubicBezTo>
                  <a:cubicBezTo>
                    <a:pt x="109" y="132"/>
                    <a:pt x="108" y="137"/>
                    <a:pt x="110" y="141"/>
                  </a:cubicBezTo>
                  <a:cubicBezTo>
                    <a:pt x="129" y="172"/>
                    <a:pt x="129" y="172"/>
                    <a:pt x="129" y="172"/>
                  </a:cubicBezTo>
                  <a:cubicBezTo>
                    <a:pt x="130" y="174"/>
                    <a:pt x="133" y="176"/>
                    <a:pt x="136" y="176"/>
                  </a:cubicBezTo>
                  <a:cubicBezTo>
                    <a:pt x="138" y="176"/>
                    <a:pt x="139" y="175"/>
                    <a:pt x="140" y="175"/>
                  </a:cubicBezTo>
                  <a:close/>
                  <a:moveTo>
                    <a:pt x="57" y="74"/>
                  </a:moveTo>
                  <a:cubicBezTo>
                    <a:pt x="59" y="70"/>
                    <a:pt x="58" y="64"/>
                    <a:pt x="54" y="62"/>
                  </a:cubicBezTo>
                  <a:cubicBezTo>
                    <a:pt x="24" y="44"/>
                    <a:pt x="24" y="44"/>
                    <a:pt x="24" y="44"/>
                  </a:cubicBezTo>
                  <a:cubicBezTo>
                    <a:pt x="20" y="41"/>
                    <a:pt x="15" y="42"/>
                    <a:pt x="12" y="46"/>
                  </a:cubicBezTo>
                  <a:cubicBezTo>
                    <a:pt x="10" y="50"/>
                    <a:pt x="11" y="55"/>
                    <a:pt x="15" y="58"/>
                  </a:cubicBezTo>
                  <a:cubicBezTo>
                    <a:pt x="45" y="76"/>
                    <a:pt x="45" y="76"/>
                    <a:pt x="45" y="76"/>
                  </a:cubicBezTo>
                  <a:cubicBezTo>
                    <a:pt x="47" y="77"/>
                    <a:pt x="48" y="78"/>
                    <a:pt x="50" y="78"/>
                  </a:cubicBezTo>
                  <a:cubicBezTo>
                    <a:pt x="53" y="78"/>
                    <a:pt x="55" y="76"/>
                    <a:pt x="57" y="74"/>
                  </a:cubicBezTo>
                  <a:close/>
                  <a:moveTo>
                    <a:pt x="174" y="141"/>
                  </a:moveTo>
                  <a:cubicBezTo>
                    <a:pt x="176" y="137"/>
                    <a:pt x="175" y="132"/>
                    <a:pt x="171" y="130"/>
                  </a:cubicBezTo>
                  <a:cubicBezTo>
                    <a:pt x="141" y="111"/>
                    <a:pt x="141" y="111"/>
                    <a:pt x="141" y="111"/>
                  </a:cubicBezTo>
                  <a:cubicBezTo>
                    <a:pt x="137" y="109"/>
                    <a:pt x="132" y="110"/>
                    <a:pt x="129" y="114"/>
                  </a:cubicBezTo>
                  <a:cubicBezTo>
                    <a:pt x="127" y="118"/>
                    <a:pt x="128" y="123"/>
                    <a:pt x="132" y="125"/>
                  </a:cubicBezTo>
                  <a:cubicBezTo>
                    <a:pt x="162" y="144"/>
                    <a:pt x="162" y="144"/>
                    <a:pt x="162" y="144"/>
                  </a:cubicBezTo>
                  <a:cubicBezTo>
                    <a:pt x="164" y="145"/>
                    <a:pt x="165" y="145"/>
                    <a:pt x="167" y="145"/>
                  </a:cubicBezTo>
                  <a:cubicBezTo>
                    <a:pt x="170" y="145"/>
                    <a:pt x="172" y="144"/>
                    <a:pt x="174" y="141"/>
                  </a:cubicBezTo>
                  <a:close/>
                  <a:moveTo>
                    <a:pt x="51" y="94"/>
                  </a:moveTo>
                  <a:cubicBezTo>
                    <a:pt x="51" y="89"/>
                    <a:pt x="47" y="85"/>
                    <a:pt x="43" y="85"/>
                  </a:cubicBezTo>
                  <a:cubicBezTo>
                    <a:pt x="8" y="85"/>
                    <a:pt x="8" y="85"/>
                    <a:pt x="8" y="85"/>
                  </a:cubicBezTo>
                  <a:cubicBezTo>
                    <a:pt x="4" y="85"/>
                    <a:pt x="0" y="89"/>
                    <a:pt x="0" y="94"/>
                  </a:cubicBezTo>
                  <a:cubicBezTo>
                    <a:pt x="0" y="98"/>
                    <a:pt x="4" y="102"/>
                    <a:pt x="8" y="102"/>
                  </a:cubicBezTo>
                  <a:cubicBezTo>
                    <a:pt x="43" y="102"/>
                    <a:pt x="43" y="102"/>
                    <a:pt x="43" y="102"/>
                  </a:cubicBezTo>
                  <a:cubicBezTo>
                    <a:pt x="47" y="102"/>
                    <a:pt x="51" y="98"/>
                    <a:pt x="51" y="94"/>
                  </a:cubicBezTo>
                  <a:close/>
                  <a:moveTo>
                    <a:pt x="186" y="94"/>
                  </a:moveTo>
                  <a:cubicBezTo>
                    <a:pt x="186" y="89"/>
                    <a:pt x="183" y="85"/>
                    <a:pt x="178" y="85"/>
                  </a:cubicBezTo>
                  <a:cubicBezTo>
                    <a:pt x="143" y="85"/>
                    <a:pt x="143" y="85"/>
                    <a:pt x="143" y="85"/>
                  </a:cubicBezTo>
                  <a:cubicBezTo>
                    <a:pt x="139" y="85"/>
                    <a:pt x="135" y="89"/>
                    <a:pt x="135" y="94"/>
                  </a:cubicBezTo>
                  <a:cubicBezTo>
                    <a:pt x="135" y="98"/>
                    <a:pt x="139" y="102"/>
                    <a:pt x="143" y="102"/>
                  </a:cubicBezTo>
                  <a:cubicBezTo>
                    <a:pt x="178" y="102"/>
                    <a:pt x="178" y="102"/>
                    <a:pt x="178" y="102"/>
                  </a:cubicBezTo>
                  <a:cubicBezTo>
                    <a:pt x="183" y="102"/>
                    <a:pt x="186" y="98"/>
                    <a:pt x="186" y="94"/>
                  </a:cubicBezTo>
                  <a:close/>
                  <a:moveTo>
                    <a:pt x="125" y="55"/>
                  </a:moveTo>
                  <a:cubicBezTo>
                    <a:pt x="143" y="24"/>
                    <a:pt x="143" y="24"/>
                    <a:pt x="143" y="24"/>
                  </a:cubicBezTo>
                  <a:cubicBezTo>
                    <a:pt x="146" y="20"/>
                    <a:pt x="144" y="15"/>
                    <a:pt x="140" y="13"/>
                  </a:cubicBezTo>
                  <a:cubicBezTo>
                    <a:pt x="136" y="10"/>
                    <a:pt x="131" y="12"/>
                    <a:pt x="129" y="16"/>
                  </a:cubicBezTo>
                  <a:cubicBezTo>
                    <a:pt x="110" y="46"/>
                    <a:pt x="110" y="46"/>
                    <a:pt x="110" y="46"/>
                  </a:cubicBezTo>
                  <a:cubicBezTo>
                    <a:pt x="108" y="50"/>
                    <a:pt x="109" y="55"/>
                    <a:pt x="113" y="58"/>
                  </a:cubicBezTo>
                  <a:cubicBezTo>
                    <a:pt x="115" y="58"/>
                    <a:pt x="116" y="59"/>
                    <a:pt x="118" y="59"/>
                  </a:cubicBezTo>
                  <a:cubicBezTo>
                    <a:pt x="120" y="59"/>
                    <a:pt x="123" y="57"/>
                    <a:pt x="125" y="55"/>
                  </a:cubicBezTo>
                  <a:close/>
                  <a:moveTo>
                    <a:pt x="57" y="172"/>
                  </a:moveTo>
                  <a:cubicBezTo>
                    <a:pt x="76" y="141"/>
                    <a:pt x="76" y="141"/>
                    <a:pt x="76" y="141"/>
                  </a:cubicBezTo>
                  <a:cubicBezTo>
                    <a:pt x="78" y="137"/>
                    <a:pt x="77" y="132"/>
                    <a:pt x="73" y="130"/>
                  </a:cubicBezTo>
                  <a:cubicBezTo>
                    <a:pt x="69" y="127"/>
                    <a:pt x="64" y="129"/>
                    <a:pt x="61" y="133"/>
                  </a:cubicBezTo>
                  <a:cubicBezTo>
                    <a:pt x="43" y="163"/>
                    <a:pt x="43" y="163"/>
                    <a:pt x="43" y="163"/>
                  </a:cubicBezTo>
                  <a:cubicBezTo>
                    <a:pt x="40" y="167"/>
                    <a:pt x="42" y="172"/>
                    <a:pt x="46" y="175"/>
                  </a:cubicBezTo>
                  <a:cubicBezTo>
                    <a:pt x="47" y="175"/>
                    <a:pt x="49" y="176"/>
                    <a:pt x="50" y="176"/>
                  </a:cubicBezTo>
                  <a:cubicBezTo>
                    <a:pt x="53" y="176"/>
                    <a:pt x="56" y="174"/>
                    <a:pt x="57" y="172"/>
                  </a:cubicBezTo>
                  <a:close/>
                  <a:moveTo>
                    <a:pt x="141" y="76"/>
                  </a:moveTo>
                  <a:cubicBezTo>
                    <a:pt x="171" y="58"/>
                    <a:pt x="171" y="58"/>
                    <a:pt x="171" y="58"/>
                  </a:cubicBezTo>
                  <a:cubicBezTo>
                    <a:pt x="175" y="55"/>
                    <a:pt x="176" y="50"/>
                    <a:pt x="174" y="46"/>
                  </a:cubicBezTo>
                  <a:cubicBezTo>
                    <a:pt x="172" y="42"/>
                    <a:pt x="166" y="41"/>
                    <a:pt x="162" y="44"/>
                  </a:cubicBezTo>
                  <a:cubicBezTo>
                    <a:pt x="132" y="62"/>
                    <a:pt x="132" y="62"/>
                    <a:pt x="132" y="62"/>
                  </a:cubicBezTo>
                  <a:cubicBezTo>
                    <a:pt x="128" y="64"/>
                    <a:pt x="127" y="70"/>
                    <a:pt x="129" y="74"/>
                  </a:cubicBezTo>
                  <a:cubicBezTo>
                    <a:pt x="131" y="76"/>
                    <a:pt x="134" y="78"/>
                    <a:pt x="136" y="78"/>
                  </a:cubicBezTo>
                  <a:cubicBezTo>
                    <a:pt x="138" y="78"/>
                    <a:pt x="139" y="77"/>
                    <a:pt x="141" y="76"/>
                  </a:cubicBezTo>
                  <a:close/>
                  <a:moveTo>
                    <a:pt x="24" y="144"/>
                  </a:moveTo>
                  <a:cubicBezTo>
                    <a:pt x="54" y="125"/>
                    <a:pt x="54" y="125"/>
                    <a:pt x="54" y="125"/>
                  </a:cubicBezTo>
                  <a:cubicBezTo>
                    <a:pt x="58" y="123"/>
                    <a:pt x="59" y="118"/>
                    <a:pt x="57" y="114"/>
                  </a:cubicBezTo>
                  <a:cubicBezTo>
                    <a:pt x="54" y="110"/>
                    <a:pt x="49" y="109"/>
                    <a:pt x="45" y="111"/>
                  </a:cubicBezTo>
                  <a:cubicBezTo>
                    <a:pt x="15" y="130"/>
                    <a:pt x="15" y="130"/>
                    <a:pt x="15" y="130"/>
                  </a:cubicBezTo>
                  <a:cubicBezTo>
                    <a:pt x="11" y="132"/>
                    <a:pt x="10" y="137"/>
                    <a:pt x="12" y="141"/>
                  </a:cubicBezTo>
                  <a:cubicBezTo>
                    <a:pt x="14" y="144"/>
                    <a:pt x="17" y="145"/>
                    <a:pt x="19" y="145"/>
                  </a:cubicBezTo>
                  <a:cubicBezTo>
                    <a:pt x="21" y="145"/>
                    <a:pt x="22" y="145"/>
                    <a:pt x="24" y="14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80" name="Icon"/>
            <p:cNvSpPr>
              <a:spLocks noChangeAspect="1" noEditPoints="1"/>
            </p:cNvSpPr>
            <p:nvPr/>
          </p:nvSpPr>
          <p:spPr bwMode="auto">
            <a:xfrm>
              <a:off x="15741131" y="6465839"/>
              <a:ext cx="344850" cy="415482"/>
            </a:xfrm>
            <a:custGeom>
              <a:avLst/>
              <a:gdLst>
                <a:gd name="T0" fmla="*/ 254 w 348"/>
                <a:gd name="T1" fmla="*/ 182 h 420"/>
                <a:gd name="T2" fmla="*/ 235 w 348"/>
                <a:gd name="T3" fmla="*/ 176 h 420"/>
                <a:gd name="T4" fmla="*/ 211 w 348"/>
                <a:gd name="T5" fmla="*/ 0 h 420"/>
                <a:gd name="T6" fmla="*/ 66 w 348"/>
                <a:gd name="T7" fmla="*/ 49 h 420"/>
                <a:gd name="T8" fmla="*/ 31 w 348"/>
                <a:gd name="T9" fmla="*/ 170 h 420"/>
                <a:gd name="T10" fmla="*/ 8 w 348"/>
                <a:gd name="T11" fmla="*/ 182 h 420"/>
                <a:gd name="T12" fmla="*/ 115 w 348"/>
                <a:gd name="T13" fmla="*/ 315 h 420"/>
                <a:gd name="T14" fmla="*/ 82 w 348"/>
                <a:gd name="T15" fmla="*/ 420 h 420"/>
                <a:gd name="T16" fmla="*/ 194 w 348"/>
                <a:gd name="T17" fmla="*/ 420 h 420"/>
                <a:gd name="T18" fmla="*/ 160 w 348"/>
                <a:gd name="T19" fmla="*/ 315 h 420"/>
                <a:gd name="T20" fmla="*/ 254 w 348"/>
                <a:gd name="T21" fmla="*/ 287 h 420"/>
                <a:gd name="T22" fmla="*/ 348 w 348"/>
                <a:gd name="T23" fmla="*/ 160 h 420"/>
                <a:gd name="T24" fmla="*/ 40 w 348"/>
                <a:gd name="T25" fmla="*/ 155 h 420"/>
                <a:gd name="T26" fmla="*/ 40 w 348"/>
                <a:gd name="T27" fmla="*/ 122 h 420"/>
                <a:gd name="T28" fmla="*/ 40 w 348"/>
                <a:gd name="T29" fmla="*/ 155 h 420"/>
                <a:gd name="T30" fmla="*/ 24 w 348"/>
                <a:gd name="T31" fmla="*/ 90 h 420"/>
                <a:gd name="T32" fmla="*/ 56 w 348"/>
                <a:gd name="T33" fmla="*/ 90 h 420"/>
                <a:gd name="T34" fmla="*/ 91 w 348"/>
                <a:gd name="T35" fmla="*/ 155 h 420"/>
                <a:gd name="T36" fmla="*/ 91 w 348"/>
                <a:gd name="T37" fmla="*/ 122 h 420"/>
                <a:gd name="T38" fmla="*/ 91 w 348"/>
                <a:gd name="T39" fmla="*/ 155 h 420"/>
                <a:gd name="T40" fmla="*/ 75 w 348"/>
                <a:gd name="T41" fmla="*/ 90 h 420"/>
                <a:gd name="T42" fmla="*/ 108 w 348"/>
                <a:gd name="T43" fmla="*/ 90 h 420"/>
                <a:gd name="T44" fmla="*/ 112 w 348"/>
                <a:gd name="T45" fmla="*/ 160 h 420"/>
                <a:gd name="T46" fmla="*/ 155 w 348"/>
                <a:gd name="T47" fmla="*/ 160 h 420"/>
                <a:gd name="T48" fmla="*/ 175 w 348"/>
                <a:gd name="T49" fmla="*/ 145 h 420"/>
                <a:gd name="T50" fmla="*/ 175 w 348"/>
                <a:gd name="T51" fmla="*/ 100 h 420"/>
                <a:gd name="T52" fmla="*/ 175 w 348"/>
                <a:gd name="T53" fmla="*/ 145 h 420"/>
                <a:gd name="T54" fmla="*/ 153 w 348"/>
                <a:gd name="T55" fmla="*/ 57 h 420"/>
                <a:gd name="T56" fmla="*/ 198 w 348"/>
                <a:gd name="T57" fmla="*/ 57 h 420"/>
                <a:gd name="T58" fmla="*/ 246 w 348"/>
                <a:gd name="T59" fmla="*/ 34 h 420"/>
                <a:gd name="T60" fmla="*/ 246 w 348"/>
                <a:gd name="T61" fmla="*/ 79 h 420"/>
                <a:gd name="T62" fmla="*/ 246 w 348"/>
                <a:gd name="T63" fmla="*/ 34 h 420"/>
                <a:gd name="T64" fmla="*/ 246 w 348"/>
                <a:gd name="T65" fmla="*/ 100 h 420"/>
                <a:gd name="T66" fmla="*/ 246 w 348"/>
                <a:gd name="T67" fmla="*/ 145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8" h="420">
                  <a:moveTo>
                    <a:pt x="254" y="208"/>
                  </a:moveTo>
                  <a:cubicBezTo>
                    <a:pt x="254" y="182"/>
                    <a:pt x="254" y="182"/>
                    <a:pt x="254" y="182"/>
                  </a:cubicBezTo>
                  <a:cubicBezTo>
                    <a:pt x="235" y="182"/>
                    <a:pt x="235" y="182"/>
                    <a:pt x="235" y="182"/>
                  </a:cubicBezTo>
                  <a:cubicBezTo>
                    <a:pt x="235" y="176"/>
                    <a:pt x="235" y="176"/>
                    <a:pt x="235" y="176"/>
                  </a:cubicBezTo>
                  <a:cubicBezTo>
                    <a:pt x="272" y="165"/>
                    <a:pt x="300" y="131"/>
                    <a:pt x="300" y="90"/>
                  </a:cubicBezTo>
                  <a:cubicBezTo>
                    <a:pt x="300" y="41"/>
                    <a:pt x="260" y="0"/>
                    <a:pt x="211" y="0"/>
                  </a:cubicBezTo>
                  <a:cubicBezTo>
                    <a:pt x="164" y="0"/>
                    <a:pt x="126" y="36"/>
                    <a:pt x="122" y="81"/>
                  </a:cubicBezTo>
                  <a:cubicBezTo>
                    <a:pt x="110" y="62"/>
                    <a:pt x="89" y="49"/>
                    <a:pt x="66" y="49"/>
                  </a:cubicBezTo>
                  <a:cubicBezTo>
                    <a:pt x="30" y="49"/>
                    <a:pt x="0" y="78"/>
                    <a:pt x="0" y="114"/>
                  </a:cubicBezTo>
                  <a:cubicBezTo>
                    <a:pt x="0" y="138"/>
                    <a:pt x="13" y="158"/>
                    <a:pt x="31" y="170"/>
                  </a:cubicBezTo>
                  <a:cubicBezTo>
                    <a:pt x="31" y="182"/>
                    <a:pt x="31" y="182"/>
                    <a:pt x="31" y="182"/>
                  </a:cubicBezTo>
                  <a:cubicBezTo>
                    <a:pt x="8" y="182"/>
                    <a:pt x="8" y="182"/>
                    <a:pt x="8" y="182"/>
                  </a:cubicBezTo>
                  <a:cubicBezTo>
                    <a:pt x="8" y="315"/>
                    <a:pt x="8" y="315"/>
                    <a:pt x="8" y="315"/>
                  </a:cubicBezTo>
                  <a:cubicBezTo>
                    <a:pt x="115" y="315"/>
                    <a:pt x="115" y="315"/>
                    <a:pt x="115" y="315"/>
                  </a:cubicBezTo>
                  <a:cubicBezTo>
                    <a:pt x="55" y="420"/>
                    <a:pt x="55" y="420"/>
                    <a:pt x="55" y="420"/>
                  </a:cubicBezTo>
                  <a:cubicBezTo>
                    <a:pt x="82" y="420"/>
                    <a:pt x="82" y="420"/>
                    <a:pt x="82" y="420"/>
                  </a:cubicBezTo>
                  <a:cubicBezTo>
                    <a:pt x="138" y="322"/>
                    <a:pt x="138" y="322"/>
                    <a:pt x="138" y="322"/>
                  </a:cubicBezTo>
                  <a:cubicBezTo>
                    <a:pt x="194" y="420"/>
                    <a:pt x="194" y="420"/>
                    <a:pt x="194" y="420"/>
                  </a:cubicBezTo>
                  <a:cubicBezTo>
                    <a:pt x="221" y="420"/>
                    <a:pt x="221" y="420"/>
                    <a:pt x="221" y="420"/>
                  </a:cubicBezTo>
                  <a:cubicBezTo>
                    <a:pt x="160" y="315"/>
                    <a:pt x="160" y="315"/>
                    <a:pt x="160" y="315"/>
                  </a:cubicBezTo>
                  <a:cubicBezTo>
                    <a:pt x="254" y="315"/>
                    <a:pt x="254" y="315"/>
                    <a:pt x="254" y="315"/>
                  </a:cubicBezTo>
                  <a:cubicBezTo>
                    <a:pt x="254" y="287"/>
                    <a:pt x="254" y="287"/>
                    <a:pt x="254" y="287"/>
                  </a:cubicBezTo>
                  <a:cubicBezTo>
                    <a:pt x="348" y="335"/>
                    <a:pt x="348" y="335"/>
                    <a:pt x="348" y="335"/>
                  </a:cubicBezTo>
                  <a:cubicBezTo>
                    <a:pt x="348" y="160"/>
                    <a:pt x="348" y="160"/>
                    <a:pt x="348" y="160"/>
                  </a:cubicBezTo>
                  <a:lnTo>
                    <a:pt x="254" y="208"/>
                  </a:lnTo>
                  <a:close/>
                  <a:moveTo>
                    <a:pt x="40" y="155"/>
                  </a:moveTo>
                  <a:cubicBezTo>
                    <a:pt x="31" y="155"/>
                    <a:pt x="24" y="148"/>
                    <a:pt x="24" y="139"/>
                  </a:cubicBezTo>
                  <a:cubicBezTo>
                    <a:pt x="24" y="129"/>
                    <a:pt x="31" y="122"/>
                    <a:pt x="40" y="122"/>
                  </a:cubicBezTo>
                  <a:cubicBezTo>
                    <a:pt x="49" y="122"/>
                    <a:pt x="56" y="129"/>
                    <a:pt x="56" y="139"/>
                  </a:cubicBezTo>
                  <a:cubicBezTo>
                    <a:pt x="56" y="148"/>
                    <a:pt x="49" y="155"/>
                    <a:pt x="40" y="155"/>
                  </a:cubicBezTo>
                  <a:close/>
                  <a:moveTo>
                    <a:pt x="40" y="107"/>
                  </a:moveTo>
                  <a:cubicBezTo>
                    <a:pt x="31" y="107"/>
                    <a:pt x="24" y="99"/>
                    <a:pt x="24" y="90"/>
                  </a:cubicBezTo>
                  <a:cubicBezTo>
                    <a:pt x="24" y="81"/>
                    <a:pt x="31" y="74"/>
                    <a:pt x="40" y="74"/>
                  </a:cubicBezTo>
                  <a:cubicBezTo>
                    <a:pt x="49" y="74"/>
                    <a:pt x="56" y="81"/>
                    <a:pt x="56" y="90"/>
                  </a:cubicBezTo>
                  <a:cubicBezTo>
                    <a:pt x="56" y="99"/>
                    <a:pt x="49" y="107"/>
                    <a:pt x="40" y="107"/>
                  </a:cubicBezTo>
                  <a:close/>
                  <a:moveTo>
                    <a:pt x="91" y="155"/>
                  </a:moveTo>
                  <a:cubicBezTo>
                    <a:pt x="82" y="155"/>
                    <a:pt x="75" y="148"/>
                    <a:pt x="75" y="139"/>
                  </a:cubicBezTo>
                  <a:cubicBezTo>
                    <a:pt x="75" y="129"/>
                    <a:pt x="82" y="122"/>
                    <a:pt x="91" y="122"/>
                  </a:cubicBezTo>
                  <a:cubicBezTo>
                    <a:pt x="100" y="122"/>
                    <a:pt x="108" y="129"/>
                    <a:pt x="108" y="139"/>
                  </a:cubicBezTo>
                  <a:cubicBezTo>
                    <a:pt x="108" y="148"/>
                    <a:pt x="100" y="155"/>
                    <a:pt x="91" y="155"/>
                  </a:cubicBezTo>
                  <a:close/>
                  <a:moveTo>
                    <a:pt x="91" y="107"/>
                  </a:moveTo>
                  <a:cubicBezTo>
                    <a:pt x="82" y="107"/>
                    <a:pt x="75" y="99"/>
                    <a:pt x="75" y="90"/>
                  </a:cubicBezTo>
                  <a:cubicBezTo>
                    <a:pt x="75" y="81"/>
                    <a:pt x="82" y="74"/>
                    <a:pt x="91" y="74"/>
                  </a:cubicBezTo>
                  <a:cubicBezTo>
                    <a:pt x="100" y="74"/>
                    <a:pt x="108" y="81"/>
                    <a:pt x="108" y="90"/>
                  </a:cubicBezTo>
                  <a:cubicBezTo>
                    <a:pt x="108" y="99"/>
                    <a:pt x="100" y="107"/>
                    <a:pt x="91" y="107"/>
                  </a:cubicBezTo>
                  <a:close/>
                  <a:moveTo>
                    <a:pt x="112" y="160"/>
                  </a:moveTo>
                  <a:cubicBezTo>
                    <a:pt x="121" y="152"/>
                    <a:pt x="127" y="140"/>
                    <a:pt x="130" y="128"/>
                  </a:cubicBezTo>
                  <a:cubicBezTo>
                    <a:pt x="136" y="141"/>
                    <a:pt x="144" y="152"/>
                    <a:pt x="155" y="160"/>
                  </a:cubicBezTo>
                  <a:lnTo>
                    <a:pt x="112" y="160"/>
                  </a:lnTo>
                  <a:close/>
                  <a:moveTo>
                    <a:pt x="175" y="145"/>
                  </a:moveTo>
                  <a:cubicBezTo>
                    <a:pt x="163" y="145"/>
                    <a:pt x="153" y="135"/>
                    <a:pt x="153" y="123"/>
                  </a:cubicBezTo>
                  <a:cubicBezTo>
                    <a:pt x="153" y="110"/>
                    <a:pt x="163" y="100"/>
                    <a:pt x="175" y="100"/>
                  </a:cubicBezTo>
                  <a:cubicBezTo>
                    <a:pt x="188" y="100"/>
                    <a:pt x="198" y="110"/>
                    <a:pt x="198" y="123"/>
                  </a:cubicBezTo>
                  <a:cubicBezTo>
                    <a:pt x="198" y="135"/>
                    <a:pt x="188" y="145"/>
                    <a:pt x="175" y="145"/>
                  </a:cubicBezTo>
                  <a:close/>
                  <a:moveTo>
                    <a:pt x="175" y="79"/>
                  </a:moveTo>
                  <a:cubicBezTo>
                    <a:pt x="163" y="79"/>
                    <a:pt x="153" y="69"/>
                    <a:pt x="153" y="57"/>
                  </a:cubicBezTo>
                  <a:cubicBezTo>
                    <a:pt x="153" y="44"/>
                    <a:pt x="163" y="34"/>
                    <a:pt x="175" y="34"/>
                  </a:cubicBezTo>
                  <a:cubicBezTo>
                    <a:pt x="188" y="34"/>
                    <a:pt x="198" y="44"/>
                    <a:pt x="198" y="57"/>
                  </a:cubicBezTo>
                  <a:cubicBezTo>
                    <a:pt x="198" y="69"/>
                    <a:pt x="188" y="79"/>
                    <a:pt x="175" y="79"/>
                  </a:cubicBezTo>
                  <a:close/>
                  <a:moveTo>
                    <a:pt x="246" y="34"/>
                  </a:moveTo>
                  <a:cubicBezTo>
                    <a:pt x="258" y="34"/>
                    <a:pt x="268" y="44"/>
                    <a:pt x="268" y="57"/>
                  </a:cubicBezTo>
                  <a:cubicBezTo>
                    <a:pt x="268" y="69"/>
                    <a:pt x="258" y="79"/>
                    <a:pt x="246" y="79"/>
                  </a:cubicBezTo>
                  <a:cubicBezTo>
                    <a:pt x="233" y="79"/>
                    <a:pt x="223" y="69"/>
                    <a:pt x="223" y="57"/>
                  </a:cubicBezTo>
                  <a:cubicBezTo>
                    <a:pt x="223" y="44"/>
                    <a:pt x="233" y="34"/>
                    <a:pt x="246" y="34"/>
                  </a:cubicBezTo>
                  <a:close/>
                  <a:moveTo>
                    <a:pt x="223" y="123"/>
                  </a:moveTo>
                  <a:cubicBezTo>
                    <a:pt x="223" y="110"/>
                    <a:pt x="233" y="100"/>
                    <a:pt x="246" y="100"/>
                  </a:cubicBezTo>
                  <a:cubicBezTo>
                    <a:pt x="258" y="100"/>
                    <a:pt x="268" y="110"/>
                    <a:pt x="268" y="123"/>
                  </a:cubicBezTo>
                  <a:cubicBezTo>
                    <a:pt x="268" y="135"/>
                    <a:pt x="258" y="145"/>
                    <a:pt x="246" y="145"/>
                  </a:cubicBezTo>
                  <a:cubicBezTo>
                    <a:pt x="233" y="145"/>
                    <a:pt x="223" y="135"/>
                    <a:pt x="223" y="12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81" name="Icon"/>
            <p:cNvSpPr>
              <a:spLocks noChangeAspect="1" noEditPoints="1"/>
            </p:cNvSpPr>
            <p:nvPr/>
          </p:nvSpPr>
          <p:spPr bwMode="auto">
            <a:xfrm>
              <a:off x="15008184" y="6489479"/>
              <a:ext cx="571429" cy="368203"/>
            </a:xfrm>
            <a:custGeom>
              <a:avLst/>
              <a:gdLst>
                <a:gd name="T0" fmla="*/ 211 w 421"/>
                <a:gd name="T1" fmla="*/ 0 h 270"/>
                <a:gd name="T2" fmla="*/ 421 w 421"/>
                <a:gd name="T3" fmla="*/ 87 h 270"/>
                <a:gd name="T4" fmla="*/ 211 w 421"/>
                <a:gd name="T5" fmla="*/ 174 h 270"/>
                <a:gd name="T6" fmla="*/ 96 w 421"/>
                <a:gd name="T7" fmla="*/ 127 h 270"/>
                <a:gd name="T8" fmla="*/ 203 w 421"/>
                <a:gd name="T9" fmla="*/ 82 h 270"/>
                <a:gd name="T10" fmla="*/ 206 w 421"/>
                <a:gd name="T11" fmla="*/ 76 h 270"/>
                <a:gd name="T12" fmla="*/ 200 w 421"/>
                <a:gd name="T13" fmla="*/ 74 h 270"/>
                <a:gd name="T14" fmla="*/ 84 w 421"/>
                <a:gd name="T15" fmla="*/ 122 h 270"/>
                <a:gd name="T16" fmla="*/ 0 w 421"/>
                <a:gd name="T17" fmla="*/ 87 h 270"/>
                <a:gd name="T18" fmla="*/ 211 w 421"/>
                <a:gd name="T19" fmla="*/ 0 h 270"/>
                <a:gd name="T20" fmla="*/ 211 w 421"/>
                <a:gd name="T21" fmla="*/ 184 h 270"/>
                <a:gd name="T22" fmla="*/ 209 w 421"/>
                <a:gd name="T23" fmla="*/ 184 h 270"/>
                <a:gd name="T24" fmla="*/ 103 w 421"/>
                <a:gd name="T25" fmla="*/ 140 h 270"/>
                <a:gd name="T26" fmla="*/ 103 w 421"/>
                <a:gd name="T27" fmla="*/ 209 h 270"/>
                <a:gd name="T28" fmla="*/ 209 w 421"/>
                <a:gd name="T29" fmla="*/ 267 h 270"/>
                <a:gd name="T30" fmla="*/ 314 w 421"/>
                <a:gd name="T31" fmla="*/ 209 h 270"/>
                <a:gd name="T32" fmla="*/ 314 w 421"/>
                <a:gd name="T33" fmla="*/ 142 h 270"/>
                <a:gd name="T34" fmla="*/ 212 w 421"/>
                <a:gd name="T35" fmla="*/ 184 h 270"/>
                <a:gd name="T36" fmla="*/ 211 w 421"/>
                <a:gd name="T37" fmla="*/ 184 h 270"/>
                <a:gd name="T38" fmla="*/ 87 w 421"/>
                <a:gd name="T39" fmla="*/ 270 h 270"/>
                <a:gd name="T40" fmla="*/ 73 w 421"/>
                <a:gd name="T41" fmla="*/ 165 h 270"/>
                <a:gd name="T42" fmla="*/ 85 w 421"/>
                <a:gd name="T43" fmla="*/ 146 h 270"/>
                <a:gd name="T44" fmla="*/ 65 w 421"/>
                <a:gd name="T45" fmla="*/ 125 h 270"/>
                <a:gd name="T46" fmla="*/ 45 w 421"/>
                <a:gd name="T47" fmla="*/ 146 h 270"/>
                <a:gd name="T48" fmla="*/ 57 w 421"/>
                <a:gd name="T49" fmla="*/ 165 h 270"/>
                <a:gd name="T50" fmla="*/ 43 w 421"/>
                <a:gd name="T51" fmla="*/ 270 h 270"/>
                <a:gd name="T52" fmla="*/ 87 w 421"/>
                <a:gd name="T53" fmla="*/ 27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21" h="270">
                  <a:moveTo>
                    <a:pt x="211" y="0"/>
                  </a:moveTo>
                  <a:cubicBezTo>
                    <a:pt x="421" y="87"/>
                    <a:pt x="421" y="87"/>
                    <a:pt x="421" y="87"/>
                  </a:cubicBezTo>
                  <a:cubicBezTo>
                    <a:pt x="211" y="174"/>
                    <a:pt x="211" y="174"/>
                    <a:pt x="211" y="174"/>
                  </a:cubicBezTo>
                  <a:cubicBezTo>
                    <a:pt x="96" y="127"/>
                    <a:pt x="96" y="127"/>
                    <a:pt x="96" y="127"/>
                  </a:cubicBezTo>
                  <a:cubicBezTo>
                    <a:pt x="203" y="82"/>
                    <a:pt x="203" y="82"/>
                    <a:pt x="203" y="82"/>
                  </a:cubicBezTo>
                  <a:cubicBezTo>
                    <a:pt x="206" y="81"/>
                    <a:pt x="207" y="79"/>
                    <a:pt x="206" y="76"/>
                  </a:cubicBezTo>
                  <a:cubicBezTo>
                    <a:pt x="205" y="74"/>
                    <a:pt x="202" y="73"/>
                    <a:pt x="200" y="74"/>
                  </a:cubicBezTo>
                  <a:cubicBezTo>
                    <a:pt x="84" y="122"/>
                    <a:pt x="84" y="122"/>
                    <a:pt x="84" y="122"/>
                  </a:cubicBezTo>
                  <a:cubicBezTo>
                    <a:pt x="0" y="87"/>
                    <a:pt x="0" y="87"/>
                    <a:pt x="0" y="87"/>
                  </a:cubicBezTo>
                  <a:lnTo>
                    <a:pt x="211" y="0"/>
                  </a:lnTo>
                  <a:close/>
                  <a:moveTo>
                    <a:pt x="211" y="184"/>
                  </a:moveTo>
                  <a:cubicBezTo>
                    <a:pt x="210" y="184"/>
                    <a:pt x="209" y="184"/>
                    <a:pt x="209" y="184"/>
                  </a:cubicBezTo>
                  <a:cubicBezTo>
                    <a:pt x="103" y="140"/>
                    <a:pt x="103" y="140"/>
                    <a:pt x="103" y="140"/>
                  </a:cubicBezTo>
                  <a:cubicBezTo>
                    <a:pt x="103" y="209"/>
                    <a:pt x="103" y="209"/>
                    <a:pt x="103" y="209"/>
                  </a:cubicBezTo>
                  <a:cubicBezTo>
                    <a:pt x="154" y="209"/>
                    <a:pt x="196" y="234"/>
                    <a:pt x="209" y="267"/>
                  </a:cubicBezTo>
                  <a:cubicBezTo>
                    <a:pt x="222" y="234"/>
                    <a:pt x="264" y="209"/>
                    <a:pt x="314" y="209"/>
                  </a:cubicBezTo>
                  <a:cubicBezTo>
                    <a:pt x="314" y="142"/>
                    <a:pt x="314" y="142"/>
                    <a:pt x="314" y="142"/>
                  </a:cubicBezTo>
                  <a:cubicBezTo>
                    <a:pt x="212" y="184"/>
                    <a:pt x="212" y="184"/>
                    <a:pt x="212" y="184"/>
                  </a:cubicBezTo>
                  <a:cubicBezTo>
                    <a:pt x="212" y="184"/>
                    <a:pt x="211" y="184"/>
                    <a:pt x="211" y="184"/>
                  </a:cubicBezTo>
                  <a:close/>
                  <a:moveTo>
                    <a:pt x="87" y="270"/>
                  </a:moveTo>
                  <a:cubicBezTo>
                    <a:pt x="73" y="165"/>
                    <a:pt x="73" y="165"/>
                    <a:pt x="73" y="165"/>
                  </a:cubicBezTo>
                  <a:cubicBezTo>
                    <a:pt x="80" y="161"/>
                    <a:pt x="85" y="154"/>
                    <a:pt x="85" y="146"/>
                  </a:cubicBezTo>
                  <a:cubicBezTo>
                    <a:pt x="85" y="134"/>
                    <a:pt x="76" y="125"/>
                    <a:pt x="65" y="125"/>
                  </a:cubicBezTo>
                  <a:cubicBezTo>
                    <a:pt x="54" y="125"/>
                    <a:pt x="45" y="134"/>
                    <a:pt x="45" y="146"/>
                  </a:cubicBezTo>
                  <a:cubicBezTo>
                    <a:pt x="45" y="154"/>
                    <a:pt x="50" y="161"/>
                    <a:pt x="57" y="165"/>
                  </a:cubicBezTo>
                  <a:cubicBezTo>
                    <a:pt x="43" y="270"/>
                    <a:pt x="43" y="270"/>
                    <a:pt x="43" y="270"/>
                  </a:cubicBezTo>
                  <a:lnTo>
                    <a:pt x="87" y="27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282" name="Icon"/>
            <p:cNvSpPr>
              <a:spLocks noChangeAspect="1" noEditPoints="1"/>
            </p:cNvSpPr>
            <p:nvPr/>
          </p:nvSpPr>
          <p:spPr bwMode="auto">
            <a:xfrm>
              <a:off x="13842312" y="5870052"/>
              <a:ext cx="344850" cy="415482"/>
            </a:xfrm>
            <a:custGeom>
              <a:avLst/>
              <a:gdLst>
                <a:gd name="T0" fmla="*/ 254 w 348"/>
                <a:gd name="T1" fmla="*/ 182 h 420"/>
                <a:gd name="T2" fmla="*/ 235 w 348"/>
                <a:gd name="T3" fmla="*/ 176 h 420"/>
                <a:gd name="T4" fmla="*/ 211 w 348"/>
                <a:gd name="T5" fmla="*/ 0 h 420"/>
                <a:gd name="T6" fmla="*/ 66 w 348"/>
                <a:gd name="T7" fmla="*/ 49 h 420"/>
                <a:gd name="T8" fmla="*/ 31 w 348"/>
                <a:gd name="T9" fmla="*/ 170 h 420"/>
                <a:gd name="T10" fmla="*/ 8 w 348"/>
                <a:gd name="T11" fmla="*/ 182 h 420"/>
                <a:gd name="T12" fmla="*/ 115 w 348"/>
                <a:gd name="T13" fmla="*/ 315 h 420"/>
                <a:gd name="T14" fmla="*/ 82 w 348"/>
                <a:gd name="T15" fmla="*/ 420 h 420"/>
                <a:gd name="T16" fmla="*/ 194 w 348"/>
                <a:gd name="T17" fmla="*/ 420 h 420"/>
                <a:gd name="T18" fmla="*/ 160 w 348"/>
                <a:gd name="T19" fmla="*/ 315 h 420"/>
                <a:gd name="T20" fmla="*/ 254 w 348"/>
                <a:gd name="T21" fmla="*/ 287 h 420"/>
                <a:gd name="T22" fmla="*/ 348 w 348"/>
                <a:gd name="T23" fmla="*/ 160 h 420"/>
                <a:gd name="T24" fmla="*/ 40 w 348"/>
                <a:gd name="T25" fmla="*/ 155 h 420"/>
                <a:gd name="T26" fmla="*/ 40 w 348"/>
                <a:gd name="T27" fmla="*/ 122 h 420"/>
                <a:gd name="T28" fmla="*/ 40 w 348"/>
                <a:gd name="T29" fmla="*/ 155 h 420"/>
                <a:gd name="T30" fmla="*/ 24 w 348"/>
                <a:gd name="T31" fmla="*/ 90 h 420"/>
                <a:gd name="T32" fmla="*/ 56 w 348"/>
                <a:gd name="T33" fmla="*/ 90 h 420"/>
                <a:gd name="T34" fmla="*/ 91 w 348"/>
                <a:gd name="T35" fmla="*/ 155 h 420"/>
                <a:gd name="T36" fmla="*/ 91 w 348"/>
                <a:gd name="T37" fmla="*/ 122 h 420"/>
                <a:gd name="T38" fmla="*/ 91 w 348"/>
                <a:gd name="T39" fmla="*/ 155 h 420"/>
                <a:gd name="T40" fmla="*/ 75 w 348"/>
                <a:gd name="T41" fmla="*/ 90 h 420"/>
                <a:gd name="T42" fmla="*/ 108 w 348"/>
                <a:gd name="T43" fmla="*/ 90 h 420"/>
                <a:gd name="T44" fmla="*/ 112 w 348"/>
                <a:gd name="T45" fmla="*/ 160 h 420"/>
                <a:gd name="T46" fmla="*/ 155 w 348"/>
                <a:gd name="T47" fmla="*/ 160 h 420"/>
                <a:gd name="T48" fmla="*/ 175 w 348"/>
                <a:gd name="T49" fmla="*/ 145 h 420"/>
                <a:gd name="T50" fmla="*/ 175 w 348"/>
                <a:gd name="T51" fmla="*/ 100 h 420"/>
                <a:gd name="T52" fmla="*/ 175 w 348"/>
                <a:gd name="T53" fmla="*/ 145 h 420"/>
                <a:gd name="T54" fmla="*/ 153 w 348"/>
                <a:gd name="T55" fmla="*/ 57 h 420"/>
                <a:gd name="T56" fmla="*/ 198 w 348"/>
                <a:gd name="T57" fmla="*/ 57 h 420"/>
                <a:gd name="T58" fmla="*/ 246 w 348"/>
                <a:gd name="T59" fmla="*/ 34 h 420"/>
                <a:gd name="T60" fmla="*/ 246 w 348"/>
                <a:gd name="T61" fmla="*/ 79 h 420"/>
                <a:gd name="T62" fmla="*/ 246 w 348"/>
                <a:gd name="T63" fmla="*/ 34 h 420"/>
                <a:gd name="T64" fmla="*/ 246 w 348"/>
                <a:gd name="T65" fmla="*/ 100 h 420"/>
                <a:gd name="T66" fmla="*/ 246 w 348"/>
                <a:gd name="T67" fmla="*/ 145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8" h="420">
                  <a:moveTo>
                    <a:pt x="254" y="208"/>
                  </a:moveTo>
                  <a:cubicBezTo>
                    <a:pt x="254" y="182"/>
                    <a:pt x="254" y="182"/>
                    <a:pt x="254" y="182"/>
                  </a:cubicBezTo>
                  <a:cubicBezTo>
                    <a:pt x="235" y="182"/>
                    <a:pt x="235" y="182"/>
                    <a:pt x="235" y="182"/>
                  </a:cubicBezTo>
                  <a:cubicBezTo>
                    <a:pt x="235" y="176"/>
                    <a:pt x="235" y="176"/>
                    <a:pt x="235" y="176"/>
                  </a:cubicBezTo>
                  <a:cubicBezTo>
                    <a:pt x="272" y="165"/>
                    <a:pt x="300" y="131"/>
                    <a:pt x="300" y="90"/>
                  </a:cubicBezTo>
                  <a:cubicBezTo>
                    <a:pt x="300" y="41"/>
                    <a:pt x="260" y="0"/>
                    <a:pt x="211" y="0"/>
                  </a:cubicBezTo>
                  <a:cubicBezTo>
                    <a:pt x="164" y="0"/>
                    <a:pt x="126" y="36"/>
                    <a:pt x="122" y="81"/>
                  </a:cubicBezTo>
                  <a:cubicBezTo>
                    <a:pt x="110" y="62"/>
                    <a:pt x="89" y="49"/>
                    <a:pt x="66" y="49"/>
                  </a:cubicBezTo>
                  <a:cubicBezTo>
                    <a:pt x="30" y="49"/>
                    <a:pt x="0" y="78"/>
                    <a:pt x="0" y="114"/>
                  </a:cubicBezTo>
                  <a:cubicBezTo>
                    <a:pt x="0" y="138"/>
                    <a:pt x="13" y="158"/>
                    <a:pt x="31" y="170"/>
                  </a:cubicBezTo>
                  <a:cubicBezTo>
                    <a:pt x="31" y="182"/>
                    <a:pt x="31" y="182"/>
                    <a:pt x="31" y="182"/>
                  </a:cubicBezTo>
                  <a:cubicBezTo>
                    <a:pt x="8" y="182"/>
                    <a:pt x="8" y="182"/>
                    <a:pt x="8" y="182"/>
                  </a:cubicBezTo>
                  <a:cubicBezTo>
                    <a:pt x="8" y="315"/>
                    <a:pt x="8" y="315"/>
                    <a:pt x="8" y="315"/>
                  </a:cubicBezTo>
                  <a:cubicBezTo>
                    <a:pt x="115" y="315"/>
                    <a:pt x="115" y="315"/>
                    <a:pt x="115" y="315"/>
                  </a:cubicBezTo>
                  <a:cubicBezTo>
                    <a:pt x="55" y="420"/>
                    <a:pt x="55" y="420"/>
                    <a:pt x="55" y="420"/>
                  </a:cubicBezTo>
                  <a:cubicBezTo>
                    <a:pt x="82" y="420"/>
                    <a:pt x="82" y="420"/>
                    <a:pt x="82" y="420"/>
                  </a:cubicBezTo>
                  <a:cubicBezTo>
                    <a:pt x="138" y="322"/>
                    <a:pt x="138" y="322"/>
                    <a:pt x="138" y="322"/>
                  </a:cubicBezTo>
                  <a:cubicBezTo>
                    <a:pt x="194" y="420"/>
                    <a:pt x="194" y="420"/>
                    <a:pt x="194" y="420"/>
                  </a:cubicBezTo>
                  <a:cubicBezTo>
                    <a:pt x="221" y="420"/>
                    <a:pt x="221" y="420"/>
                    <a:pt x="221" y="420"/>
                  </a:cubicBezTo>
                  <a:cubicBezTo>
                    <a:pt x="160" y="315"/>
                    <a:pt x="160" y="315"/>
                    <a:pt x="160" y="315"/>
                  </a:cubicBezTo>
                  <a:cubicBezTo>
                    <a:pt x="254" y="315"/>
                    <a:pt x="254" y="315"/>
                    <a:pt x="254" y="315"/>
                  </a:cubicBezTo>
                  <a:cubicBezTo>
                    <a:pt x="254" y="287"/>
                    <a:pt x="254" y="287"/>
                    <a:pt x="254" y="287"/>
                  </a:cubicBezTo>
                  <a:cubicBezTo>
                    <a:pt x="348" y="335"/>
                    <a:pt x="348" y="335"/>
                    <a:pt x="348" y="335"/>
                  </a:cubicBezTo>
                  <a:cubicBezTo>
                    <a:pt x="348" y="160"/>
                    <a:pt x="348" y="160"/>
                    <a:pt x="348" y="160"/>
                  </a:cubicBezTo>
                  <a:lnTo>
                    <a:pt x="254" y="208"/>
                  </a:lnTo>
                  <a:close/>
                  <a:moveTo>
                    <a:pt x="40" y="155"/>
                  </a:moveTo>
                  <a:cubicBezTo>
                    <a:pt x="31" y="155"/>
                    <a:pt x="24" y="148"/>
                    <a:pt x="24" y="139"/>
                  </a:cubicBezTo>
                  <a:cubicBezTo>
                    <a:pt x="24" y="129"/>
                    <a:pt x="31" y="122"/>
                    <a:pt x="40" y="122"/>
                  </a:cubicBezTo>
                  <a:cubicBezTo>
                    <a:pt x="49" y="122"/>
                    <a:pt x="56" y="129"/>
                    <a:pt x="56" y="139"/>
                  </a:cubicBezTo>
                  <a:cubicBezTo>
                    <a:pt x="56" y="148"/>
                    <a:pt x="49" y="155"/>
                    <a:pt x="40" y="155"/>
                  </a:cubicBezTo>
                  <a:close/>
                  <a:moveTo>
                    <a:pt x="40" y="107"/>
                  </a:moveTo>
                  <a:cubicBezTo>
                    <a:pt x="31" y="107"/>
                    <a:pt x="24" y="99"/>
                    <a:pt x="24" y="90"/>
                  </a:cubicBezTo>
                  <a:cubicBezTo>
                    <a:pt x="24" y="81"/>
                    <a:pt x="31" y="74"/>
                    <a:pt x="40" y="74"/>
                  </a:cubicBezTo>
                  <a:cubicBezTo>
                    <a:pt x="49" y="74"/>
                    <a:pt x="56" y="81"/>
                    <a:pt x="56" y="90"/>
                  </a:cubicBezTo>
                  <a:cubicBezTo>
                    <a:pt x="56" y="99"/>
                    <a:pt x="49" y="107"/>
                    <a:pt x="40" y="107"/>
                  </a:cubicBezTo>
                  <a:close/>
                  <a:moveTo>
                    <a:pt x="91" y="155"/>
                  </a:moveTo>
                  <a:cubicBezTo>
                    <a:pt x="82" y="155"/>
                    <a:pt x="75" y="148"/>
                    <a:pt x="75" y="139"/>
                  </a:cubicBezTo>
                  <a:cubicBezTo>
                    <a:pt x="75" y="129"/>
                    <a:pt x="82" y="122"/>
                    <a:pt x="91" y="122"/>
                  </a:cubicBezTo>
                  <a:cubicBezTo>
                    <a:pt x="100" y="122"/>
                    <a:pt x="108" y="129"/>
                    <a:pt x="108" y="139"/>
                  </a:cubicBezTo>
                  <a:cubicBezTo>
                    <a:pt x="108" y="148"/>
                    <a:pt x="100" y="155"/>
                    <a:pt x="91" y="155"/>
                  </a:cubicBezTo>
                  <a:close/>
                  <a:moveTo>
                    <a:pt x="91" y="107"/>
                  </a:moveTo>
                  <a:cubicBezTo>
                    <a:pt x="82" y="107"/>
                    <a:pt x="75" y="99"/>
                    <a:pt x="75" y="90"/>
                  </a:cubicBezTo>
                  <a:cubicBezTo>
                    <a:pt x="75" y="81"/>
                    <a:pt x="82" y="74"/>
                    <a:pt x="91" y="74"/>
                  </a:cubicBezTo>
                  <a:cubicBezTo>
                    <a:pt x="100" y="74"/>
                    <a:pt x="108" y="81"/>
                    <a:pt x="108" y="90"/>
                  </a:cubicBezTo>
                  <a:cubicBezTo>
                    <a:pt x="108" y="99"/>
                    <a:pt x="100" y="107"/>
                    <a:pt x="91" y="107"/>
                  </a:cubicBezTo>
                  <a:close/>
                  <a:moveTo>
                    <a:pt x="112" y="160"/>
                  </a:moveTo>
                  <a:cubicBezTo>
                    <a:pt x="121" y="152"/>
                    <a:pt x="127" y="140"/>
                    <a:pt x="130" y="128"/>
                  </a:cubicBezTo>
                  <a:cubicBezTo>
                    <a:pt x="136" y="141"/>
                    <a:pt x="144" y="152"/>
                    <a:pt x="155" y="160"/>
                  </a:cubicBezTo>
                  <a:lnTo>
                    <a:pt x="112" y="160"/>
                  </a:lnTo>
                  <a:close/>
                  <a:moveTo>
                    <a:pt x="175" y="145"/>
                  </a:moveTo>
                  <a:cubicBezTo>
                    <a:pt x="163" y="145"/>
                    <a:pt x="153" y="135"/>
                    <a:pt x="153" y="123"/>
                  </a:cubicBezTo>
                  <a:cubicBezTo>
                    <a:pt x="153" y="110"/>
                    <a:pt x="163" y="100"/>
                    <a:pt x="175" y="100"/>
                  </a:cubicBezTo>
                  <a:cubicBezTo>
                    <a:pt x="188" y="100"/>
                    <a:pt x="198" y="110"/>
                    <a:pt x="198" y="123"/>
                  </a:cubicBezTo>
                  <a:cubicBezTo>
                    <a:pt x="198" y="135"/>
                    <a:pt x="188" y="145"/>
                    <a:pt x="175" y="145"/>
                  </a:cubicBezTo>
                  <a:close/>
                  <a:moveTo>
                    <a:pt x="175" y="79"/>
                  </a:moveTo>
                  <a:cubicBezTo>
                    <a:pt x="163" y="79"/>
                    <a:pt x="153" y="69"/>
                    <a:pt x="153" y="57"/>
                  </a:cubicBezTo>
                  <a:cubicBezTo>
                    <a:pt x="153" y="44"/>
                    <a:pt x="163" y="34"/>
                    <a:pt x="175" y="34"/>
                  </a:cubicBezTo>
                  <a:cubicBezTo>
                    <a:pt x="188" y="34"/>
                    <a:pt x="198" y="44"/>
                    <a:pt x="198" y="57"/>
                  </a:cubicBezTo>
                  <a:cubicBezTo>
                    <a:pt x="198" y="69"/>
                    <a:pt x="188" y="79"/>
                    <a:pt x="175" y="79"/>
                  </a:cubicBezTo>
                  <a:close/>
                  <a:moveTo>
                    <a:pt x="246" y="34"/>
                  </a:moveTo>
                  <a:cubicBezTo>
                    <a:pt x="258" y="34"/>
                    <a:pt x="268" y="44"/>
                    <a:pt x="268" y="57"/>
                  </a:cubicBezTo>
                  <a:cubicBezTo>
                    <a:pt x="268" y="69"/>
                    <a:pt x="258" y="79"/>
                    <a:pt x="246" y="79"/>
                  </a:cubicBezTo>
                  <a:cubicBezTo>
                    <a:pt x="233" y="79"/>
                    <a:pt x="223" y="69"/>
                    <a:pt x="223" y="57"/>
                  </a:cubicBezTo>
                  <a:cubicBezTo>
                    <a:pt x="223" y="44"/>
                    <a:pt x="233" y="34"/>
                    <a:pt x="246" y="34"/>
                  </a:cubicBezTo>
                  <a:close/>
                  <a:moveTo>
                    <a:pt x="223" y="123"/>
                  </a:moveTo>
                  <a:cubicBezTo>
                    <a:pt x="223" y="110"/>
                    <a:pt x="233" y="100"/>
                    <a:pt x="246" y="100"/>
                  </a:cubicBezTo>
                  <a:cubicBezTo>
                    <a:pt x="258" y="100"/>
                    <a:pt x="268" y="110"/>
                    <a:pt x="268" y="123"/>
                  </a:cubicBezTo>
                  <a:cubicBezTo>
                    <a:pt x="268" y="135"/>
                    <a:pt x="258" y="145"/>
                    <a:pt x="246" y="145"/>
                  </a:cubicBezTo>
                  <a:cubicBezTo>
                    <a:pt x="233" y="145"/>
                    <a:pt x="223" y="135"/>
                    <a:pt x="223" y="12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158" name="Icon"/>
            <p:cNvSpPr>
              <a:spLocks noEditPoints="1"/>
            </p:cNvSpPr>
            <p:nvPr/>
          </p:nvSpPr>
          <p:spPr bwMode="auto">
            <a:xfrm>
              <a:off x="-1530510" y="5874506"/>
              <a:ext cx="405831" cy="406575"/>
            </a:xfrm>
            <a:custGeom>
              <a:avLst/>
              <a:gdLst>
                <a:gd name="T0" fmla="*/ 197 w 228"/>
                <a:gd name="T1" fmla="*/ 35 h 228"/>
                <a:gd name="T2" fmla="*/ 114 w 228"/>
                <a:gd name="T3" fmla="*/ 0 h 228"/>
                <a:gd name="T4" fmla="*/ 31 w 228"/>
                <a:gd name="T5" fmla="*/ 36 h 228"/>
                <a:gd name="T6" fmla="*/ 0 w 228"/>
                <a:gd name="T7" fmla="*/ 114 h 228"/>
                <a:gd name="T8" fmla="*/ 32 w 228"/>
                <a:gd name="T9" fmla="*/ 192 h 228"/>
                <a:gd name="T10" fmla="*/ 114 w 228"/>
                <a:gd name="T11" fmla="*/ 228 h 228"/>
                <a:gd name="T12" fmla="*/ 197 w 228"/>
                <a:gd name="T13" fmla="*/ 192 h 228"/>
                <a:gd name="T14" fmla="*/ 228 w 228"/>
                <a:gd name="T15" fmla="*/ 114 h 228"/>
                <a:gd name="T16" fmla="*/ 215 w 228"/>
                <a:gd name="T17" fmla="*/ 83 h 228"/>
                <a:gd name="T18" fmla="*/ 199 w 228"/>
                <a:gd name="T19" fmla="*/ 111 h 228"/>
                <a:gd name="T20" fmla="*/ 159 w 228"/>
                <a:gd name="T21" fmla="*/ 110 h 228"/>
                <a:gd name="T22" fmla="*/ 139 w 228"/>
                <a:gd name="T23" fmla="*/ 76 h 228"/>
                <a:gd name="T24" fmla="*/ 159 w 228"/>
                <a:gd name="T25" fmla="*/ 41 h 228"/>
                <a:gd name="T26" fmla="*/ 215 w 228"/>
                <a:gd name="T27" fmla="*/ 83 h 228"/>
                <a:gd name="T28" fmla="*/ 134 w 228"/>
                <a:gd name="T29" fmla="*/ 149 h 228"/>
                <a:gd name="T30" fmla="*/ 74 w 228"/>
                <a:gd name="T31" fmla="*/ 114 h 228"/>
                <a:gd name="T32" fmla="*/ 134 w 228"/>
                <a:gd name="T33" fmla="*/ 79 h 228"/>
                <a:gd name="T34" fmla="*/ 185 w 228"/>
                <a:gd name="T35" fmla="*/ 35 h 228"/>
                <a:gd name="T36" fmla="*/ 146 w 228"/>
                <a:gd name="T37" fmla="*/ 13 h 228"/>
                <a:gd name="T38" fmla="*/ 89 w 228"/>
                <a:gd name="T39" fmla="*/ 11 h 228"/>
                <a:gd name="T40" fmla="*/ 139 w 228"/>
                <a:gd name="T41" fmla="*/ 11 h 228"/>
                <a:gd name="T42" fmla="*/ 154 w 228"/>
                <a:gd name="T43" fmla="*/ 38 h 228"/>
                <a:gd name="T44" fmla="*/ 134 w 228"/>
                <a:gd name="T45" fmla="*/ 73 h 228"/>
                <a:gd name="T46" fmla="*/ 94 w 228"/>
                <a:gd name="T47" fmla="*/ 73 h 228"/>
                <a:gd name="T48" fmla="*/ 73 w 228"/>
                <a:gd name="T49" fmla="*/ 38 h 228"/>
                <a:gd name="T50" fmla="*/ 82 w 228"/>
                <a:gd name="T51" fmla="*/ 13 h 228"/>
                <a:gd name="T52" fmla="*/ 42 w 228"/>
                <a:gd name="T53" fmla="*/ 36 h 228"/>
                <a:gd name="T54" fmla="*/ 37 w 228"/>
                <a:gd name="T55" fmla="*/ 41 h 228"/>
                <a:gd name="T56" fmla="*/ 69 w 228"/>
                <a:gd name="T57" fmla="*/ 41 h 228"/>
                <a:gd name="T58" fmla="*/ 89 w 228"/>
                <a:gd name="T59" fmla="*/ 76 h 228"/>
                <a:gd name="T60" fmla="*/ 28 w 228"/>
                <a:gd name="T61" fmla="*/ 111 h 228"/>
                <a:gd name="T62" fmla="*/ 37 w 228"/>
                <a:gd name="T63" fmla="*/ 41 h 228"/>
                <a:gd name="T64" fmla="*/ 10 w 228"/>
                <a:gd name="T65" fmla="*/ 91 h 228"/>
                <a:gd name="T66" fmla="*/ 11 w 228"/>
                <a:gd name="T67" fmla="*/ 137 h 228"/>
                <a:gd name="T68" fmla="*/ 13 w 228"/>
                <a:gd name="T69" fmla="*/ 145 h 228"/>
                <a:gd name="T70" fmla="*/ 69 w 228"/>
                <a:gd name="T71" fmla="*/ 117 h 228"/>
                <a:gd name="T72" fmla="*/ 90 w 228"/>
                <a:gd name="T73" fmla="*/ 152 h 228"/>
                <a:gd name="T74" fmla="*/ 68 w 228"/>
                <a:gd name="T75" fmla="*/ 187 h 228"/>
                <a:gd name="T76" fmla="*/ 13 w 228"/>
                <a:gd name="T77" fmla="*/ 145 h 228"/>
                <a:gd name="T78" fmla="*/ 69 w 228"/>
                <a:gd name="T79" fmla="*/ 192 h 228"/>
                <a:gd name="T80" fmla="*/ 43 w 228"/>
                <a:gd name="T81" fmla="*/ 192 h 228"/>
                <a:gd name="T82" fmla="*/ 114 w 228"/>
                <a:gd name="T83" fmla="*/ 220 h 228"/>
                <a:gd name="T84" fmla="*/ 74 w 228"/>
                <a:gd name="T85" fmla="*/ 190 h 228"/>
                <a:gd name="T86" fmla="*/ 94 w 228"/>
                <a:gd name="T87" fmla="*/ 154 h 228"/>
                <a:gd name="T88" fmla="*/ 134 w 228"/>
                <a:gd name="T89" fmla="*/ 154 h 228"/>
                <a:gd name="T90" fmla="*/ 139 w 228"/>
                <a:gd name="T91" fmla="*/ 217 h 228"/>
                <a:gd name="T92" fmla="*/ 159 w 228"/>
                <a:gd name="T93" fmla="*/ 192 h 228"/>
                <a:gd name="T94" fmla="*/ 146 w 228"/>
                <a:gd name="T95" fmla="*/ 215 h 228"/>
                <a:gd name="T96" fmla="*/ 159 w 228"/>
                <a:gd name="T97" fmla="*/ 186 h 228"/>
                <a:gd name="T98" fmla="*/ 159 w 228"/>
                <a:gd name="T99" fmla="*/ 116 h 228"/>
                <a:gd name="T100" fmla="*/ 199 w 228"/>
                <a:gd name="T101" fmla="*/ 116 h 228"/>
                <a:gd name="T102" fmla="*/ 216 w 228"/>
                <a:gd name="T103" fmla="*/ 144 h 228"/>
                <a:gd name="T104" fmla="*/ 217 w 228"/>
                <a:gd name="T105" fmla="*/ 136 h 228"/>
                <a:gd name="T106" fmla="*/ 217 w 228"/>
                <a:gd name="T107" fmla="*/ 91 h 228"/>
                <a:gd name="T108" fmla="*/ 217 w 228"/>
                <a:gd name="T109" fmla="*/ 136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28" h="228">
                  <a:moveTo>
                    <a:pt x="223" y="81"/>
                  </a:moveTo>
                  <a:cubicBezTo>
                    <a:pt x="218" y="64"/>
                    <a:pt x="209" y="48"/>
                    <a:pt x="197" y="35"/>
                  </a:cubicBezTo>
                  <a:cubicBezTo>
                    <a:pt x="182" y="20"/>
                    <a:pt x="162" y="8"/>
                    <a:pt x="140" y="3"/>
                  </a:cubicBezTo>
                  <a:cubicBezTo>
                    <a:pt x="132" y="1"/>
                    <a:pt x="123" y="0"/>
                    <a:pt x="114" y="0"/>
                  </a:cubicBezTo>
                  <a:cubicBezTo>
                    <a:pt x="105" y="0"/>
                    <a:pt x="96" y="1"/>
                    <a:pt x="87" y="3"/>
                  </a:cubicBezTo>
                  <a:cubicBezTo>
                    <a:pt x="65" y="8"/>
                    <a:pt x="46" y="20"/>
                    <a:pt x="31" y="36"/>
                  </a:cubicBezTo>
                  <a:cubicBezTo>
                    <a:pt x="19" y="48"/>
                    <a:pt x="10" y="64"/>
                    <a:pt x="5" y="81"/>
                  </a:cubicBezTo>
                  <a:cubicBezTo>
                    <a:pt x="2" y="91"/>
                    <a:pt x="0" y="102"/>
                    <a:pt x="0" y="114"/>
                  </a:cubicBezTo>
                  <a:cubicBezTo>
                    <a:pt x="0" y="125"/>
                    <a:pt x="2" y="137"/>
                    <a:pt x="5" y="147"/>
                  </a:cubicBezTo>
                  <a:cubicBezTo>
                    <a:pt x="10" y="164"/>
                    <a:pt x="19" y="180"/>
                    <a:pt x="32" y="192"/>
                  </a:cubicBezTo>
                  <a:cubicBezTo>
                    <a:pt x="46" y="208"/>
                    <a:pt x="66" y="219"/>
                    <a:pt x="87" y="225"/>
                  </a:cubicBezTo>
                  <a:cubicBezTo>
                    <a:pt x="96" y="227"/>
                    <a:pt x="105" y="228"/>
                    <a:pt x="114" y="228"/>
                  </a:cubicBezTo>
                  <a:cubicBezTo>
                    <a:pt x="123" y="228"/>
                    <a:pt x="132" y="227"/>
                    <a:pt x="140" y="225"/>
                  </a:cubicBezTo>
                  <a:cubicBezTo>
                    <a:pt x="162" y="219"/>
                    <a:pt x="182" y="208"/>
                    <a:pt x="197" y="192"/>
                  </a:cubicBezTo>
                  <a:cubicBezTo>
                    <a:pt x="209" y="179"/>
                    <a:pt x="218" y="163"/>
                    <a:pt x="223" y="146"/>
                  </a:cubicBezTo>
                  <a:cubicBezTo>
                    <a:pt x="226" y="136"/>
                    <a:pt x="228" y="125"/>
                    <a:pt x="228" y="114"/>
                  </a:cubicBezTo>
                  <a:cubicBezTo>
                    <a:pt x="228" y="102"/>
                    <a:pt x="226" y="91"/>
                    <a:pt x="223" y="81"/>
                  </a:cubicBezTo>
                  <a:close/>
                  <a:moveTo>
                    <a:pt x="215" y="83"/>
                  </a:moveTo>
                  <a:cubicBezTo>
                    <a:pt x="200" y="110"/>
                    <a:pt x="200" y="110"/>
                    <a:pt x="200" y="110"/>
                  </a:cubicBezTo>
                  <a:cubicBezTo>
                    <a:pt x="199" y="111"/>
                    <a:pt x="199" y="111"/>
                    <a:pt x="199" y="111"/>
                  </a:cubicBezTo>
                  <a:cubicBezTo>
                    <a:pt x="159" y="111"/>
                    <a:pt x="159" y="111"/>
                    <a:pt x="159" y="111"/>
                  </a:cubicBezTo>
                  <a:cubicBezTo>
                    <a:pt x="159" y="110"/>
                    <a:pt x="159" y="110"/>
                    <a:pt x="159" y="110"/>
                  </a:cubicBezTo>
                  <a:cubicBezTo>
                    <a:pt x="139" y="76"/>
                    <a:pt x="139" y="76"/>
                    <a:pt x="139" y="76"/>
                  </a:cubicBezTo>
                  <a:cubicBezTo>
                    <a:pt x="139" y="76"/>
                    <a:pt x="139" y="76"/>
                    <a:pt x="139" y="76"/>
                  </a:cubicBezTo>
                  <a:cubicBezTo>
                    <a:pt x="159" y="41"/>
                    <a:pt x="159" y="41"/>
                    <a:pt x="159" y="41"/>
                  </a:cubicBezTo>
                  <a:cubicBezTo>
                    <a:pt x="159" y="41"/>
                    <a:pt x="159" y="41"/>
                    <a:pt x="159" y="41"/>
                  </a:cubicBezTo>
                  <a:cubicBezTo>
                    <a:pt x="191" y="41"/>
                    <a:pt x="191" y="41"/>
                    <a:pt x="191" y="41"/>
                  </a:cubicBezTo>
                  <a:cubicBezTo>
                    <a:pt x="202" y="53"/>
                    <a:pt x="211" y="67"/>
                    <a:pt x="215" y="83"/>
                  </a:cubicBezTo>
                  <a:close/>
                  <a:moveTo>
                    <a:pt x="154" y="113"/>
                  </a:moveTo>
                  <a:cubicBezTo>
                    <a:pt x="134" y="149"/>
                    <a:pt x="134" y="149"/>
                    <a:pt x="134" y="149"/>
                  </a:cubicBezTo>
                  <a:cubicBezTo>
                    <a:pt x="94" y="149"/>
                    <a:pt x="94" y="149"/>
                    <a:pt x="94" y="149"/>
                  </a:cubicBezTo>
                  <a:cubicBezTo>
                    <a:pt x="74" y="114"/>
                    <a:pt x="74" y="114"/>
                    <a:pt x="74" y="114"/>
                  </a:cubicBezTo>
                  <a:cubicBezTo>
                    <a:pt x="94" y="79"/>
                    <a:pt x="94" y="79"/>
                    <a:pt x="94" y="79"/>
                  </a:cubicBezTo>
                  <a:cubicBezTo>
                    <a:pt x="134" y="79"/>
                    <a:pt x="134" y="79"/>
                    <a:pt x="134" y="79"/>
                  </a:cubicBezTo>
                  <a:lnTo>
                    <a:pt x="154" y="113"/>
                  </a:lnTo>
                  <a:close/>
                  <a:moveTo>
                    <a:pt x="185" y="35"/>
                  </a:moveTo>
                  <a:cubicBezTo>
                    <a:pt x="159" y="35"/>
                    <a:pt x="159" y="35"/>
                    <a:pt x="159" y="35"/>
                  </a:cubicBezTo>
                  <a:cubicBezTo>
                    <a:pt x="146" y="13"/>
                    <a:pt x="146" y="13"/>
                    <a:pt x="146" y="13"/>
                  </a:cubicBezTo>
                  <a:cubicBezTo>
                    <a:pt x="161" y="17"/>
                    <a:pt x="174" y="25"/>
                    <a:pt x="185" y="35"/>
                  </a:cubicBezTo>
                  <a:close/>
                  <a:moveTo>
                    <a:pt x="89" y="11"/>
                  </a:moveTo>
                  <a:cubicBezTo>
                    <a:pt x="97" y="9"/>
                    <a:pt x="105" y="8"/>
                    <a:pt x="114" y="8"/>
                  </a:cubicBezTo>
                  <a:cubicBezTo>
                    <a:pt x="122" y="8"/>
                    <a:pt x="131" y="9"/>
                    <a:pt x="139" y="11"/>
                  </a:cubicBezTo>
                  <a:cubicBezTo>
                    <a:pt x="154" y="38"/>
                    <a:pt x="154" y="38"/>
                    <a:pt x="154" y="38"/>
                  </a:cubicBezTo>
                  <a:cubicBezTo>
                    <a:pt x="154" y="38"/>
                    <a:pt x="154" y="38"/>
                    <a:pt x="154" y="38"/>
                  </a:cubicBezTo>
                  <a:cubicBezTo>
                    <a:pt x="134" y="73"/>
                    <a:pt x="134" y="73"/>
                    <a:pt x="134" y="73"/>
                  </a:cubicBezTo>
                  <a:cubicBezTo>
                    <a:pt x="134" y="73"/>
                    <a:pt x="134" y="73"/>
                    <a:pt x="134" y="73"/>
                  </a:cubicBezTo>
                  <a:cubicBezTo>
                    <a:pt x="94" y="73"/>
                    <a:pt x="94" y="73"/>
                    <a:pt x="94" y="73"/>
                  </a:cubicBezTo>
                  <a:cubicBezTo>
                    <a:pt x="94" y="73"/>
                    <a:pt x="94" y="73"/>
                    <a:pt x="94" y="73"/>
                  </a:cubicBezTo>
                  <a:cubicBezTo>
                    <a:pt x="73" y="38"/>
                    <a:pt x="73" y="38"/>
                    <a:pt x="73" y="38"/>
                  </a:cubicBezTo>
                  <a:cubicBezTo>
                    <a:pt x="73" y="38"/>
                    <a:pt x="73" y="38"/>
                    <a:pt x="73" y="38"/>
                  </a:cubicBezTo>
                  <a:lnTo>
                    <a:pt x="89" y="11"/>
                  </a:lnTo>
                  <a:close/>
                  <a:moveTo>
                    <a:pt x="82" y="13"/>
                  </a:moveTo>
                  <a:cubicBezTo>
                    <a:pt x="68" y="36"/>
                    <a:pt x="68" y="36"/>
                    <a:pt x="68" y="36"/>
                  </a:cubicBezTo>
                  <a:cubicBezTo>
                    <a:pt x="42" y="36"/>
                    <a:pt x="42" y="36"/>
                    <a:pt x="42" y="36"/>
                  </a:cubicBezTo>
                  <a:cubicBezTo>
                    <a:pt x="53" y="25"/>
                    <a:pt x="67" y="17"/>
                    <a:pt x="82" y="13"/>
                  </a:cubicBezTo>
                  <a:close/>
                  <a:moveTo>
                    <a:pt x="37" y="41"/>
                  </a:moveTo>
                  <a:cubicBezTo>
                    <a:pt x="69" y="41"/>
                    <a:pt x="69" y="41"/>
                    <a:pt x="69" y="41"/>
                  </a:cubicBezTo>
                  <a:cubicBezTo>
                    <a:pt x="69" y="41"/>
                    <a:pt x="69" y="41"/>
                    <a:pt x="69" y="41"/>
                  </a:cubicBezTo>
                  <a:cubicBezTo>
                    <a:pt x="89" y="76"/>
                    <a:pt x="89" y="76"/>
                    <a:pt x="89" y="76"/>
                  </a:cubicBezTo>
                  <a:cubicBezTo>
                    <a:pt x="89" y="76"/>
                    <a:pt x="89" y="76"/>
                    <a:pt x="89" y="76"/>
                  </a:cubicBezTo>
                  <a:cubicBezTo>
                    <a:pt x="69" y="111"/>
                    <a:pt x="69" y="111"/>
                    <a:pt x="69" y="111"/>
                  </a:cubicBezTo>
                  <a:cubicBezTo>
                    <a:pt x="28" y="111"/>
                    <a:pt x="28" y="111"/>
                    <a:pt x="28" y="111"/>
                  </a:cubicBezTo>
                  <a:cubicBezTo>
                    <a:pt x="12" y="84"/>
                    <a:pt x="12" y="84"/>
                    <a:pt x="12" y="84"/>
                  </a:cubicBezTo>
                  <a:cubicBezTo>
                    <a:pt x="17" y="67"/>
                    <a:pt x="26" y="53"/>
                    <a:pt x="37" y="41"/>
                  </a:cubicBezTo>
                  <a:close/>
                  <a:moveTo>
                    <a:pt x="8" y="114"/>
                  </a:moveTo>
                  <a:cubicBezTo>
                    <a:pt x="8" y="106"/>
                    <a:pt x="9" y="98"/>
                    <a:pt x="10" y="91"/>
                  </a:cubicBezTo>
                  <a:cubicBezTo>
                    <a:pt x="24" y="114"/>
                    <a:pt x="24" y="114"/>
                    <a:pt x="24" y="114"/>
                  </a:cubicBezTo>
                  <a:cubicBezTo>
                    <a:pt x="11" y="137"/>
                    <a:pt x="11" y="137"/>
                    <a:pt x="11" y="137"/>
                  </a:cubicBezTo>
                  <a:cubicBezTo>
                    <a:pt x="9" y="130"/>
                    <a:pt x="8" y="122"/>
                    <a:pt x="8" y="114"/>
                  </a:cubicBezTo>
                  <a:close/>
                  <a:moveTo>
                    <a:pt x="13" y="145"/>
                  </a:moveTo>
                  <a:cubicBezTo>
                    <a:pt x="29" y="117"/>
                    <a:pt x="29" y="117"/>
                    <a:pt x="29" y="117"/>
                  </a:cubicBezTo>
                  <a:cubicBezTo>
                    <a:pt x="69" y="117"/>
                    <a:pt x="69" y="117"/>
                    <a:pt x="69" y="117"/>
                  </a:cubicBezTo>
                  <a:cubicBezTo>
                    <a:pt x="89" y="151"/>
                    <a:pt x="89" y="151"/>
                    <a:pt x="89" y="151"/>
                  </a:cubicBezTo>
                  <a:cubicBezTo>
                    <a:pt x="90" y="152"/>
                    <a:pt x="90" y="152"/>
                    <a:pt x="90" y="152"/>
                  </a:cubicBezTo>
                  <a:cubicBezTo>
                    <a:pt x="69" y="187"/>
                    <a:pt x="69" y="187"/>
                    <a:pt x="69" y="187"/>
                  </a:cubicBezTo>
                  <a:cubicBezTo>
                    <a:pt x="68" y="187"/>
                    <a:pt x="68" y="187"/>
                    <a:pt x="68" y="187"/>
                  </a:cubicBezTo>
                  <a:cubicBezTo>
                    <a:pt x="37" y="187"/>
                    <a:pt x="37" y="187"/>
                    <a:pt x="37" y="187"/>
                  </a:cubicBezTo>
                  <a:cubicBezTo>
                    <a:pt x="26" y="175"/>
                    <a:pt x="17" y="161"/>
                    <a:pt x="13" y="145"/>
                  </a:cubicBezTo>
                  <a:close/>
                  <a:moveTo>
                    <a:pt x="43" y="192"/>
                  </a:moveTo>
                  <a:cubicBezTo>
                    <a:pt x="69" y="192"/>
                    <a:pt x="69" y="192"/>
                    <a:pt x="69" y="192"/>
                  </a:cubicBezTo>
                  <a:cubicBezTo>
                    <a:pt x="82" y="215"/>
                    <a:pt x="82" y="215"/>
                    <a:pt x="82" y="215"/>
                  </a:cubicBezTo>
                  <a:cubicBezTo>
                    <a:pt x="67" y="210"/>
                    <a:pt x="54" y="202"/>
                    <a:pt x="43" y="192"/>
                  </a:cubicBezTo>
                  <a:close/>
                  <a:moveTo>
                    <a:pt x="139" y="217"/>
                  </a:moveTo>
                  <a:cubicBezTo>
                    <a:pt x="131" y="219"/>
                    <a:pt x="122" y="220"/>
                    <a:pt x="114" y="220"/>
                  </a:cubicBezTo>
                  <a:cubicBezTo>
                    <a:pt x="105" y="220"/>
                    <a:pt x="97" y="219"/>
                    <a:pt x="89" y="217"/>
                  </a:cubicBezTo>
                  <a:cubicBezTo>
                    <a:pt x="74" y="190"/>
                    <a:pt x="74" y="190"/>
                    <a:pt x="74" y="190"/>
                  </a:cubicBezTo>
                  <a:cubicBezTo>
                    <a:pt x="73" y="189"/>
                    <a:pt x="73" y="189"/>
                    <a:pt x="73" y="189"/>
                  </a:cubicBezTo>
                  <a:cubicBezTo>
                    <a:pt x="94" y="154"/>
                    <a:pt x="94" y="154"/>
                    <a:pt x="94" y="154"/>
                  </a:cubicBezTo>
                  <a:cubicBezTo>
                    <a:pt x="95" y="154"/>
                    <a:pt x="95" y="154"/>
                    <a:pt x="95" y="154"/>
                  </a:cubicBezTo>
                  <a:cubicBezTo>
                    <a:pt x="134" y="154"/>
                    <a:pt x="134" y="154"/>
                    <a:pt x="134" y="154"/>
                  </a:cubicBezTo>
                  <a:cubicBezTo>
                    <a:pt x="154" y="189"/>
                    <a:pt x="154" y="189"/>
                    <a:pt x="154" y="189"/>
                  </a:cubicBezTo>
                  <a:lnTo>
                    <a:pt x="139" y="217"/>
                  </a:lnTo>
                  <a:close/>
                  <a:moveTo>
                    <a:pt x="146" y="215"/>
                  </a:moveTo>
                  <a:cubicBezTo>
                    <a:pt x="159" y="192"/>
                    <a:pt x="159" y="192"/>
                    <a:pt x="159" y="192"/>
                  </a:cubicBezTo>
                  <a:cubicBezTo>
                    <a:pt x="186" y="192"/>
                    <a:pt x="186" y="192"/>
                    <a:pt x="186" y="192"/>
                  </a:cubicBezTo>
                  <a:cubicBezTo>
                    <a:pt x="174" y="202"/>
                    <a:pt x="161" y="210"/>
                    <a:pt x="146" y="215"/>
                  </a:cubicBezTo>
                  <a:close/>
                  <a:moveTo>
                    <a:pt x="191" y="186"/>
                  </a:moveTo>
                  <a:cubicBezTo>
                    <a:pt x="159" y="186"/>
                    <a:pt x="159" y="186"/>
                    <a:pt x="159" y="186"/>
                  </a:cubicBezTo>
                  <a:cubicBezTo>
                    <a:pt x="139" y="151"/>
                    <a:pt x="139" y="151"/>
                    <a:pt x="139" y="151"/>
                  </a:cubicBezTo>
                  <a:cubicBezTo>
                    <a:pt x="159" y="116"/>
                    <a:pt x="159" y="116"/>
                    <a:pt x="159" y="116"/>
                  </a:cubicBezTo>
                  <a:cubicBezTo>
                    <a:pt x="159" y="116"/>
                    <a:pt x="159" y="116"/>
                    <a:pt x="159" y="116"/>
                  </a:cubicBezTo>
                  <a:cubicBezTo>
                    <a:pt x="199" y="116"/>
                    <a:pt x="199" y="116"/>
                    <a:pt x="199" y="116"/>
                  </a:cubicBezTo>
                  <a:cubicBezTo>
                    <a:pt x="200" y="116"/>
                    <a:pt x="200" y="116"/>
                    <a:pt x="200" y="116"/>
                  </a:cubicBezTo>
                  <a:cubicBezTo>
                    <a:pt x="216" y="144"/>
                    <a:pt x="216" y="144"/>
                    <a:pt x="216" y="144"/>
                  </a:cubicBezTo>
                  <a:cubicBezTo>
                    <a:pt x="211" y="160"/>
                    <a:pt x="202" y="174"/>
                    <a:pt x="191" y="186"/>
                  </a:cubicBezTo>
                  <a:close/>
                  <a:moveTo>
                    <a:pt x="217" y="136"/>
                  </a:moveTo>
                  <a:cubicBezTo>
                    <a:pt x="204" y="113"/>
                    <a:pt x="204" y="113"/>
                    <a:pt x="204" y="113"/>
                  </a:cubicBezTo>
                  <a:cubicBezTo>
                    <a:pt x="217" y="91"/>
                    <a:pt x="217" y="91"/>
                    <a:pt x="217" y="91"/>
                  </a:cubicBezTo>
                  <a:cubicBezTo>
                    <a:pt x="219" y="98"/>
                    <a:pt x="220" y="106"/>
                    <a:pt x="220" y="114"/>
                  </a:cubicBezTo>
                  <a:cubicBezTo>
                    <a:pt x="220" y="121"/>
                    <a:pt x="219" y="129"/>
                    <a:pt x="217" y="13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grpSp>
      <p:sp>
        <p:nvSpPr>
          <p:cNvPr id="4" name="CTS_LayoutName" hidden="1"/>
          <p:cNvSpPr txBox="1"/>
          <p:nvPr userDrawn="1"/>
        </p:nvSpPr>
        <p:spPr>
          <a:xfrm>
            <a:off x="-914730" y="0"/>
            <a:ext cx="891224" cy="215444"/>
          </a:xfrm>
          <a:prstGeom prst="rect">
            <a:avLst/>
          </a:prstGeom>
          <a:noFill/>
        </p:spPr>
        <p:txBody>
          <a:bodyPr wrap="square" lIns="0" tIns="0" rIns="0" bIns="0" rtlCol="0">
            <a:noAutofit/>
          </a:bodyPr>
          <a:lstStyle/>
          <a:p>
            <a:pPr algn="r"/>
            <a:r>
              <a:rPr lang="en-GB" sz="1400" dirty="0"/>
              <a:t>Title</a:t>
            </a:r>
          </a:p>
        </p:txBody>
      </p:sp>
      <p:sp>
        <p:nvSpPr>
          <p:cNvPr id="2" name="Title 1"/>
          <p:cNvSpPr>
            <a:spLocks noGrp="1"/>
          </p:cNvSpPr>
          <p:nvPr userDrawn="1">
            <p:ph type="ctrTitle" hasCustomPrompt="1"/>
          </p:nvPr>
        </p:nvSpPr>
        <p:spPr bwMode="gray">
          <a:xfrm>
            <a:off x="450783" y="2664000"/>
            <a:ext cx="9790247" cy="972000"/>
          </a:xfrm>
        </p:spPr>
        <p:txBody>
          <a:bodyPr anchor="b" anchorCtr="0"/>
          <a:lstStyle>
            <a:lvl1pPr algn="l">
              <a:defRPr sz="3600">
                <a:solidFill>
                  <a:schemeClr val="tx2"/>
                </a:solidFill>
              </a:defRPr>
            </a:lvl1pPr>
          </a:lstStyle>
          <a:p>
            <a:r>
              <a:rPr lang="en-GB" noProof="0" dirty="0"/>
              <a:t>&lt;Insert presentation title&gt;</a:t>
            </a:r>
          </a:p>
        </p:txBody>
      </p:sp>
      <p:sp>
        <p:nvSpPr>
          <p:cNvPr id="3" name="Subtitle 2"/>
          <p:cNvSpPr>
            <a:spLocks noGrp="1"/>
          </p:cNvSpPr>
          <p:nvPr userDrawn="1">
            <p:ph type="subTitle" idx="1" hasCustomPrompt="1"/>
          </p:nvPr>
        </p:nvSpPr>
        <p:spPr bwMode="gray">
          <a:xfrm>
            <a:off x="450783" y="3924000"/>
            <a:ext cx="9790247" cy="468000"/>
          </a:xfrm>
          <a:prstGeom prst="rect">
            <a:avLst/>
          </a:prstGeom>
        </p:spPr>
        <p:txBody>
          <a:bodyPr/>
          <a:lstStyle>
            <a:lvl1pPr marL="0" indent="0" algn="l">
              <a:spcBef>
                <a:spcPts val="0"/>
              </a:spcBef>
              <a:buNone/>
              <a:defRPr sz="2800" baseline="0">
                <a:solidFill>
                  <a:schemeClr val="accent1"/>
                </a:solidFill>
              </a:defRPr>
            </a:lvl1pPr>
            <a:lvl2pPr marL="457171" indent="0" algn="ctr">
              <a:buNone/>
              <a:defRPr>
                <a:solidFill>
                  <a:schemeClr val="tx1">
                    <a:tint val="75000"/>
                  </a:schemeClr>
                </a:solidFill>
              </a:defRPr>
            </a:lvl2pPr>
            <a:lvl3pPr marL="914342" indent="0" algn="ctr">
              <a:buNone/>
              <a:defRPr>
                <a:solidFill>
                  <a:schemeClr val="tx1">
                    <a:tint val="75000"/>
                  </a:schemeClr>
                </a:solidFill>
              </a:defRPr>
            </a:lvl3pPr>
            <a:lvl4pPr marL="1371513" indent="0" algn="ctr">
              <a:buNone/>
              <a:defRPr>
                <a:solidFill>
                  <a:schemeClr val="tx1">
                    <a:tint val="75000"/>
                  </a:schemeClr>
                </a:solidFill>
              </a:defRPr>
            </a:lvl4pPr>
            <a:lvl5pPr marL="1828684" indent="0" algn="ctr">
              <a:buNone/>
              <a:defRPr>
                <a:solidFill>
                  <a:schemeClr val="tx1">
                    <a:tint val="75000"/>
                  </a:schemeClr>
                </a:solidFill>
              </a:defRPr>
            </a:lvl5pPr>
            <a:lvl6pPr marL="2285855" indent="0" algn="ctr">
              <a:buNone/>
              <a:defRPr>
                <a:solidFill>
                  <a:schemeClr val="tx1">
                    <a:tint val="75000"/>
                  </a:schemeClr>
                </a:solidFill>
              </a:defRPr>
            </a:lvl6pPr>
            <a:lvl7pPr marL="2743026" indent="0" algn="ctr">
              <a:buNone/>
              <a:defRPr>
                <a:solidFill>
                  <a:schemeClr val="tx1">
                    <a:tint val="75000"/>
                  </a:schemeClr>
                </a:solidFill>
              </a:defRPr>
            </a:lvl7pPr>
            <a:lvl8pPr marL="3200198" indent="0" algn="ctr">
              <a:buNone/>
              <a:defRPr>
                <a:solidFill>
                  <a:schemeClr val="tx1">
                    <a:tint val="75000"/>
                  </a:schemeClr>
                </a:solidFill>
              </a:defRPr>
            </a:lvl8pPr>
            <a:lvl9pPr marL="3657369" indent="0" algn="ctr">
              <a:buNone/>
              <a:defRPr>
                <a:solidFill>
                  <a:schemeClr val="tx1">
                    <a:tint val="75000"/>
                  </a:schemeClr>
                </a:solidFill>
              </a:defRPr>
            </a:lvl9pPr>
          </a:lstStyle>
          <a:p>
            <a:r>
              <a:rPr lang="en-GB" noProof="0" dirty="0"/>
              <a:t>&lt;Insert sub-title&gt;</a:t>
            </a:r>
          </a:p>
        </p:txBody>
      </p:sp>
      <p:pic>
        <p:nvPicPr>
          <p:cNvPr id="147" name="Picture 14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gray">
          <a:xfrm>
            <a:off x="450000" y="540000"/>
            <a:ext cx="2088000" cy="742903"/>
          </a:xfrm>
          <a:prstGeom prst="rect">
            <a:avLst/>
          </a:prstGeom>
          <a:noFill/>
          <a:ln>
            <a:noFill/>
          </a:ln>
        </p:spPr>
      </p:pic>
      <p:sp>
        <p:nvSpPr>
          <p:cNvPr id="410" name="ClientLogoBox" hidden="1"/>
          <p:cNvSpPr/>
          <p:nvPr userDrawn="1"/>
        </p:nvSpPr>
        <p:spPr>
          <a:xfrm>
            <a:off x="8152484" y="435225"/>
            <a:ext cx="2088000" cy="810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GB" noProof="0" dirty="0"/>
              <a:t>Client Logo</a:t>
            </a:r>
          </a:p>
        </p:txBody>
      </p:sp>
      <p:cxnSp>
        <p:nvCxnSpPr>
          <p:cNvPr id="411" name="Straight Connector 410"/>
          <p:cNvCxnSpPr/>
          <p:nvPr userDrawn="1"/>
        </p:nvCxnSpPr>
        <p:spPr bwMode="gray">
          <a:xfrm>
            <a:off x="450850" y="3781240"/>
            <a:ext cx="9793288"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096" name="Date"/>
          <p:cNvSpPr txBox="1"/>
          <p:nvPr userDrawn="1"/>
        </p:nvSpPr>
        <p:spPr bwMode="gray">
          <a:xfrm>
            <a:off x="445980" y="4679950"/>
            <a:ext cx="3164700" cy="169277"/>
          </a:xfrm>
          <a:prstGeom prst="rect">
            <a:avLst/>
          </a:prstGeom>
          <a:noFill/>
        </p:spPr>
        <p:txBody>
          <a:bodyPr wrap="square" lIns="0" tIns="0" rIns="0" bIns="0" rtlCol="0">
            <a:spAutoFit/>
          </a:bodyPr>
          <a:lstStyle/>
          <a:p>
            <a:r>
              <a:rPr lang="en-GB" sz="1100" noProof="0">
                <a:solidFill>
                  <a:schemeClr val="tx2"/>
                </a:solidFill>
              </a:rPr>
              <a:t>11 November 2021</a:t>
            </a:r>
            <a:endParaRPr lang="en-GB" sz="1100" noProof="0" dirty="0">
              <a:solidFill>
                <a:schemeClr val="tx2"/>
              </a:solidFill>
            </a:endParaRPr>
          </a:p>
        </p:txBody>
      </p:sp>
      <p:sp>
        <p:nvSpPr>
          <p:cNvPr id="2097" name="Confidential"/>
          <p:cNvSpPr txBox="1"/>
          <p:nvPr userDrawn="1"/>
        </p:nvSpPr>
        <p:spPr bwMode="gray">
          <a:xfrm>
            <a:off x="444624" y="5097463"/>
            <a:ext cx="9792000" cy="153888"/>
          </a:xfrm>
          <a:prstGeom prst="rect">
            <a:avLst/>
          </a:prstGeom>
          <a:noFill/>
        </p:spPr>
        <p:txBody>
          <a:bodyPr wrap="square" lIns="0" tIns="0" rIns="0" bIns="0" rtlCol="0">
            <a:spAutoFit/>
          </a:bodyPr>
          <a:lstStyle/>
          <a:p>
            <a:endParaRPr lang="en-GB" sz="1000" noProof="0" dirty="0">
              <a:solidFill>
                <a:schemeClr val="tx2"/>
              </a:solidFill>
            </a:endParaRPr>
          </a:p>
        </p:txBody>
      </p:sp>
      <p:sp>
        <p:nvSpPr>
          <p:cNvPr id="2098" name="Draft"/>
          <p:cNvSpPr txBox="1"/>
          <p:nvPr userDrawn="1"/>
        </p:nvSpPr>
        <p:spPr bwMode="gray">
          <a:xfrm>
            <a:off x="450783" y="2067733"/>
            <a:ext cx="4565080" cy="565200"/>
          </a:xfrm>
          <a:prstGeom prst="rect">
            <a:avLst/>
          </a:prstGeom>
        </p:spPr>
        <p:txBody>
          <a:bodyPr vert="horz" lIns="0" tIns="0" rIns="0" bIns="0" rtlCol="0">
            <a:noAutofit/>
          </a:bodyPr>
          <a:lstStyle>
            <a:defPPr>
              <a:defRPr lang="en-US"/>
            </a:defPPr>
            <a:lvl1pPr indent="0" defTabSz="995627">
              <a:spcBef>
                <a:spcPts val="1200"/>
              </a:spcBef>
              <a:buFont typeface="Arial" pitchFamily="34" charset="0"/>
              <a:buNone/>
              <a:defRPr sz="4000" b="1" baseline="0">
                <a:solidFill>
                  <a:schemeClr val="accent1"/>
                </a:solidFill>
              </a:defRPr>
            </a:lvl1pPr>
            <a:lvl2pPr marL="0" indent="0" defTabSz="995627">
              <a:spcBef>
                <a:spcPts val="600"/>
              </a:spcBef>
              <a:buFont typeface="Arial" panose="05020102010507070707" pitchFamily="18" charset="2"/>
              <a:buChar char=""/>
              <a:defRPr sz="1200"/>
            </a:lvl2pPr>
            <a:lvl3pPr marL="179388" indent="-179388" defTabSz="995627">
              <a:spcBef>
                <a:spcPts val="300"/>
              </a:spcBef>
              <a:buClr>
                <a:schemeClr val="accent1"/>
              </a:buClr>
              <a:buFont typeface="Wingdings" panose="05000000000000000000" pitchFamily="2" charset="2"/>
              <a:buChar char="§"/>
              <a:defRPr sz="1200"/>
            </a:lvl3pPr>
            <a:lvl4pPr marL="360000" indent="-180000" defTabSz="995627">
              <a:spcBef>
                <a:spcPts val="300"/>
              </a:spcBef>
              <a:buClr>
                <a:schemeClr val="accent1"/>
              </a:buClr>
              <a:buFont typeface="Verdana" panose="020B0604030504040204" pitchFamily="34" charset="0"/>
              <a:buChar char="–"/>
              <a:defRPr sz="1200"/>
            </a:lvl4pPr>
            <a:lvl5pPr marL="540000" indent="-180000" defTabSz="995627">
              <a:spcBef>
                <a:spcPts val="300"/>
              </a:spcBef>
              <a:buClr>
                <a:schemeClr val="accent1"/>
              </a:buClr>
              <a:buFont typeface="Verdana" panose="020B0604030504040204" pitchFamily="34" charset="0"/>
              <a:buChar char="–"/>
              <a:defRPr sz="1200"/>
            </a:lvl5pPr>
            <a:lvl6pPr marL="720000" indent="-180000" defTabSz="995627">
              <a:spcBef>
                <a:spcPts val="300"/>
              </a:spcBef>
              <a:buClr>
                <a:schemeClr val="accent1"/>
              </a:buClr>
              <a:buFont typeface="Verdana" panose="020B0604030504040204" pitchFamily="34" charset="0"/>
              <a:buChar char="–"/>
              <a:defRPr sz="1200"/>
            </a:lvl6pPr>
            <a:lvl7pPr marL="900000" indent="-180000" defTabSz="995627">
              <a:spcBef>
                <a:spcPts val="300"/>
              </a:spcBef>
              <a:buClr>
                <a:schemeClr val="accent1"/>
              </a:buClr>
              <a:buFont typeface="Verdana" panose="020B0604030504040204" pitchFamily="34" charset="0"/>
              <a:buChar char="–"/>
              <a:defRPr sz="1200"/>
            </a:lvl7pPr>
            <a:lvl8pPr marL="1080000" indent="-180000" defTabSz="995627">
              <a:spcBef>
                <a:spcPts val="300"/>
              </a:spcBef>
              <a:buClr>
                <a:schemeClr val="accent1"/>
              </a:buClr>
              <a:buFont typeface="Verdana" panose="020B0604030504040204" pitchFamily="34" charset="0"/>
              <a:buChar char="–"/>
              <a:defRPr sz="1200"/>
            </a:lvl8pPr>
            <a:lvl9pPr marL="1258888" indent="-179388" defTabSz="995627">
              <a:spcBef>
                <a:spcPts val="300"/>
              </a:spcBef>
              <a:buClr>
                <a:schemeClr val="accent1"/>
              </a:buClr>
              <a:buFont typeface="Verdana" panose="020B0604030504040204" pitchFamily="34" charset="0"/>
              <a:buChar char="–"/>
              <a:defRPr sz="1200" baseline="0"/>
            </a:lvl9pPr>
          </a:lstStyle>
          <a:p>
            <a:pPr lvl="0"/>
            <a:endParaRPr lang="en-GB" noProof="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Horizontal">
    <p:spTree>
      <p:nvGrpSpPr>
        <p:cNvPr id="1" name=""/>
        <p:cNvGrpSpPr/>
        <p:nvPr/>
      </p:nvGrpSpPr>
      <p:grpSpPr>
        <a:xfrm>
          <a:off x="0" y="0"/>
          <a:ext cx="0" cy="0"/>
          <a:chOff x="0" y="0"/>
          <a:chExt cx="0" cy="0"/>
        </a:xfrm>
      </p:grpSpPr>
      <p:sp>
        <p:nvSpPr>
          <p:cNvPr id="6" name="CTS_LayoutName" hidden="1"/>
          <p:cNvSpPr txBox="1"/>
          <p:nvPr userDrawn="1"/>
        </p:nvSpPr>
        <p:spPr>
          <a:xfrm>
            <a:off x="-1701800" y="0"/>
            <a:ext cx="1678294" cy="451100"/>
          </a:xfrm>
          <a:prstGeom prst="rect">
            <a:avLst/>
          </a:prstGeom>
          <a:noFill/>
        </p:spPr>
        <p:txBody>
          <a:bodyPr wrap="square" lIns="0" tIns="0" rIns="0" bIns="0" rtlCol="0">
            <a:noAutofit/>
          </a:bodyPr>
          <a:lstStyle/>
          <a:p>
            <a:pPr algn="r"/>
            <a:r>
              <a:rPr lang="en-GB" sz="1400" dirty="0"/>
              <a:t>Two Content Horizontal</a:t>
            </a:r>
          </a:p>
        </p:txBody>
      </p:sp>
      <p:sp>
        <p:nvSpPr>
          <p:cNvPr id="2" name="Title 1"/>
          <p:cNvSpPr>
            <a:spLocks noGrp="1"/>
          </p:cNvSpPr>
          <p:nvPr>
            <p:ph type="title" hasCustomPrompt="1"/>
          </p:nvPr>
        </p:nvSpPr>
        <p:spPr bwMode="gray"/>
        <p:txBody>
          <a:bodyPr/>
          <a:lstStyle/>
          <a:p>
            <a:r>
              <a:rPr lang="en-GB" noProof="0" dirty="0"/>
              <a:t>&lt;Insert title&gt;</a:t>
            </a:r>
          </a:p>
        </p:txBody>
      </p:sp>
      <p:sp>
        <p:nvSpPr>
          <p:cNvPr id="3" name="Content Placeholder 9"/>
          <p:cNvSpPr>
            <a:spLocks noGrp="1"/>
          </p:cNvSpPr>
          <p:nvPr>
            <p:ph sz="quarter" idx="13" hasCustomPrompt="1"/>
          </p:nvPr>
        </p:nvSpPr>
        <p:spPr bwMode="gray">
          <a:xfrm>
            <a:off x="450781" y="1440000"/>
            <a:ext cx="9792111" cy="2406343"/>
          </a:xfrm>
          <a:prstGeom prst="rect">
            <a:avLst/>
          </a:prstGeom>
        </p:spPr>
        <p:txBody>
          <a:bodyPr/>
          <a:lstStyle>
            <a:lvl5pPr>
              <a:defRPr/>
            </a:lvl5pPr>
          </a:lstStyle>
          <a:p>
            <a:pPr lvl="0"/>
            <a:r>
              <a:rPr lang="en-GB" noProof="0" dirty="0"/>
              <a:t>&lt;Insert text. To format bullets select ‘Increase / Decrease List level’ on the Frontier Tools Ribbon&gt;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p:txBody>
      </p:sp>
      <p:sp>
        <p:nvSpPr>
          <p:cNvPr id="5" name="Content Placeholder 9"/>
          <p:cNvSpPr>
            <a:spLocks noGrp="1"/>
          </p:cNvSpPr>
          <p:nvPr>
            <p:ph sz="quarter" idx="15" hasCustomPrompt="1"/>
          </p:nvPr>
        </p:nvSpPr>
        <p:spPr bwMode="gray">
          <a:xfrm>
            <a:off x="450781" y="4250295"/>
            <a:ext cx="9792111" cy="2411762"/>
          </a:xfrm>
          <a:prstGeom prst="rect">
            <a:avLst/>
          </a:prstGeom>
        </p:spPr>
        <p:txBody>
          <a:bodyPr/>
          <a:lstStyle>
            <a:lvl5pPr>
              <a:defRPr/>
            </a:lvl5pPr>
          </a:lstStyle>
          <a:p>
            <a:pPr lvl="0"/>
            <a:r>
              <a:rPr lang="en-GB" noProof="0" dirty="0"/>
              <a:t>&lt;Insert text. To format bullets select ‘Increase / Decrease List level’ on the Frontier Tools Ribbon&gt;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p:txBody>
      </p:sp>
    </p:spTree>
    <p:extLst>
      <p:ext uri="{BB962C8B-B14F-4D97-AF65-F5344CB8AC3E}">
        <p14:creationId xmlns:p14="http://schemas.microsoft.com/office/powerpoint/2010/main" val="1217736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our Content with Headings">
    <p:spTree>
      <p:nvGrpSpPr>
        <p:cNvPr id="1" name=""/>
        <p:cNvGrpSpPr/>
        <p:nvPr/>
      </p:nvGrpSpPr>
      <p:grpSpPr>
        <a:xfrm>
          <a:off x="0" y="0"/>
          <a:ext cx="0" cy="0"/>
          <a:chOff x="0" y="0"/>
          <a:chExt cx="0" cy="0"/>
        </a:xfrm>
      </p:grpSpPr>
      <p:sp>
        <p:nvSpPr>
          <p:cNvPr id="12" name="CTS_LayoutName" hidden="1"/>
          <p:cNvSpPr txBox="1"/>
          <p:nvPr userDrawn="1"/>
        </p:nvSpPr>
        <p:spPr>
          <a:xfrm>
            <a:off x="-1701800" y="0"/>
            <a:ext cx="1678294" cy="451100"/>
          </a:xfrm>
          <a:prstGeom prst="rect">
            <a:avLst/>
          </a:prstGeom>
          <a:noFill/>
        </p:spPr>
        <p:txBody>
          <a:bodyPr wrap="square" lIns="0" tIns="0" rIns="0" bIns="0" rtlCol="0">
            <a:noAutofit/>
          </a:bodyPr>
          <a:lstStyle/>
          <a:p>
            <a:pPr algn="r"/>
            <a:r>
              <a:rPr lang="en-GB" sz="1400" dirty="0"/>
              <a:t>Four Content with Headings</a:t>
            </a:r>
          </a:p>
        </p:txBody>
      </p:sp>
      <p:sp>
        <p:nvSpPr>
          <p:cNvPr id="2" name="Title 1"/>
          <p:cNvSpPr>
            <a:spLocks noGrp="1"/>
          </p:cNvSpPr>
          <p:nvPr>
            <p:ph type="title" hasCustomPrompt="1"/>
          </p:nvPr>
        </p:nvSpPr>
        <p:spPr bwMode="gray"/>
        <p:txBody>
          <a:bodyPr/>
          <a:lstStyle/>
          <a:p>
            <a:r>
              <a:rPr lang="en-GB" noProof="0" dirty="0"/>
              <a:t>&lt;Insert title&gt;</a:t>
            </a:r>
          </a:p>
        </p:txBody>
      </p:sp>
      <p:sp>
        <p:nvSpPr>
          <p:cNvPr id="3" name="Content Placeholder 9"/>
          <p:cNvSpPr>
            <a:spLocks noGrp="1"/>
          </p:cNvSpPr>
          <p:nvPr>
            <p:ph sz="quarter" idx="13" hasCustomPrompt="1"/>
          </p:nvPr>
        </p:nvSpPr>
        <p:spPr bwMode="gray">
          <a:xfrm>
            <a:off x="450782" y="1764000"/>
            <a:ext cx="4788000" cy="2070000"/>
          </a:xfrm>
          <a:prstGeom prst="rect">
            <a:avLst/>
          </a:prstGeom>
        </p:spPr>
        <p:txBody>
          <a:bodyPr/>
          <a:lstStyle>
            <a:lvl1pPr>
              <a:defRPr sz="1600"/>
            </a:lvl1pPr>
            <a:lvl2pPr>
              <a:defRPr sz="1400"/>
            </a:lvl2pPr>
            <a:lvl3pPr>
              <a:defRPr sz="1400"/>
            </a:lvl3pPr>
            <a:lvl4pPr>
              <a:defRPr sz="1400"/>
            </a:lvl4pPr>
            <a:lvl5pPr>
              <a:defRPr sz="1400"/>
            </a:lvl5pPr>
            <a:lvl6pPr>
              <a:defRPr sz="1400"/>
            </a:lvl6pPr>
          </a:lstStyle>
          <a:p>
            <a:pPr lvl="0"/>
            <a:r>
              <a:rPr lang="en-GB" noProof="0" dirty="0"/>
              <a:t>&lt;Insert text. To format bullets select ‘Increase / Decrease List level’ on the Frontier Tools Ribbon&gt;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p:txBody>
      </p:sp>
      <p:sp>
        <p:nvSpPr>
          <p:cNvPr id="4" name="Content Placeholder 9"/>
          <p:cNvSpPr>
            <a:spLocks noGrp="1"/>
          </p:cNvSpPr>
          <p:nvPr>
            <p:ph sz="quarter" idx="14" hasCustomPrompt="1"/>
          </p:nvPr>
        </p:nvSpPr>
        <p:spPr bwMode="gray">
          <a:xfrm>
            <a:off x="5454893" y="1764000"/>
            <a:ext cx="4788000" cy="2070000"/>
          </a:xfrm>
          <a:prstGeom prst="rect">
            <a:avLst/>
          </a:prstGeom>
        </p:spPr>
        <p:txBody>
          <a:bodyPr/>
          <a:lstStyle>
            <a:lvl1pPr>
              <a:defRPr sz="1600"/>
            </a:lvl1pPr>
            <a:lvl2pPr>
              <a:defRPr sz="1400"/>
            </a:lvl2pPr>
            <a:lvl3pPr>
              <a:defRPr sz="1400"/>
            </a:lvl3pPr>
            <a:lvl4pPr>
              <a:defRPr sz="1400"/>
            </a:lvl4pPr>
            <a:lvl5pPr>
              <a:defRPr sz="1400"/>
            </a:lvl5pPr>
            <a:lvl6pPr>
              <a:defRPr sz="1400"/>
            </a:lvl6pPr>
          </a:lstStyle>
          <a:p>
            <a:pPr lvl="0"/>
            <a:r>
              <a:rPr lang="en-GB" noProof="0" dirty="0"/>
              <a:t>&lt;Insert text. To format bullets select ‘Increase / Decrease List level’ on the Frontier Tools Ribbon&gt;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p:txBody>
      </p:sp>
      <p:sp>
        <p:nvSpPr>
          <p:cNvPr id="5" name="Content Placeholder 9"/>
          <p:cNvSpPr>
            <a:spLocks noGrp="1"/>
          </p:cNvSpPr>
          <p:nvPr>
            <p:ph sz="quarter" idx="15" hasCustomPrompt="1"/>
          </p:nvPr>
        </p:nvSpPr>
        <p:spPr bwMode="gray">
          <a:xfrm>
            <a:off x="450782" y="4572000"/>
            <a:ext cx="4788000" cy="2070000"/>
          </a:xfrm>
          <a:prstGeom prst="rect">
            <a:avLst/>
          </a:prstGeom>
        </p:spPr>
        <p:txBody>
          <a:bodyPr/>
          <a:lstStyle>
            <a:lvl1pPr>
              <a:defRPr sz="1600"/>
            </a:lvl1pPr>
            <a:lvl2pPr>
              <a:defRPr sz="1400"/>
            </a:lvl2pPr>
            <a:lvl3pPr>
              <a:defRPr sz="1400"/>
            </a:lvl3pPr>
            <a:lvl4pPr>
              <a:defRPr sz="1400"/>
            </a:lvl4pPr>
            <a:lvl5pPr>
              <a:defRPr sz="1400"/>
            </a:lvl5pPr>
            <a:lvl6pPr>
              <a:defRPr sz="1400"/>
            </a:lvl6pPr>
          </a:lstStyle>
          <a:p>
            <a:pPr lvl="0"/>
            <a:r>
              <a:rPr lang="en-GB" noProof="0" dirty="0"/>
              <a:t>&lt;Insert text. To format bullets select ‘Increase / Decrease List level’ on the Frontier Tools Ribbon&gt;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p:txBody>
      </p:sp>
      <p:sp>
        <p:nvSpPr>
          <p:cNvPr id="6" name="Content Placeholder 9"/>
          <p:cNvSpPr>
            <a:spLocks noGrp="1"/>
          </p:cNvSpPr>
          <p:nvPr>
            <p:ph sz="quarter" idx="16" hasCustomPrompt="1"/>
          </p:nvPr>
        </p:nvSpPr>
        <p:spPr bwMode="gray">
          <a:xfrm>
            <a:off x="5454893" y="4572000"/>
            <a:ext cx="4788000" cy="2070000"/>
          </a:xfrm>
          <a:prstGeom prst="rect">
            <a:avLst/>
          </a:prstGeom>
        </p:spPr>
        <p:txBody>
          <a:bodyPr/>
          <a:lstStyle>
            <a:lvl1pPr>
              <a:defRPr sz="1600"/>
            </a:lvl1pPr>
            <a:lvl2pPr>
              <a:defRPr sz="1400"/>
            </a:lvl2pPr>
            <a:lvl3pPr>
              <a:defRPr sz="1400"/>
            </a:lvl3pPr>
            <a:lvl4pPr>
              <a:defRPr sz="1400"/>
            </a:lvl4pPr>
            <a:lvl5pPr>
              <a:defRPr sz="1400"/>
            </a:lvl5pPr>
            <a:lvl6pPr>
              <a:defRPr sz="1400"/>
            </a:lvl6pPr>
          </a:lstStyle>
          <a:p>
            <a:pPr lvl="0"/>
            <a:r>
              <a:rPr lang="en-GB" noProof="0" dirty="0"/>
              <a:t>&lt;Insert text. To format bullets select ‘Increase / Decrease List level’ on the Frontier Tools Ribbon&gt;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p:txBody>
      </p:sp>
      <p:sp>
        <p:nvSpPr>
          <p:cNvPr id="8" name="Text Placeholder 7"/>
          <p:cNvSpPr>
            <a:spLocks noGrp="1"/>
          </p:cNvSpPr>
          <p:nvPr>
            <p:ph type="body" sz="quarter" idx="17" hasCustomPrompt="1"/>
          </p:nvPr>
        </p:nvSpPr>
        <p:spPr bwMode="gray">
          <a:xfrm>
            <a:off x="450782" y="1440000"/>
            <a:ext cx="4788000" cy="306388"/>
          </a:xfrm>
          <a:solidFill>
            <a:schemeClr val="accent3"/>
          </a:solidFill>
        </p:spPr>
        <p:txBody>
          <a:bodyPr lIns="36000" tIns="36000" rIns="36000" bIns="36000" anchor="b" anchorCtr="0"/>
          <a:lstStyle>
            <a:lvl1pPr>
              <a:spcBef>
                <a:spcPts val="0"/>
              </a:spcBef>
              <a:defRPr sz="1600">
                <a:solidFill>
                  <a:schemeClr val="bg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vl5pPr>
              <a:defRPr sz="1600">
                <a:solidFill>
                  <a:schemeClr val="accent1"/>
                </a:solidFill>
              </a:defRPr>
            </a:lvl5pPr>
          </a:lstStyle>
          <a:p>
            <a:pPr lvl="0"/>
            <a:r>
              <a:rPr lang="en-GB" noProof="0" dirty="0"/>
              <a:t>&lt;Insert text&gt;</a:t>
            </a:r>
          </a:p>
        </p:txBody>
      </p:sp>
      <p:sp>
        <p:nvSpPr>
          <p:cNvPr id="9" name="Text Placeholder 7"/>
          <p:cNvSpPr>
            <a:spLocks noGrp="1"/>
          </p:cNvSpPr>
          <p:nvPr>
            <p:ph type="body" sz="quarter" idx="18" hasCustomPrompt="1"/>
          </p:nvPr>
        </p:nvSpPr>
        <p:spPr bwMode="gray">
          <a:xfrm>
            <a:off x="5454893" y="1440000"/>
            <a:ext cx="4788000" cy="306388"/>
          </a:xfrm>
          <a:solidFill>
            <a:schemeClr val="accent3"/>
          </a:solidFill>
        </p:spPr>
        <p:txBody>
          <a:bodyPr lIns="36000" tIns="36000" rIns="36000" bIns="36000" anchor="b" anchorCtr="0"/>
          <a:lstStyle>
            <a:lvl1pPr>
              <a:spcBef>
                <a:spcPts val="0"/>
              </a:spcBef>
              <a:defRPr sz="1600">
                <a:solidFill>
                  <a:schemeClr val="bg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vl5pPr>
              <a:defRPr sz="1600">
                <a:solidFill>
                  <a:schemeClr val="accent1"/>
                </a:solidFill>
              </a:defRPr>
            </a:lvl5pPr>
          </a:lstStyle>
          <a:p>
            <a:pPr lvl="0"/>
            <a:r>
              <a:rPr lang="en-GB" noProof="0" dirty="0"/>
              <a:t>&lt;Insert text&gt;</a:t>
            </a:r>
          </a:p>
        </p:txBody>
      </p:sp>
      <p:sp>
        <p:nvSpPr>
          <p:cNvPr id="10" name="Text Placeholder 7"/>
          <p:cNvSpPr>
            <a:spLocks noGrp="1"/>
          </p:cNvSpPr>
          <p:nvPr>
            <p:ph type="body" sz="quarter" idx="19" hasCustomPrompt="1"/>
          </p:nvPr>
        </p:nvSpPr>
        <p:spPr bwMode="gray">
          <a:xfrm>
            <a:off x="450782" y="4256087"/>
            <a:ext cx="4788000" cy="306388"/>
          </a:xfrm>
          <a:solidFill>
            <a:schemeClr val="accent3"/>
          </a:solidFill>
        </p:spPr>
        <p:txBody>
          <a:bodyPr lIns="36000" tIns="36000" rIns="36000" bIns="36000" anchor="b" anchorCtr="0"/>
          <a:lstStyle>
            <a:lvl1pPr>
              <a:spcBef>
                <a:spcPts val="0"/>
              </a:spcBef>
              <a:defRPr sz="1600">
                <a:solidFill>
                  <a:schemeClr val="bg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vl5pPr>
              <a:defRPr sz="1600">
                <a:solidFill>
                  <a:schemeClr val="accent1"/>
                </a:solidFill>
              </a:defRPr>
            </a:lvl5pPr>
          </a:lstStyle>
          <a:p>
            <a:pPr lvl="0"/>
            <a:r>
              <a:rPr lang="en-GB" noProof="0" dirty="0"/>
              <a:t>&lt;Insert text&gt;</a:t>
            </a:r>
          </a:p>
        </p:txBody>
      </p:sp>
      <p:sp>
        <p:nvSpPr>
          <p:cNvPr id="11" name="Text Placeholder 7"/>
          <p:cNvSpPr>
            <a:spLocks noGrp="1"/>
          </p:cNvSpPr>
          <p:nvPr>
            <p:ph type="body" sz="quarter" idx="20" hasCustomPrompt="1"/>
          </p:nvPr>
        </p:nvSpPr>
        <p:spPr bwMode="gray">
          <a:xfrm>
            <a:off x="5454893" y="4256087"/>
            <a:ext cx="4788000" cy="306388"/>
          </a:xfrm>
          <a:solidFill>
            <a:schemeClr val="accent3"/>
          </a:solidFill>
        </p:spPr>
        <p:txBody>
          <a:bodyPr lIns="36000" tIns="36000" rIns="36000" bIns="36000" anchor="b" anchorCtr="0"/>
          <a:lstStyle>
            <a:lvl1pPr>
              <a:spcBef>
                <a:spcPts val="0"/>
              </a:spcBef>
              <a:defRPr sz="1600">
                <a:solidFill>
                  <a:schemeClr val="bg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vl5pPr>
              <a:defRPr sz="1600">
                <a:solidFill>
                  <a:schemeClr val="accent1"/>
                </a:solidFill>
              </a:defRPr>
            </a:lvl5pPr>
          </a:lstStyle>
          <a:p>
            <a:pPr lvl="0"/>
            <a:r>
              <a:rPr lang="en-GB" noProof="0" dirty="0"/>
              <a:t>&lt;Insert text&gt;</a:t>
            </a:r>
          </a:p>
        </p:txBody>
      </p:sp>
    </p:spTree>
    <p:extLst>
      <p:ext uri="{BB962C8B-B14F-4D97-AF65-F5344CB8AC3E}">
        <p14:creationId xmlns:p14="http://schemas.microsoft.com/office/powerpoint/2010/main" val="802002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ree Quarters and Two Conents with Headings">
    <p:spTree>
      <p:nvGrpSpPr>
        <p:cNvPr id="1" name=""/>
        <p:cNvGrpSpPr/>
        <p:nvPr/>
      </p:nvGrpSpPr>
      <p:grpSpPr>
        <a:xfrm>
          <a:off x="0" y="0"/>
          <a:ext cx="0" cy="0"/>
          <a:chOff x="0" y="0"/>
          <a:chExt cx="0" cy="0"/>
        </a:xfrm>
      </p:grpSpPr>
      <p:sp>
        <p:nvSpPr>
          <p:cNvPr id="12" name="CTS_LayoutName" hidden="1"/>
          <p:cNvSpPr txBox="1"/>
          <p:nvPr userDrawn="1"/>
        </p:nvSpPr>
        <p:spPr>
          <a:xfrm>
            <a:off x="-1701800" y="0"/>
            <a:ext cx="1678294" cy="451100"/>
          </a:xfrm>
          <a:prstGeom prst="rect">
            <a:avLst/>
          </a:prstGeom>
          <a:noFill/>
        </p:spPr>
        <p:txBody>
          <a:bodyPr wrap="square" lIns="0" tIns="0" rIns="0" bIns="0" rtlCol="0">
            <a:noAutofit/>
          </a:bodyPr>
          <a:lstStyle/>
          <a:p>
            <a:pPr algn="r"/>
            <a:r>
              <a:rPr lang="en-GB" sz="1400" dirty="0"/>
              <a:t>Four Content with Headings</a:t>
            </a:r>
          </a:p>
        </p:txBody>
      </p:sp>
      <p:sp>
        <p:nvSpPr>
          <p:cNvPr id="2" name="Title 1"/>
          <p:cNvSpPr>
            <a:spLocks noGrp="1"/>
          </p:cNvSpPr>
          <p:nvPr>
            <p:ph type="title" hasCustomPrompt="1"/>
          </p:nvPr>
        </p:nvSpPr>
        <p:spPr bwMode="gray"/>
        <p:txBody>
          <a:bodyPr/>
          <a:lstStyle/>
          <a:p>
            <a:r>
              <a:rPr lang="en-GB" noProof="0" dirty="0"/>
              <a:t>&lt;Insert title&gt;</a:t>
            </a:r>
          </a:p>
        </p:txBody>
      </p:sp>
      <p:sp>
        <p:nvSpPr>
          <p:cNvPr id="3" name="Content Placeholder 9"/>
          <p:cNvSpPr>
            <a:spLocks noGrp="1"/>
          </p:cNvSpPr>
          <p:nvPr>
            <p:ph sz="quarter" idx="13" hasCustomPrompt="1"/>
          </p:nvPr>
        </p:nvSpPr>
        <p:spPr bwMode="gray">
          <a:xfrm>
            <a:off x="450781" y="1764000"/>
            <a:ext cx="6470523" cy="4878000"/>
          </a:xfrm>
          <a:prstGeom prst="rect">
            <a:avLst/>
          </a:prstGeom>
        </p:spPr>
        <p:txBody>
          <a:bodyPr/>
          <a:lstStyle>
            <a:lvl1pPr>
              <a:defRPr sz="1600"/>
            </a:lvl1pPr>
            <a:lvl2pPr>
              <a:defRPr sz="1400"/>
            </a:lvl2pPr>
            <a:lvl3pPr>
              <a:defRPr sz="1400"/>
            </a:lvl3pPr>
            <a:lvl4pPr>
              <a:defRPr sz="1400"/>
            </a:lvl4pPr>
            <a:lvl5pPr>
              <a:defRPr sz="1400"/>
            </a:lvl5pPr>
            <a:lvl6pPr>
              <a:defRPr sz="1400"/>
            </a:lvl6pPr>
          </a:lstStyle>
          <a:p>
            <a:pPr lvl="0"/>
            <a:r>
              <a:rPr lang="en-GB" noProof="0" dirty="0"/>
              <a:t>&lt;Insert text. To format bullets select ‘Increase / Decrease List level’ on the Frontier Tools Ribbon&gt;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p:txBody>
      </p:sp>
      <p:sp>
        <p:nvSpPr>
          <p:cNvPr id="4" name="Content Placeholder 9"/>
          <p:cNvSpPr>
            <a:spLocks noGrp="1"/>
          </p:cNvSpPr>
          <p:nvPr>
            <p:ph sz="quarter" idx="14" hasCustomPrompt="1"/>
          </p:nvPr>
        </p:nvSpPr>
        <p:spPr bwMode="gray">
          <a:xfrm>
            <a:off x="7104185" y="1764000"/>
            <a:ext cx="3138708" cy="2070000"/>
          </a:xfrm>
          <a:prstGeom prst="rect">
            <a:avLst/>
          </a:prstGeom>
        </p:spPr>
        <p:txBody>
          <a:bodyPr/>
          <a:lstStyle>
            <a:lvl1pPr>
              <a:defRPr sz="1600"/>
            </a:lvl1pPr>
            <a:lvl2pPr>
              <a:defRPr sz="1400"/>
            </a:lvl2pPr>
            <a:lvl3pPr>
              <a:defRPr sz="1400"/>
            </a:lvl3pPr>
            <a:lvl4pPr>
              <a:defRPr sz="1400"/>
            </a:lvl4pPr>
            <a:lvl5pPr>
              <a:defRPr sz="1400"/>
            </a:lvl5pPr>
            <a:lvl6pPr>
              <a:defRPr sz="1400"/>
            </a:lvl6pPr>
          </a:lstStyle>
          <a:p>
            <a:pPr lvl="0"/>
            <a:r>
              <a:rPr lang="en-GB" noProof="0" dirty="0"/>
              <a:t>&lt;Insert text. To format bullets select ‘Increase / Decrease List level’ on the Frontier Tools Ribbon&gt;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p:txBody>
      </p:sp>
      <p:sp>
        <p:nvSpPr>
          <p:cNvPr id="6" name="Content Placeholder 9"/>
          <p:cNvSpPr>
            <a:spLocks noGrp="1"/>
          </p:cNvSpPr>
          <p:nvPr>
            <p:ph sz="quarter" idx="16" hasCustomPrompt="1"/>
          </p:nvPr>
        </p:nvSpPr>
        <p:spPr bwMode="gray">
          <a:xfrm>
            <a:off x="7104185" y="4572000"/>
            <a:ext cx="3138708" cy="2070000"/>
          </a:xfrm>
          <a:prstGeom prst="rect">
            <a:avLst/>
          </a:prstGeom>
        </p:spPr>
        <p:txBody>
          <a:bodyPr/>
          <a:lstStyle>
            <a:lvl1pPr>
              <a:defRPr sz="1600"/>
            </a:lvl1pPr>
            <a:lvl2pPr>
              <a:defRPr sz="1400"/>
            </a:lvl2pPr>
            <a:lvl3pPr>
              <a:defRPr sz="1400"/>
            </a:lvl3pPr>
            <a:lvl4pPr>
              <a:defRPr sz="1400"/>
            </a:lvl4pPr>
            <a:lvl5pPr>
              <a:defRPr sz="1400"/>
            </a:lvl5pPr>
            <a:lvl6pPr>
              <a:defRPr sz="1400"/>
            </a:lvl6pPr>
          </a:lstStyle>
          <a:p>
            <a:pPr lvl="0"/>
            <a:r>
              <a:rPr lang="en-GB" noProof="0" dirty="0"/>
              <a:t>&lt;Insert text. To format bullets select ‘Increase / Decrease List level’ on the Frontier Tools Ribbon&gt;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p:txBody>
      </p:sp>
      <p:sp>
        <p:nvSpPr>
          <p:cNvPr id="8" name="Text Placeholder 7"/>
          <p:cNvSpPr>
            <a:spLocks noGrp="1"/>
          </p:cNvSpPr>
          <p:nvPr>
            <p:ph type="body" sz="quarter" idx="17" hasCustomPrompt="1"/>
          </p:nvPr>
        </p:nvSpPr>
        <p:spPr bwMode="gray">
          <a:xfrm>
            <a:off x="450781" y="1440000"/>
            <a:ext cx="6470523" cy="306388"/>
          </a:xfrm>
          <a:solidFill>
            <a:schemeClr val="accent3"/>
          </a:solidFill>
        </p:spPr>
        <p:txBody>
          <a:bodyPr lIns="36000" tIns="36000" rIns="36000" bIns="36000" anchor="b" anchorCtr="0"/>
          <a:lstStyle>
            <a:lvl1pPr>
              <a:spcBef>
                <a:spcPts val="0"/>
              </a:spcBef>
              <a:defRPr sz="1600">
                <a:solidFill>
                  <a:schemeClr val="bg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vl5pPr>
              <a:defRPr sz="1600">
                <a:solidFill>
                  <a:schemeClr val="accent1"/>
                </a:solidFill>
              </a:defRPr>
            </a:lvl5pPr>
          </a:lstStyle>
          <a:p>
            <a:pPr lvl="0"/>
            <a:r>
              <a:rPr lang="en-GB" noProof="0" dirty="0"/>
              <a:t>&lt;Insert text&gt;</a:t>
            </a:r>
          </a:p>
        </p:txBody>
      </p:sp>
      <p:sp>
        <p:nvSpPr>
          <p:cNvPr id="9" name="Text Placeholder 7"/>
          <p:cNvSpPr>
            <a:spLocks noGrp="1"/>
          </p:cNvSpPr>
          <p:nvPr>
            <p:ph type="body" sz="quarter" idx="18" hasCustomPrompt="1"/>
          </p:nvPr>
        </p:nvSpPr>
        <p:spPr bwMode="gray">
          <a:xfrm>
            <a:off x="7104185" y="1440000"/>
            <a:ext cx="3138708" cy="306388"/>
          </a:xfrm>
          <a:solidFill>
            <a:schemeClr val="accent3"/>
          </a:solidFill>
        </p:spPr>
        <p:txBody>
          <a:bodyPr lIns="36000" tIns="36000" rIns="36000" bIns="36000" anchor="b" anchorCtr="0"/>
          <a:lstStyle>
            <a:lvl1pPr>
              <a:spcBef>
                <a:spcPts val="0"/>
              </a:spcBef>
              <a:defRPr sz="1600">
                <a:solidFill>
                  <a:schemeClr val="bg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vl5pPr>
              <a:defRPr sz="1600">
                <a:solidFill>
                  <a:schemeClr val="accent1"/>
                </a:solidFill>
              </a:defRPr>
            </a:lvl5pPr>
          </a:lstStyle>
          <a:p>
            <a:pPr lvl="0"/>
            <a:r>
              <a:rPr lang="en-GB" noProof="0" dirty="0"/>
              <a:t>&lt;Insert text&gt;</a:t>
            </a:r>
          </a:p>
        </p:txBody>
      </p:sp>
      <p:sp>
        <p:nvSpPr>
          <p:cNvPr id="11" name="Text Placeholder 7"/>
          <p:cNvSpPr>
            <a:spLocks noGrp="1"/>
          </p:cNvSpPr>
          <p:nvPr>
            <p:ph type="body" sz="quarter" idx="20" hasCustomPrompt="1"/>
          </p:nvPr>
        </p:nvSpPr>
        <p:spPr bwMode="gray">
          <a:xfrm>
            <a:off x="7104185" y="4256087"/>
            <a:ext cx="3138708" cy="306388"/>
          </a:xfrm>
          <a:solidFill>
            <a:schemeClr val="accent3"/>
          </a:solidFill>
        </p:spPr>
        <p:txBody>
          <a:bodyPr lIns="36000" tIns="36000" rIns="36000" bIns="36000" anchor="b" anchorCtr="0"/>
          <a:lstStyle>
            <a:lvl1pPr>
              <a:spcBef>
                <a:spcPts val="0"/>
              </a:spcBef>
              <a:defRPr sz="1600">
                <a:solidFill>
                  <a:schemeClr val="bg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vl5pPr>
              <a:defRPr sz="1600">
                <a:solidFill>
                  <a:schemeClr val="accent1"/>
                </a:solidFill>
              </a:defRPr>
            </a:lvl5pPr>
          </a:lstStyle>
          <a:p>
            <a:pPr lvl="0"/>
            <a:r>
              <a:rPr lang="en-GB" noProof="0" dirty="0"/>
              <a:t>&lt;Insert text&gt;</a:t>
            </a:r>
          </a:p>
        </p:txBody>
      </p:sp>
    </p:spTree>
    <p:extLst>
      <p:ext uri="{BB962C8B-B14F-4D97-AF65-F5344CB8AC3E}">
        <p14:creationId xmlns:p14="http://schemas.microsoft.com/office/powerpoint/2010/main" val="41421310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CTS_LayoutName" hidden="1"/>
          <p:cNvSpPr txBox="1"/>
          <p:nvPr userDrawn="1"/>
        </p:nvSpPr>
        <p:spPr>
          <a:xfrm>
            <a:off x="-1701800" y="0"/>
            <a:ext cx="1678294" cy="451100"/>
          </a:xfrm>
          <a:prstGeom prst="rect">
            <a:avLst/>
          </a:prstGeom>
          <a:noFill/>
        </p:spPr>
        <p:txBody>
          <a:bodyPr wrap="square" lIns="0" tIns="0" rIns="0" bIns="0" rtlCol="0">
            <a:noAutofit/>
          </a:bodyPr>
          <a:lstStyle/>
          <a:p>
            <a:pPr algn="r"/>
            <a:r>
              <a:rPr lang="en-GB" sz="1400" dirty="0"/>
              <a:t>Title Only</a:t>
            </a:r>
          </a:p>
        </p:txBody>
      </p:sp>
      <p:sp>
        <p:nvSpPr>
          <p:cNvPr id="6" name="Title 5"/>
          <p:cNvSpPr>
            <a:spLocks noGrp="1"/>
          </p:cNvSpPr>
          <p:nvPr>
            <p:ph type="title" hasCustomPrompt="1"/>
          </p:nvPr>
        </p:nvSpPr>
        <p:spPr bwMode="gray"/>
        <p:txBody>
          <a:bodyPr/>
          <a:lstStyle/>
          <a:p>
            <a:r>
              <a:rPr lang="en-GB" noProof="0" dirty="0"/>
              <a:t>&lt;Insert title&gt;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CTS_LayoutName" hidden="1"/>
          <p:cNvSpPr txBox="1"/>
          <p:nvPr userDrawn="1"/>
        </p:nvSpPr>
        <p:spPr>
          <a:xfrm>
            <a:off x="-1701800" y="0"/>
            <a:ext cx="1678294" cy="451100"/>
          </a:xfrm>
          <a:prstGeom prst="rect">
            <a:avLst/>
          </a:prstGeom>
          <a:noFill/>
        </p:spPr>
        <p:txBody>
          <a:bodyPr wrap="square" lIns="0" tIns="0" rIns="0" bIns="0" rtlCol="0">
            <a:noAutofit/>
          </a:bodyPr>
          <a:lstStyle/>
          <a:p>
            <a:pPr algn="r"/>
            <a:r>
              <a:rPr lang="en-GB" sz="1400" dirty="0"/>
              <a:t>Blank</a:t>
            </a:r>
          </a:p>
        </p:txBody>
      </p:sp>
      <p:sp>
        <p:nvSpPr>
          <p:cNvPr id="3" name="Rectangle 2"/>
          <p:cNvSpPr/>
          <p:nvPr userDrawn="1"/>
        </p:nvSpPr>
        <p:spPr bwMode="gray">
          <a:xfrm>
            <a:off x="382555" y="1138335"/>
            <a:ext cx="9946433" cy="167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GB" dirty="0" err="1"/>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Disclaimer">
    <p:spTree>
      <p:nvGrpSpPr>
        <p:cNvPr id="1" name=""/>
        <p:cNvGrpSpPr/>
        <p:nvPr/>
      </p:nvGrpSpPr>
      <p:grpSpPr>
        <a:xfrm>
          <a:off x="0" y="0"/>
          <a:ext cx="0" cy="0"/>
          <a:chOff x="0" y="0"/>
          <a:chExt cx="0" cy="0"/>
        </a:xfrm>
      </p:grpSpPr>
      <p:sp>
        <p:nvSpPr>
          <p:cNvPr id="2" name="Rectangle 1"/>
          <p:cNvSpPr/>
          <p:nvPr userDrawn="1"/>
        </p:nvSpPr>
        <p:spPr>
          <a:xfrm>
            <a:off x="0" y="5723675"/>
            <a:ext cx="10691813" cy="183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GB" dirty="0" err="1"/>
          </a:p>
        </p:txBody>
      </p:sp>
      <p:sp>
        <p:nvSpPr>
          <p:cNvPr id="5" name="CTS_LayoutName" hidden="1"/>
          <p:cNvSpPr txBox="1"/>
          <p:nvPr userDrawn="1"/>
        </p:nvSpPr>
        <p:spPr>
          <a:xfrm>
            <a:off x="-1701800" y="0"/>
            <a:ext cx="1678294" cy="451100"/>
          </a:xfrm>
          <a:prstGeom prst="rect">
            <a:avLst/>
          </a:prstGeom>
          <a:noFill/>
        </p:spPr>
        <p:txBody>
          <a:bodyPr wrap="square" lIns="0" tIns="0" rIns="0" bIns="0" rtlCol="0">
            <a:noAutofit/>
          </a:bodyPr>
          <a:lstStyle/>
          <a:p>
            <a:pPr algn="r"/>
            <a:r>
              <a:rPr lang="en-GB" sz="1400" dirty="0"/>
              <a:t>Disclaimer</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50000" y="540000"/>
            <a:ext cx="2088000" cy="742903"/>
          </a:xfrm>
          <a:prstGeom prst="rect">
            <a:avLst/>
          </a:prstGeom>
          <a:noFill/>
          <a:ln>
            <a:noFill/>
          </a:ln>
        </p:spPr>
      </p:pic>
      <p:sp>
        <p:nvSpPr>
          <p:cNvPr id="4" name="Disclaimer"/>
          <p:cNvSpPr/>
          <p:nvPr userDrawn="1"/>
        </p:nvSpPr>
        <p:spPr>
          <a:xfrm>
            <a:off x="455237" y="6274599"/>
            <a:ext cx="9788900" cy="738664"/>
          </a:xfrm>
          <a:prstGeom prst="rect">
            <a:avLst/>
          </a:prstGeom>
        </p:spPr>
        <p:txBody>
          <a:bodyPr wrap="square" lIns="0" tIns="0" rIns="0" bIns="0" anchor="b" anchorCtr="0">
            <a:spAutoFit/>
          </a:bodyPr>
          <a:lstStyle/>
          <a:p>
            <a:pPr algn="just"/>
            <a:r>
              <a:rPr lang="en-GB" sz="1200">
                <a:solidFill>
                  <a:schemeClr val="bg1"/>
                </a:solidFill>
              </a:rPr>
              <a:t>Frontier Economics Ltd is a member of the Frontier Economics network, which consists of two separate companies based in Europe (Frontier Economics Ltd) and Australia (Frontier Economics Pty Ltd). Both companies are independently owned, and legal commitments entered into by one company do not impose any obligations on the other company in the network. All views expressed in this document are the views of Frontier Economics Ltd.</a:t>
            </a:r>
            <a:endParaRPr lang="en-GB" sz="1200" dirty="0">
              <a:solidFill>
                <a:schemeClr val="bg1"/>
              </a:solidFill>
            </a:endParaRPr>
          </a:p>
        </p:txBody>
      </p:sp>
    </p:spTree>
    <p:extLst>
      <p:ext uri="{BB962C8B-B14F-4D97-AF65-F5344CB8AC3E}">
        <p14:creationId xmlns:p14="http://schemas.microsoft.com/office/powerpoint/2010/main" val="2390428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CTS_LayoutName" hidden="1"/>
          <p:cNvSpPr txBox="1"/>
          <p:nvPr userDrawn="1"/>
        </p:nvSpPr>
        <p:spPr>
          <a:xfrm>
            <a:off x="-1701800" y="0"/>
            <a:ext cx="1678294" cy="451100"/>
          </a:xfrm>
          <a:prstGeom prst="rect">
            <a:avLst/>
          </a:prstGeom>
          <a:noFill/>
        </p:spPr>
        <p:txBody>
          <a:bodyPr wrap="square" lIns="0" tIns="0" rIns="0" bIns="0" rtlCol="0">
            <a:noAutofit/>
          </a:bodyPr>
          <a:lstStyle/>
          <a:p>
            <a:pPr algn="r"/>
            <a:r>
              <a:rPr lang="en-GB" sz="1400" dirty="0"/>
              <a:t>Title and Content</a:t>
            </a:r>
          </a:p>
        </p:txBody>
      </p:sp>
      <p:sp>
        <p:nvSpPr>
          <p:cNvPr id="5" name="Content Placeholder 4"/>
          <p:cNvSpPr>
            <a:spLocks noGrp="1"/>
          </p:cNvSpPr>
          <p:nvPr>
            <p:ph sz="quarter" idx="10" hasCustomPrompt="1"/>
          </p:nvPr>
        </p:nvSpPr>
        <p:spPr bwMode="gray">
          <a:xfrm>
            <a:off x="449263" y="1440000"/>
            <a:ext cx="9782175" cy="5383212"/>
          </a:xfrm>
        </p:spPr>
        <p:txBody>
          <a:bodyPr/>
          <a:lstStyle>
            <a:lvl5pPr>
              <a:defRPr baseline="0"/>
            </a:lvl5pPr>
          </a:lstStyle>
          <a:p>
            <a:pPr lvl="0"/>
            <a:r>
              <a:rPr lang="en-GB" noProof="0" dirty="0"/>
              <a:t>&lt;Insert text. To format bullets select ‘Increase / Decrease List level’ on the Frontier Tools </a:t>
            </a:r>
            <a:r>
              <a:rPr lang="en-GB" noProof="0"/>
              <a:t>Ribbon&gt;</a:t>
            </a:r>
            <a:endParaRPr lang="en-GB"/>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Ninth level</a:t>
            </a:r>
            <a:endParaRPr lang="en-GB" dirty="0"/>
          </a:p>
        </p:txBody>
      </p:sp>
      <p:sp>
        <p:nvSpPr>
          <p:cNvPr id="2" name="Title 1"/>
          <p:cNvSpPr>
            <a:spLocks noGrp="1"/>
          </p:cNvSpPr>
          <p:nvPr>
            <p:ph type="title" hasCustomPrompt="1"/>
          </p:nvPr>
        </p:nvSpPr>
        <p:spPr/>
        <p:txBody>
          <a:bodyPr/>
          <a:lstStyle/>
          <a:p>
            <a:r>
              <a:rPr lang="en-GB" noProof="0" dirty="0"/>
              <a:t>&lt;Insert </a:t>
            </a:r>
            <a:r>
              <a:rPr lang="en-GB" noProof="0"/>
              <a:t>title&gt;</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33" name="CTS_LayoutName" hidden="1"/>
          <p:cNvSpPr txBox="1"/>
          <p:nvPr userDrawn="1"/>
        </p:nvSpPr>
        <p:spPr>
          <a:xfrm>
            <a:off x="-1701800" y="0"/>
            <a:ext cx="1678294" cy="451100"/>
          </a:xfrm>
          <a:prstGeom prst="rect">
            <a:avLst/>
          </a:prstGeom>
          <a:noFill/>
        </p:spPr>
        <p:txBody>
          <a:bodyPr wrap="square" lIns="0" tIns="0" rIns="0" bIns="0" rtlCol="0">
            <a:noAutofit/>
          </a:bodyPr>
          <a:lstStyle/>
          <a:p>
            <a:pPr algn="r"/>
            <a:r>
              <a:rPr lang="en-GB" sz="1400" dirty="0"/>
              <a:t>Contents</a:t>
            </a:r>
          </a:p>
        </p:txBody>
      </p:sp>
      <p:grpSp>
        <p:nvGrpSpPr>
          <p:cNvPr id="22" name="1ContactGroup" hidden="1"/>
          <p:cNvGrpSpPr/>
          <p:nvPr userDrawn="1"/>
        </p:nvGrpSpPr>
        <p:grpSpPr>
          <a:xfrm>
            <a:off x="450155" y="6026943"/>
            <a:ext cx="3281644" cy="877457"/>
            <a:chOff x="450155" y="6026943"/>
            <a:chExt cx="3281644" cy="877457"/>
          </a:xfrm>
        </p:grpSpPr>
        <p:sp>
          <p:nvSpPr>
            <p:cNvPr id="6" name="1ContactName"/>
            <p:cNvSpPr txBox="1"/>
            <p:nvPr userDrawn="1"/>
          </p:nvSpPr>
          <p:spPr bwMode="gray">
            <a:xfrm>
              <a:off x="450155" y="6026943"/>
              <a:ext cx="2448000" cy="184666"/>
            </a:xfrm>
            <a:prstGeom prst="rect">
              <a:avLst/>
            </a:prstGeom>
            <a:noFill/>
          </p:spPr>
          <p:txBody>
            <a:bodyPr wrap="square" lIns="0" tIns="0" rIns="0" bIns="0" rtlCol="0">
              <a:spAutoFit/>
            </a:bodyPr>
            <a:lstStyle>
              <a:defPPr>
                <a:defRPr lang="x-none"/>
              </a:defPPr>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180000" indent="-180000" algn="l" defTabSz="914400" rtl="0" eaLnBrk="1" latinLnBrk="0" hangingPunct="1">
                <a:spcBef>
                  <a:spcPts val="600"/>
                </a:spcBef>
                <a:buClr>
                  <a:schemeClr val="bg2"/>
                </a:buClr>
                <a:buFont typeface="Wingdings 2" pitchFamily="18" charset="2"/>
                <a:buChar char=""/>
                <a:defRPr sz="1400" kern="1200">
                  <a:solidFill>
                    <a:schemeClr val="tx1"/>
                  </a:solidFill>
                  <a:latin typeface="+mn-lt"/>
                  <a:ea typeface="+mn-ea"/>
                  <a:cs typeface="+mn-cs"/>
                </a:defRPr>
              </a:lvl2pPr>
              <a:lvl3pPr marL="36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3pPr>
              <a:lvl4pPr marL="540000" indent="-180000" algn="l" defTabSz="914400" rtl="0" eaLnBrk="1" latinLnBrk="0" hangingPunct="1">
                <a:spcBef>
                  <a:spcPts val="300"/>
                </a:spcBef>
                <a:buClr>
                  <a:schemeClr val="bg2"/>
                </a:buClr>
                <a:buFont typeface="Arial" pitchFamily="34" charset="0"/>
                <a:buChar char="–"/>
                <a:defRPr sz="1400" kern="1200" baseline="0">
                  <a:solidFill>
                    <a:schemeClr val="tx1"/>
                  </a:solidFill>
                  <a:latin typeface="+mn-lt"/>
                  <a:ea typeface="+mn-ea"/>
                  <a:cs typeface="+mn-cs"/>
                </a:defRPr>
              </a:lvl4pPr>
              <a:lvl5pPr marL="72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5pPr>
              <a:lvl6pPr marL="90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6pPr>
              <a:lvl7pPr marL="108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7pPr>
              <a:lvl8pPr marL="126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8pPr>
            </a:lstStyle>
            <a:p>
              <a:r>
                <a:rPr lang="en-GB" sz="1200" b="1" dirty="0">
                  <a:solidFill>
                    <a:schemeClr val="accent3"/>
                  </a:solidFill>
                </a:rPr>
                <a:t>Contact 1 Name</a:t>
              </a:r>
            </a:p>
          </p:txBody>
        </p:sp>
        <p:grpSp>
          <p:nvGrpSpPr>
            <p:cNvPr id="37" name="1TelGroup"/>
            <p:cNvGrpSpPr/>
            <p:nvPr userDrawn="1"/>
          </p:nvGrpSpPr>
          <p:grpSpPr>
            <a:xfrm>
              <a:off x="466966" y="6285023"/>
              <a:ext cx="2044080" cy="153888"/>
              <a:chOff x="466966" y="6285023"/>
              <a:chExt cx="2044080" cy="153888"/>
            </a:xfrm>
          </p:grpSpPr>
          <p:sp>
            <p:nvSpPr>
              <p:cNvPr id="49" name="1TelTxt"/>
              <p:cNvSpPr txBox="1"/>
              <p:nvPr userDrawn="1"/>
            </p:nvSpPr>
            <p:spPr bwMode="gray">
              <a:xfrm>
                <a:off x="684025" y="6285023"/>
                <a:ext cx="1827021" cy="153888"/>
              </a:xfrm>
              <a:prstGeom prst="rect">
                <a:avLst/>
              </a:prstGeom>
              <a:noFill/>
            </p:spPr>
            <p:txBody>
              <a:bodyPr wrap="square" lIns="0" tIns="0" rIns="0" bIns="0" rtlCol="0">
                <a:spAutoFit/>
              </a:bodyPr>
              <a:lstStyle>
                <a:defPPr>
                  <a:defRPr lang="x-none"/>
                </a:defPPr>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180000" indent="-180000" algn="l" defTabSz="914400" rtl="0" eaLnBrk="1" latinLnBrk="0" hangingPunct="1">
                  <a:spcBef>
                    <a:spcPts val="600"/>
                  </a:spcBef>
                  <a:buClr>
                    <a:schemeClr val="bg2"/>
                  </a:buClr>
                  <a:buFont typeface="Wingdings 2" pitchFamily="18" charset="2"/>
                  <a:buChar char=""/>
                  <a:defRPr sz="1400" kern="1200">
                    <a:solidFill>
                      <a:schemeClr val="tx1"/>
                    </a:solidFill>
                    <a:latin typeface="+mn-lt"/>
                    <a:ea typeface="+mn-ea"/>
                    <a:cs typeface="+mn-cs"/>
                  </a:defRPr>
                </a:lvl2pPr>
                <a:lvl3pPr marL="36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3pPr>
                <a:lvl4pPr marL="540000" indent="-180000" algn="l" defTabSz="914400" rtl="0" eaLnBrk="1" latinLnBrk="0" hangingPunct="1">
                  <a:spcBef>
                    <a:spcPts val="300"/>
                  </a:spcBef>
                  <a:buClr>
                    <a:schemeClr val="bg2"/>
                  </a:buClr>
                  <a:buFont typeface="Arial" pitchFamily="34" charset="0"/>
                  <a:buChar char="–"/>
                  <a:defRPr sz="1400" kern="1200" baseline="0">
                    <a:solidFill>
                      <a:schemeClr val="tx1"/>
                    </a:solidFill>
                    <a:latin typeface="+mn-lt"/>
                    <a:ea typeface="+mn-ea"/>
                    <a:cs typeface="+mn-cs"/>
                  </a:defRPr>
                </a:lvl4pPr>
                <a:lvl5pPr marL="72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5pPr>
                <a:lvl6pPr marL="90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6pPr>
                <a:lvl7pPr marL="108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7pPr>
                <a:lvl8pPr marL="126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8pPr>
              </a:lstStyle>
              <a:p>
                <a:pPr>
                  <a:spcBef>
                    <a:spcPts val="1000"/>
                  </a:spcBef>
                </a:pPr>
                <a:r>
                  <a:rPr lang="en-GB" sz="1000" dirty="0"/>
                  <a:t>+44 (0) 207 031 7000</a:t>
                </a:r>
              </a:p>
            </p:txBody>
          </p:sp>
          <p:pic>
            <p:nvPicPr>
              <p:cNvPr id="50" name="1TelPic"/>
              <p:cNvPicPr>
                <a:picLocks noChangeAspect="1"/>
              </p:cNvPicPr>
              <p:nvPr userDrawn="1"/>
            </p:nvPicPr>
            <p:blipFill>
              <a:blip r:embed="rId2"/>
              <a:stretch>
                <a:fillRect/>
              </a:stretch>
            </p:blipFill>
            <p:spPr>
              <a:xfrm>
                <a:off x="466966" y="6298148"/>
                <a:ext cx="144847" cy="138485"/>
              </a:xfrm>
              <a:prstGeom prst="rect">
                <a:avLst/>
              </a:prstGeom>
            </p:spPr>
          </p:pic>
        </p:grpSp>
        <p:grpSp>
          <p:nvGrpSpPr>
            <p:cNvPr id="51" name="1MobGroup"/>
            <p:cNvGrpSpPr/>
            <p:nvPr userDrawn="1"/>
          </p:nvGrpSpPr>
          <p:grpSpPr>
            <a:xfrm>
              <a:off x="486014" y="6500644"/>
              <a:ext cx="2025032" cy="190758"/>
              <a:chOff x="486014" y="6500644"/>
              <a:chExt cx="2025032" cy="190758"/>
            </a:xfrm>
          </p:grpSpPr>
          <p:sp>
            <p:nvSpPr>
              <p:cNvPr id="52" name="1MobTxt"/>
              <p:cNvSpPr txBox="1"/>
              <p:nvPr userDrawn="1"/>
            </p:nvSpPr>
            <p:spPr bwMode="gray">
              <a:xfrm>
                <a:off x="684025" y="6537514"/>
                <a:ext cx="1827021" cy="153888"/>
              </a:xfrm>
              <a:prstGeom prst="rect">
                <a:avLst/>
              </a:prstGeom>
              <a:noFill/>
            </p:spPr>
            <p:txBody>
              <a:bodyPr wrap="square" lIns="0" tIns="0" rIns="0" bIns="0" rtlCol="0">
                <a:spAutoFit/>
              </a:bodyPr>
              <a:lstStyle>
                <a:defPPr>
                  <a:defRPr lang="x-none"/>
                </a:defPPr>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180000" indent="-180000" algn="l" defTabSz="914400" rtl="0" eaLnBrk="1" latinLnBrk="0" hangingPunct="1">
                  <a:spcBef>
                    <a:spcPts val="600"/>
                  </a:spcBef>
                  <a:buClr>
                    <a:schemeClr val="bg2"/>
                  </a:buClr>
                  <a:buFont typeface="Wingdings 2" pitchFamily="18" charset="2"/>
                  <a:buChar char=""/>
                  <a:defRPr sz="1400" kern="1200">
                    <a:solidFill>
                      <a:schemeClr val="tx1"/>
                    </a:solidFill>
                    <a:latin typeface="+mn-lt"/>
                    <a:ea typeface="+mn-ea"/>
                    <a:cs typeface="+mn-cs"/>
                  </a:defRPr>
                </a:lvl2pPr>
                <a:lvl3pPr marL="36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3pPr>
                <a:lvl4pPr marL="540000" indent="-180000" algn="l" defTabSz="914400" rtl="0" eaLnBrk="1" latinLnBrk="0" hangingPunct="1">
                  <a:spcBef>
                    <a:spcPts val="300"/>
                  </a:spcBef>
                  <a:buClr>
                    <a:schemeClr val="bg2"/>
                  </a:buClr>
                  <a:buFont typeface="Arial" pitchFamily="34" charset="0"/>
                  <a:buChar char="–"/>
                  <a:defRPr sz="1400" kern="1200" baseline="0">
                    <a:solidFill>
                      <a:schemeClr val="tx1"/>
                    </a:solidFill>
                    <a:latin typeface="+mn-lt"/>
                    <a:ea typeface="+mn-ea"/>
                    <a:cs typeface="+mn-cs"/>
                  </a:defRPr>
                </a:lvl4pPr>
                <a:lvl5pPr marL="72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5pPr>
                <a:lvl6pPr marL="90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6pPr>
                <a:lvl7pPr marL="108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7pPr>
                <a:lvl8pPr marL="126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8pPr>
              </a:lstStyle>
              <a:p>
                <a:pPr>
                  <a:spcBef>
                    <a:spcPts val="1000"/>
                  </a:spcBef>
                </a:pPr>
                <a:r>
                  <a:rPr lang="en-GB" sz="1000" dirty="0"/>
                  <a:t>+44 (0) 207 031 7001</a:t>
                </a:r>
              </a:p>
            </p:txBody>
          </p:sp>
          <p:pic>
            <p:nvPicPr>
              <p:cNvPr id="53" name="1MobPic"/>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6014" y="6500644"/>
                <a:ext cx="107988" cy="179980"/>
              </a:xfrm>
              <a:prstGeom prst="rect">
                <a:avLst/>
              </a:prstGeom>
            </p:spPr>
          </p:pic>
        </p:grpSp>
        <p:grpSp>
          <p:nvGrpSpPr>
            <p:cNvPr id="54" name="1EmailGroup"/>
            <p:cNvGrpSpPr/>
            <p:nvPr userDrawn="1"/>
          </p:nvGrpSpPr>
          <p:grpSpPr>
            <a:xfrm>
              <a:off x="466966" y="6750512"/>
              <a:ext cx="3264833" cy="153888"/>
              <a:chOff x="466966" y="6750512"/>
              <a:chExt cx="3264833" cy="153888"/>
            </a:xfrm>
          </p:grpSpPr>
          <p:sp>
            <p:nvSpPr>
              <p:cNvPr id="55" name="1EmailTxt"/>
              <p:cNvSpPr txBox="1"/>
              <p:nvPr userDrawn="1"/>
            </p:nvSpPr>
            <p:spPr bwMode="gray">
              <a:xfrm>
                <a:off x="684025" y="6750512"/>
                <a:ext cx="3047774" cy="153888"/>
              </a:xfrm>
              <a:prstGeom prst="rect">
                <a:avLst/>
              </a:prstGeom>
              <a:noFill/>
            </p:spPr>
            <p:txBody>
              <a:bodyPr wrap="square" lIns="0" tIns="0" rIns="0" bIns="0" rtlCol="0">
                <a:spAutoFit/>
              </a:bodyPr>
              <a:lstStyle>
                <a:defPPr>
                  <a:defRPr lang="x-none"/>
                </a:defPPr>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180000" indent="-180000" algn="l" defTabSz="914400" rtl="0" eaLnBrk="1" latinLnBrk="0" hangingPunct="1">
                  <a:spcBef>
                    <a:spcPts val="600"/>
                  </a:spcBef>
                  <a:buClr>
                    <a:schemeClr val="bg2"/>
                  </a:buClr>
                  <a:buFont typeface="Wingdings 2" pitchFamily="18" charset="2"/>
                  <a:buChar char=""/>
                  <a:defRPr sz="1400" kern="1200">
                    <a:solidFill>
                      <a:schemeClr val="tx1"/>
                    </a:solidFill>
                    <a:latin typeface="+mn-lt"/>
                    <a:ea typeface="+mn-ea"/>
                    <a:cs typeface="+mn-cs"/>
                  </a:defRPr>
                </a:lvl2pPr>
                <a:lvl3pPr marL="36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3pPr>
                <a:lvl4pPr marL="540000" indent="-180000" algn="l" defTabSz="914400" rtl="0" eaLnBrk="1" latinLnBrk="0" hangingPunct="1">
                  <a:spcBef>
                    <a:spcPts val="300"/>
                  </a:spcBef>
                  <a:buClr>
                    <a:schemeClr val="bg2"/>
                  </a:buClr>
                  <a:buFont typeface="Arial" pitchFamily="34" charset="0"/>
                  <a:buChar char="–"/>
                  <a:defRPr sz="1400" kern="1200" baseline="0">
                    <a:solidFill>
                      <a:schemeClr val="tx1"/>
                    </a:solidFill>
                    <a:latin typeface="+mn-lt"/>
                    <a:ea typeface="+mn-ea"/>
                    <a:cs typeface="+mn-cs"/>
                  </a:defRPr>
                </a:lvl4pPr>
                <a:lvl5pPr marL="72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5pPr>
                <a:lvl6pPr marL="90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6pPr>
                <a:lvl7pPr marL="108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7pPr>
                <a:lvl8pPr marL="126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8pPr>
              </a:lstStyle>
              <a:p>
                <a:pPr>
                  <a:spcBef>
                    <a:spcPts val="1000"/>
                  </a:spcBef>
                </a:pPr>
                <a:r>
                  <a:rPr lang="en-GB" sz="1000" dirty="0"/>
                  <a:t>info-uk@frontier-economics.com</a:t>
                </a:r>
              </a:p>
            </p:txBody>
          </p:sp>
          <p:pic>
            <p:nvPicPr>
              <p:cNvPr id="56" name="1EmailPic"/>
              <p:cNvPicPr>
                <a:picLocks noChangeAspect="1"/>
              </p:cNvPicPr>
              <p:nvPr userDrawn="1"/>
            </p:nvPicPr>
            <p:blipFill>
              <a:blip r:embed="rId4"/>
              <a:stretch>
                <a:fillRect/>
              </a:stretch>
            </p:blipFill>
            <p:spPr>
              <a:xfrm>
                <a:off x="466966" y="6759352"/>
                <a:ext cx="144847" cy="132398"/>
              </a:xfrm>
              <a:prstGeom prst="rect">
                <a:avLst/>
              </a:prstGeom>
            </p:spPr>
          </p:pic>
        </p:grpSp>
      </p:grpSp>
      <p:grpSp>
        <p:nvGrpSpPr>
          <p:cNvPr id="57" name="2ContactGroup" hidden="1"/>
          <p:cNvGrpSpPr/>
          <p:nvPr userDrawn="1"/>
        </p:nvGrpSpPr>
        <p:grpSpPr>
          <a:xfrm>
            <a:off x="3787200" y="6026943"/>
            <a:ext cx="3276540" cy="877457"/>
            <a:chOff x="450155" y="6026943"/>
            <a:chExt cx="3276540" cy="877457"/>
          </a:xfrm>
        </p:grpSpPr>
        <p:sp>
          <p:nvSpPr>
            <p:cNvPr id="58" name="2ContactName"/>
            <p:cNvSpPr txBox="1"/>
            <p:nvPr userDrawn="1"/>
          </p:nvSpPr>
          <p:spPr bwMode="gray">
            <a:xfrm>
              <a:off x="450155" y="6026943"/>
              <a:ext cx="2448000" cy="184666"/>
            </a:xfrm>
            <a:prstGeom prst="rect">
              <a:avLst/>
            </a:prstGeom>
            <a:noFill/>
          </p:spPr>
          <p:txBody>
            <a:bodyPr wrap="square" lIns="0" tIns="0" rIns="0" bIns="0" rtlCol="0">
              <a:spAutoFit/>
            </a:bodyPr>
            <a:lstStyle>
              <a:defPPr>
                <a:defRPr lang="x-none"/>
              </a:defPPr>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180000" indent="-180000" algn="l" defTabSz="914400" rtl="0" eaLnBrk="1" latinLnBrk="0" hangingPunct="1">
                <a:spcBef>
                  <a:spcPts val="600"/>
                </a:spcBef>
                <a:buClr>
                  <a:schemeClr val="bg2"/>
                </a:buClr>
                <a:buFont typeface="Wingdings 2" pitchFamily="18" charset="2"/>
                <a:buChar char=""/>
                <a:defRPr sz="1400" kern="1200">
                  <a:solidFill>
                    <a:schemeClr val="tx1"/>
                  </a:solidFill>
                  <a:latin typeface="+mn-lt"/>
                  <a:ea typeface="+mn-ea"/>
                  <a:cs typeface="+mn-cs"/>
                </a:defRPr>
              </a:lvl2pPr>
              <a:lvl3pPr marL="36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3pPr>
              <a:lvl4pPr marL="540000" indent="-180000" algn="l" defTabSz="914400" rtl="0" eaLnBrk="1" latinLnBrk="0" hangingPunct="1">
                <a:spcBef>
                  <a:spcPts val="300"/>
                </a:spcBef>
                <a:buClr>
                  <a:schemeClr val="bg2"/>
                </a:buClr>
                <a:buFont typeface="Arial" pitchFamily="34" charset="0"/>
                <a:buChar char="–"/>
                <a:defRPr sz="1400" kern="1200" baseline="0">
                  <a:solidFill>
                    <a:schemeClr val="tx1"/>
                  </a:solidFill>
                  <a:latin typeface="+mn-lt"/>
                  <a:ea typeface="+mn-ea"/>
                  <a:cs typeface="+mn-cs"/>
                </a:defRPr>
              </a:lvl4pPr>
              <a:lvl5pPr marL="72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5pPr>
              <a:lvl6pPr marL="90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6pPr>
              <a:lvl7pPr marL="108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7pPr>
              <a:lvl8pPr marL="126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8pPr>
            </a:lstStyle>
            <a:p>
              <a:r>
                <a:rPr lang="en-GB" sz="1200" b="1" dirty="0">
                  <a:solidFill>
                    <a:schemeClr val="accent3"/>
                  </a:solidFill>
                </a:rPr>
                <a:t>Contact 2 Name</a:t>
              </a:r>
            </a:p>
          </p:txBody>
        </p:sp>
        <p:grpSp>
          <p:nvGrpSpPr>
            <p:cNvPr id="59" name="2TelGroup"/>
            <p:cNvGrpSpPr/>
            <p:nvPr userDrawn="1"/>
          </p:nvGrpSpPr>
          <p:grpSpPr>
            <a:xfrm>
              <a:off x="466966" y="6285023"/>
              <a:ext cx="2044080" cy="153888"/>
              <a:chOff x="466966" y="6285023"/>
              <a:chExt cx="2044080" cy="153888"/>
            </a:xfrm>
          </p:grpSpPr>
          <p:sp>
            <p:nvSpPr>
              <p:cNvPr id="66" name="2TelTxt"/>
              <p:cNvSpPr txBox="1"/>
              <p:nvPr userDrawn="1"/>
            </p:nvSpPr>
            <p:spPr bwMode="gray">
              <a:xfrm>
                <a:off x="684025" y="6285023"/>
                <a:ext cx="1827021" cy="153888"/>
              </a:xfrm>
              <a:prstGeom prst="rect">
                <a:avLst/>
              </a:prstGeom>
              <a:noFill/>
            </p:spPr>
            <p:txBody>
              <a:bodyPr wrap="square" lIns="0" tIns="0" rIns="0" bIns="0" rtlCol="0">
                <a:spAutoFit/>
              </a:bodyPr>
              <a:lstStyle>
                <a:defPPr>
                  <a:defRPr lang="x-none"/>
                </a:defPPr>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180000" indent="-180000" algn="l" defTabSz="914400" rtl="0" eaLnBrk="1" latinLnBrk="0" hangingPunct="1">
                  <a:spcBef>
                    <a:spcPts val="600"/>
                  </a:spcBef>
                  <a:buClr>
                    <a:schemeClr val="bg2"/>
                  </a:buClr>
                  <a:buFont typeface="Wingdings 2" pitchFamily="18" charset="2"/>
                  <a:buChar char=""/>
                  <a:defRPr sz="1400" kern="1200">
                    <a:solidFill>
                      <a:schemeClr val="tx1"/>
                    </a:solidFill>
                    <a:latin typeface="+mn-lt"/>
                    <a:ea typeface="+mn-ea"/>
                    <a:cs typeface="+mn-cs"/>
                  </a:defRPr>
                </a:lvl2pPr>
                <a:lvl3pPr marL="36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3pPr>
                <a:lvl4pPr marL="540000" indent="-180000" algn="l" defTabSz="914400" rtl="0" eaLnBrk="1" latinLnBrk="0" hangingPunct="1">
                  <a:spcBef>
                    <a:spcPts val="300"/>
                  </a:spcBef>
                  <a:buClr>
                    <a:schemeClr val="bg2"/>
                  </a:buClr>
                  <a:buFont typeface="Arial" pitchFamily="34" charset="0"/>
                  <a:buChar char="–"/>
                  <a:defRPr sz="1400" kern="1200" baseline="0">
                    <a:solidFill>
                      <a:schemeClr val="tx1"/>
                    </a:solidFill>
                    <a:latin typeface="+mn-lt"/>
                    <a:ea typeface="+mn-ea"/>
                    <a:cs typeface="+mn-cs"/>
                  </a:defRPr>
                </a:lvl4pPr>
                <a:lvl5pPr marL="72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5pPr>
                <a:lvl6pPr marL="90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6pPr>
                <a:lvl7pPr marL="108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7pPr>
                <a:lvl8pPr marL="126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8pPr>
              </a:lstStyle>
              <a:p>
                <a:pPr>
                  <a:spcBef>
                    <a:spcPts val="1000"/>
                  </a:spcBef>
                </a:pPr>
                <a:r>
                  <a:rPr lang="en-GB" sz="1000" dirty="0"/>
                  <a:t>+44 (0) 207 031 7000</a:t>
                </a:r>
              </a:p>
            </p:txBody>
          </p:sp>
          <p:pic>
            <p:nvPicPr>
              <p:cNvPr id="67" name="2TelPic"/>
              <p:cNvPicPr>
                <a:picLocks noChangeAspect="1"/>
              </p:cNvPicPr>
              <p:nvPr userDrawn="1"/>
            </p:nvPicPr>
            <p:blipFill>
              <a:blip r:embed="rId2"/>
              <a:stretch>
                <a:fillRect/>
              </a:stretch>
            </p:blipFill>
            <p:spPr>
              <a:xfrm>
                <a:off x="466966" y="6298148"/>
                <a:ext cx="144847" cy="138485"/>
              </a:xfrm>
              <a:prstGeom prst="rect">
                <a:avLst/>
              </a:prstGeom>
            </p:spPr>
          </p:pic>
        </p:grpSp>
        <p:grpSp>
          <p:nvGrpSpPr>
            <p:cNvPr id="60" name="2MobGroup"/>
            <p:cNvGrpSpPr/>
            <p:nvPr userDrawn="1"/>
          </p:nvGrpSpPr>
          <p:grpSpPr>
            <a:xfrm>
              <a:off x="486014" y="6500644"/>
              <a:ext cx="2025032" cy="190758"/>
              <a:chOff x="486014" y="6500644"/>
              <a:chExt cx="2025032" cy="190758"/>
            </a:xfrm>
          </p:grpSpPr>
          <p:sp>
            <p:nvSpPr>
              <p:cNvPr id="64" name="2MobTxt"/>
              <p:cNvSpPr txBox="1"/>
              <p:nvPr userDrawn="1"/>
            </p:nvSpPr>
            <p:spPr bwMode="gray">
              <a:xfrm>
                <a:off x="684025" y="6537514"/>
                <a:ext cx="1827021" cy="153888"/>
              </a:xfrm>
              <a:prstGeom prst="rect">
                <a:avLst/>
              </a:prstGeom>
              <a:noFill/>
            </p:spPr>
            <p:txBody>
              <a:bodyPr wrap="square" lIns="0" tIns="0" rIns="0" bIns="0" rtlCol="0">
                <a:spAutoFit/>
              </a:bodyPr>
              <a:lstStyle>
                <a:defPPr>
                  <a:defRPr lang="x-none"/>
                </a:defPPr>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180000" indent="-180000" algn="l" defTabSz="914400" rtl="0" eaLnBrk="1" latinLnBrk="0" hangingPunct="1">
                  <a:spcBef>
                    <a:spcPts val="600"/>
                  </a:spcBef>
                  <a:buClr>
                    <a:schemeClr val="bg2"/>
                  </a:buClr>
                  <a:buFont typeface="Wingdings 2" pitchFamily="18" charset="2"/>
                  <a:buChar char=""/>
                  <a:defRPr sz="1400" kern="1200">
                    <a:solidFill>
                      <a:schemeClr val="tx1"/>
                    </a:solidFill>
                    <a:latin typeface="+mn-lt"/>
                    <a:ea typeface="+mn-ea"/>
                    <a:cs typeface="+mn-cs"/>
                  </a:defRPr>
                </a:lvl2pPr>
                <a:lvl3pPr marL="36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3pPr>
                <a:lvl4pPr marL="540000" indent="-180000" algn="l" defTabSz="914400" rtl="0" eaLnBrk="1" latinLnBrk="0" hangingPunct="1">
                  <a:spcBef>
                    <a:spcPts val="300"/>
                  </a:spcBef>
                  <a:buClr>
                    <a:schemeClr val="bg2"/>
                  </a:buClr>
                  <a:buFont typeface="Arial" pitchFamily="34" charset="0"/>
                  <a:buChar char="–"/>
                  <a:defRPr sz="1400" kern="1200" baseline="0">
                    <a:solidFill>
                      <a:schemeClr val="tx1"/>
                    </a:solidFill>
                    <a:latin typeface="+mn-lt"/>
                    <a:ea typeface="+mn-ea"/>
                    <a:cs typeface="+mn-cs"/>
                  </a:defRPr>
                </a:lvl4pPr>
                <a:lvl5pPr marL="72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5pPr>
                <a:lvl6pPr marL="90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6pPr>
                <a:lvl7pPr marL="108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7pPr>
                <a:lvl8pPr marL="126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8pPr>
              </a:lstStyle>
              <a:p>
                <a:pPr>
                  <a:spcBef>
                    <a:spcPts val="1000"/>
                  </a:spcBef>
                </a:pPr>
                <a:r>
                  <a:rPr lang="en-GB" sz="1000" dirty="0"/>
                  <a:t>+44 (0) 207 031 7001</a:t>
                </a:r>
              </a:p>
            </p:txBody>
          </p:sp>
          <p:pic>
            <p:nvPicPr>
              <p:cNvPr id="65" name="2MobPic"/>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6014" y="6500644"/>
                <a:ext cx="107988" cy="179980"/>
              </a:xfrm>
              <a:prstGeom prst="rect">
                <a:avLst/>
              </a:prstGeom>
            </p:spPr>
          </p:pic>
        </p:grpSp>
        <p:grpSp>
          <p:nvGrpSpPr>
            <p:cNvPr id="61" name="2EmailGroup"/>
            <p:cNvGrpSpPr/>
            <p:nvPr userDrawn="1"/>
          </p:nvGrpSpPr>
          <p:grpSpPr>
            <a:xfrm>
              <a:off x="466966" y="6750512"/>
              <a:ext cx="3259729" cy="153888"/>
              <a:chOff x="466966" y="6750512"/>
              <a:chExt cx="3259729" cy="153888"/>
            </a:xfrm>
          </p:grpSpPr>
          <p:sp>
            <p:nvSpPr>
              <p:cNvPr id="62" name="2EmailTxt"/>
              <p:cNvSpPr txBox="1"/>
              <p:nvPr userDrawn="1"/>
            </p:nvSpPr>
            <p:spPr bwMode="gray">
              <a:xfrm>
                <a:off x="684025" y="6750512"/>
                <a:ext cx="3042670" cy="153888"/>
              </a:xfrm>
              <a:prstGeom prst="rect">
                <a:avLst/>
              </a:prstGeom>
              <a:noFill/>
            </p:spPr>
            <p:txBody>
              <a:bodyPr wrap="square" lIns="0" tIns="0" rIns="0" bIns="0" rtlCol="0">
                <a:spAutoFit/>
              </a:bodyPr>
              <a:lstStyle>
                <a:defPPr>
                  <a:defRPr lang="x-none"/>
                </a:defPPr>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180000" indent="-180000" algn="l" defTabSz="914400" rtl="0" eaLnBrk="1" latinLnBrk="0" hangingPunct="1">
                  <a:spcBef>
                    <a:spcPts val="600"/>
                  </a:spcBef>
                  <a:buClr>
                    <a:schemeClr val="bg2"/>
                  </a:buClr>
                  <a:buFont typeface="Wingdings 2" pitchFamily="18" charset="2"/>
                  <a:buChar char=""/>
                  <a:defRPr sz="1400" kern="1200">
                    <a:solidFill>
                      <a:schemeClr val="tx1"/>
                    </a:solidFill>
                    <a:latin typeface="+mn-lt"/>
                    <a:ea typeface="+mn-ea"/>
                    <a:cs typeface="+mn-cs"/>
                  </a:defRPr>
                </a:lvl2pPr>
                <a:lvl3pPr marL="36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3pPr>
                <a:lvl4pPr marL="540000" indent="-180000" algn="l" defTabSz="914400" rtl="0" eaLnBrk="1" latinLnBrk="0" hangingPunct="1">
                  <a:spcBef>
                    <a:spcPts val="300"/>
                  </a:spcBef>
                  <a:buClr>
                    <a:schemeClr val="bg2"/>
                  </a:buClr>
                  <a:buFont typeface="Arial" pitchFamily="34" charset="0"/>
                  <a:buChar char="–"/>
                  <a:defRPr sz="1400" kern="1200" baseline="0">
                    <a:solidFill>
                      <a:schemeClr val="tx1"/>
                    </a:solidFill>
                    <a:latin typeface="+mn-lt"/>
                    <a:ea typeface="+mn-ea"/>
                    <a:cs typeface="+mn-cs"/>
                  </a:defRPr>
                </a:lvl4pPr>
                <a:lvl5pPr marL="72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5pPr>
                <a:lvl6pPr marL="90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6pPr>
                <a:lvl7pPr marL="108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7pPr>
                <a:lvl8pPr marL="1260000" indent="-180000" algn="l" defTabSz="914400" rtl="0" eaLnBrk="1" latinLnBrk="0" hangingPunct="1">
                  <a:spcBef>
                    <a:spcPts val="300"/>
                  </a:spcBef>
                  <a:buClr>
                    <a:schemeClr val="bg2"/>
                  </a:buClr>
                  <a:buFont typeface="Arial" pitchFamily="34" charset="0"/>
                  <a:buChar char="–"/>
                  <a:defRPr sz="1400" kern="1200">
                    <a:solidFill>
                      <a:schemeClr val="tx1"/>
                    </a:solidFill>
                    <a:latin typeface="+mn-lt"/>
                    <a:ea typeface="+mn-ea"/>
                    <a:cs typeface="+mn-cs"/>
                  </a:defRPr>
                </a:lvl8pPr>
              </a:lstStyle>
              <a:p>
                <a:pPr>
                  <a:spcBef>
                    <a:spcPts val="1000"/>
                  </a:spcBef>
                </a:pPr>
                <a:r>
                  <a:rPr lang="en-GB" sz="1000" dirty="0"/>
                  <a:t>info-uk@frontier-economics.com</a:t>
                </a:r>
              </a:p>
            </p:txBody>
          </p:sp>
          <p:pic>
            <p:nvPicPr>
              <p:cNvPr id="63" name="2EmailPic"/>
              <p:cNvPicPr>
                <a:picLocks noChangeAspect="1"/>
              </p:cNvPicPr>
              <p:nvPr userDrawn="1"/>
            </p:nvPicPr>
            <p:blipFill>
              <a:blip r:embed="rId4"/>
              <a:stretch>
                <a:fillRect/>
              </a:stretch>
            </p:blipFill>
            <p:spPr>
              <a:xfrm>
                <a:off x="466966" y="6759352"/>
                <a:ext cx="144847" cy="132398"/>
              </a:xfrm>
              <a:prstGeom prst="rect">
                <a:avLst/>
              </a:prstGeom>
            </p:spPr>
          </p:pic>
        </p:grpSp>
      </p:grpSp>
      <p:graphicFrame>
        <p:nvGraphicFramePr>
          <p:cNvPr id="18" name="ActiveSec" hidden="1"/>
          <p:cNvGraphicFramePr>
            <a:graphicFrameLocks noGrp="1"/>
          </p:cNvGraphicFramePr>
          <p:nvPr userDrawn="1">
            <p:extLst>
              <p:ext uri="{D42A27DB-BD31-4B8C-83A1-F6EECF244321}">
                <p14:modId xmlns:p14="http://schemas.microsoft.com/office/powerpoint/2010/main" val="502560143"/>
              </p:ext>
            </p:extLst>
          </p:nvPr>
        </p:nvGraphicFramePr>
        <p:xfrm>
          <a:off x="450156" y="2272156"/>
          <a:ext cx="9793985" cy="1163520"/>
        </p:xfrm>
        <a:graphic>
          <a:graphicData uri="http://schemas.openxmlformats.org/drawingml/2006/table">
            <a:tbl>
              <a:tblPr firstRow="1"/>
              <a:tblGrid>
                <a:gridCol w="432048">
                  <a:extLst>
                    <a:ext uri="{9D8B030D-6E8A-4147-A177-3AD203B41FA5}">
                      <a16:colId xmlns:a16="http://schemas.microsoft.com/office/drawing/2014/main" val="20000"/>
                    </a:ext>
                  </a:extLst>
                </a:gridCol>
                <a:gridCol w="8766621">
                  <a:extLst>
                    <a:ext uri="{9D8B030D-6E8A-4147-A177-3AD203B41FA5}">
                      <a16:colId xmlns:a16="http://schemas.microsoft.com/office/drawing/2014/main" val="20001"/>
                    </a:ext>
                  </a:extLst>
                </a:gridCol>
                <a:gridCol w="595316">
                  <a:extLst>
                    <a:ext uri="{9D8B030D-6E8A-4147-A177-3AD203B41FA5}">
                      <a16:colId xmlns:a16="http://schemas.microsoft.com/office/drawing/2014/main" val="20002"/>
                    </a:ext>
                  </a:extLst>
                </a:gridCol>
              </a:tblGrid>
              <a:tr h="0">
                <a:tc>
                  <a:txBody>
                    <a:bodyPr/>
                    <a:lstStyle/>
                    <a:p>
                      <a:pPr algn="ctr"/>
                      <a:r>
                        <a:rPr lang="en-GB" sz="1600" b="0" dirty="0">
                          <a:solidFill>
                            <a:schemeClr val="bg1"/>
                          </a:solidFill>
                        </a:rPr>
                        <a:t>1</a:t>
                      </a: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l" defTabSz="980010" rtl="0" eaLnBrk="1" fontAlgn="auto" latinLnBrk="0" hangingPunct="1">
                        <a:lnSpc>
                          <a:spcPct val="100000"/>
                        </a:lnSpc>
                        <a:spcBef>
                          <a:spcPts val="0"/>
                        </a:spcBef>
                        <a:spcAft>
                          <a:spcPts val="0"/>
                        </a:spcAft>
                        <a:buClrTx/>
                        <a:buSzTx/>
                        <a:buFontTx/>
                        <a:buNone/>
                        <a:tabLst/>
                        <a:defRPr/>
                      </a:pPr>
                      <a:r>
                        <a:rPr lang="en-GB" sz="1600" kern="1200" dirty="0">
                          <a:solidFill>
                            <a:schemeClr val="bg1"/>
                          </a:solidFill>
                          <a:latin typeface="+mn-lt"/>
                          <a:ea typeface="+mn-ea"/>
                          <a:cs typeface="+mn-cs"/>
                        </a:rPr>
                        <a:t>Active Sections are formatted like this (one row is enough)</a:t>
                      </a: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indent="0" algn="r" defTabSz="980010" rtl="0" eaLnBrk="1" fontAlgn="auto" latinLnBrk="0" hangingPunct="1">
                        <a:lnSpc>
                          <a:spcPct val="100000"/>
                        </a:lnSpc>
                        <a:spcBef>
                          <a:spcPts val="0"/>
                        </a:spcBef>
                        <a:spcAft>
                          <a:spcPts val="0"/>
                        </a:spcAft>
                        <a:buClrTx/>
                        <a:buSzTx/>
                        <a:buFontTx/>
                        <a:buNone/>
                        <a:tabLst/>
                        <a:defRPr/>
                      </a:pPr>
                      <a:endParaRPr lang="en-GB" sz="1600" kern="1200" dirty="0">
                        <a:solidFill>
                          <a:schemeClr val="bg1"/>
                        </a:solidFill>
                        <a:latin typeface="+mn-lt"/>
                        <a:ea typeface="+mn-ea"/>
                        <a:cs typeface="+mn-cs"/>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10000"/>
                  </a:ext>
                </a:extLst>
              </a:tr>
              <a:tr h="0">
                <a:tc>
                  <a:txBody>
                    <a:bodyPr/>
                    <a:lstStyle/>
                    <a:p>
                      <a:pPr marL="0" algn="ctr" defTabSz="980010" rtl="0" eaLnBrk="1" latinLnBrk="0" hangingPunct="1"/>
                      <a:endParaRPr lang="en-GB" sz="1600" kern="1200" dirty="0">
                        <a:solidFill>
                          <a:schemeClr val="bg1"/>
                        </a:solidFill>
                        <a:latin typeface="+mn-lt"/>
                        <a:ea typeface="+mn-ea"/>
                        <a:cs typeface="+mn-cs"/>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l" defTabSz="980010" rtl="0" eaLnBrk="1" fontAlgn="auto" latinLnBrk="0" hangingPunct="1">
                        <a:lnSpc>
                          <a:spcPct val="100000"/>
                        </a:lnSpc>
                        <a:spcBef>
                          <a:spcPts val="0"/>
                        </a:spcBef>
                        <a:spcAft>
                          <a:spcPts val="0"/>
                        </a:spcAft>
                        <a:buClrTx/>
                        <a:buSzTx/>
                        <a:buFontTx/>
                        <a:buNone/>
                        <a:tabLst/>
                        <a:defRPr/>
                      </a:pPr>
                      <a:r>
                        <a:rPr lang="en-GB" sz="1600" dirty="0">
                          <a:solidFill>
                            <a:schemeClr val="bg1"/>
                          </a:solidFill>
                        </a:rPr>
                        <a:t>Middle</a:t>
                      </a: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algn="r" defTabSz="980010" rtl="0" eaLnBrk="1" latinLnBrk="0" hangingPunct="1"/>
                      <a:endParaRPr lang="en-GB" sz="1600" kern="1200" dirty="0">
                        <a:solidFill>
                          <a:schemeClr val="bg1"/>
                        </a:solidFill>
                        <a:latin typeface="+mn-lt"/>
                        <a:ea typeface="+mn-ea"/>
                        <a:cs typeface="+mn-cs"/>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10001"/>
                  </a:ext>
                </a:extLst>
              </a:tr>
              <a:tr h="0">
                <a:tc>
                  <a:txBody>
                    <a:bodyPr/>
                    <a:lstStyle/>
                    <a:p>
                      <a:pPr marL="0" algn="ctr" defTabSz="980010" rtl="0" eaLnBrk="1" latinLnBrk="0" hangingPunct="1"/>
                      <a:endParaRPr lang="en-GB" sz="1600" kern="1200" dirty="0">
                        <a:solidFill>
                          <a:schemeClr val="bg1"/>
                        </a:solidFill>
                        <a:latin typeface="+mn-lt"/>
                        <a:ea typeface="+mn-ea"/>
                        <a:cs typeface="+mn-cs"/>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l" defTabSz="980010" rtl="0" eaLnBrk="1" fontAlgn="auto" latinLnBrk="0" hangingPunct="1">
                        <a:lnSpc>
                          <a:spcPct val="100000"/>
                        </a:lnSpc>
                        <a:spcBef>
                          <a:spcPts val="0"/>
                        </a:spcBef>
                        <a:spcAft>
                          <a:spcPts val="0"/>
                        </a:spcAft>
                        <a:buClrTx/>
                        <a:buSzTx/>
                        <a:buFontTx/>
                        <a:buNone/>
                        <a:tabLst/>
                        <a:defRPr/>
                      </a:pPr>
                      <a:r>
                        <a:rPr lang="en-GB" sz="1600" dirty="0">
                          <a:solidFill>
                            <a:schemeClr val="bg1"/>
                          </a:solidFill>
                        </a:rPr>
                        <a:t>Bottom</a:t>
                      </a: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algn="r" defTabSz="980010" rtl="0" eaLnBrk="1" latinLnBrk="0" hangingPunct="1"/>
                      <a:endParaRPr lang="en-GB" sz="1600" kern="1200" dirty="0">
                        <a:solidFill>
                          <a:schemeClr val="bg1"/>
                        </a:solidFill>
                        <a:latin typeface="+mn-lt"/>
                        <a:ea typeface="+mn-ea"/>
                        <a:cs typeface="+mn-cs"/>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10002"/>
                  </a:ext>
                </a:extLst>
              </a:tr>
            </a:tbl>
          </a:graphicData>
        </a:graphic>
      </p:graphicFrame>
      <p:graphicFrame>
        <p:nvGraphicFramePr>
          <p:cNvPr id="19" name="NonActiveSec" hidden="1"/>
          <p:cNvGraphicFramePr>
            <a:graphicFrameLocks noGrp="1"/>
          </p:cNvGraphicFramePr>
          <p:nvPr userDrawn="1">
            <p:extLst>
              <p:ext uri="{D42A27DB-BD31-4B8C-83A1-F6EECF244321}">
                <p14:modId xmlns:p14="http://schemas.microsoft.com/office/powerpoint/2010/main" val="3986233375"/>
              </p:ext>
            </p:extLst>
          </p:nvPr>
        </p:nvGraphicFramePr>
        <p:xfrm>
          <a:off x="450156" y="2305119"/>
          <a:ext cx="9793985" cy="1163520"/>
        </p:xfrm>
        <a:graphic>
          <a:graphicData uri="http://schemas.openxmlformats.org/drawingml/2006/table">
            <a:tbl>
              <a:tblPr firstRow="1"/>
              <a:tblGrid>
                <a:gridCol w="432048">
                  <a:extLst>
                    <a:ext uri="{9D8B030D-6E8A-4147-A177-3AD203B41FA5}">
                      <a16:colId xmlns:a16="http://schemas.microsoft.com/office/drawing/2014/main" val="20000"/>
                    </a:ext>
                  </a:extLst>
                </a:gridCol>
                <a:gridCol w="8766621">
                  <a:extLst>
                    <a:ext uri="{9D8B030D-6E8A-4147-A177-3AD203B41FA5}">
                      <a16:colId xmlns:a16="http://schemas.microsoft.com/office/drawing/2014/main" val="20001"/>
                    </a:ext>
                  </a:extLst>
                </a:gridCol>
                <a:gridCol w="595316">
                  <a:extLst>
                    <a:ext uri="{9D8B030D-6E8A-4147-A177-3AD203B41FA5}">
                      <a16:colId xmlns:a16="http://schemas.microsoft.com/office/drawing/2014/main" val="20002"/>
                    </a:ext>
                  </a:extLst>
                </a:gridCol>
              </a:tblGrid>
              <a:tr h="0">
                <a:tc>
                  <a:txBody>
                    <a:bodyPr/>
                    <a:lstStyle/>
                    <a:p>
                      <a:pPr algn="ctr"/>
                      <a:r>
                        <a:rPr lang="en-GB" sz="1600" b="0" dirty="0">
                          <a:solidFill>
                            <a:schemeClr val="bg1"/>
                          </a:solidFill>
                        </a:rPr>
                        <a:t>1</a:t>
                      </a: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indent="0" algn="l" defTabSz="980010" rtl="0" eaLnBrk="1" fontAlgn="auto" latinLnBrk="0" hangingPunct="1">
                        <a:lnSpc>
                          <a:spcPct val="100000"/>
                        </a:lnSpc>
                        <a:spcBef>
                          <a:spcPts val="0"/>
                        </a:spcBef>
                        <a:spcAft>
                          <a:spcPts val="0"/>
                        </a:spcAft>
                        <a:buClrTx/>
                        <a:buSzTx/>
                        <a:buFontTx/>
                        <a:buNone/>
                        <a:tabLst/>
                        <a:defRPr/>
                      </a:pPr>
                      <a:r>
                        <a:rPr lang="en-GB" sz="1600" kern="1200" dirty="0">
                          <a:solidFill>
                            <a:schemeClr val="tx2"/>
                          </a:solidFill>
                          <a:latin typeface="+mn-lt"/>
                          <a:ea typeface="+mn-ea"/>
                          <a:cs typeface="+mn-cs"/>
                        </a:rPr>
                        <a:t>NON-active Sections are formatted like this (we need three rows)</a:t>
                      </a: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r" defTabSz="980010" rtl="0" eaLnBrk="1" fontAlgn="auto" latinLnBrk="0" hangingPunct="1">
                        <a:lnSpc>
                          <a:spcPct val="100000"/>
                        </a:lnSpc>
                        <a:spcBef>
                          <a:spcPts val="0"/>
                        </a:spcBef>
                        <a:spcAft>
                          <a:spcPts val="0"/>
                        </a:spcAft>
                        <a:buClrTx/>
                        <a:buSzTx/>
                        <a:buFontTx/>
                        <a:buNone/>
                        <a:tabLst/>
                        <a:defRPr/>
                      </a:pPr>
                      <a:endParaRPr lang="en-GB" sz="1600" kern="1200" dirty="0">
                        <a:solidFill>
                          <a:schemeClr val="tx2"/>
                        </a:solidFill>
                        <a:latin typeface="+mn-lt"/>
                        <a:ea typeface="+mn-ea"/>
                        <a:cs typeface="+mn-cs"/>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r h="0">
                <a:tc>
                  <a:txBody>
                    <a:bodyPr/>
                    <a:lstStyle/>
                    <a:p>
                      <a:pPr marL="0" algn="ctr" defTabSz="980010" rtl="0" eaLnBrk="1" latinLnBrk="0" hangingPunct="1"/>
                      <a:endParaRPr lang="en-GB" sz="1600" kern="1200" dirty="0">
                        <a:solidFill>
                          <a:schemeClr val="bg1"/>
                        </a:solidFill>
                        <a:latin typeface="+mn-lt"/>
                        <a:ea typeface="+mn-ea"/>
                        <a:cs typeface="+mn-cs"/>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indent="0" algn="l" defTabSz="980010" rtl="0" eaLnBrk="1" fontAlgn="auto" latinLnBrk="0" hangingPunct="1">
                        <a:lnSpc>
                          <a:spcPct val="100000"/>
                        </a:lnSpc>
                        <a:spcBef>
                          <a:spcPts val="0"/>
                        </a:spcBef>
                        <a:spcAft>
                          <a:spcPts val="0"/>
                        </a:spcAft>
                        <a:buClrTx/>
                        <a:buSzTx/>
                        <a:buFontTx/>
                        <a:buNone/>
                        <a:tabLst/>
                        <a:defRPr/>
                      </a:pPr>
                      <a:r>
                        <a:rPr lang="en-GB" sz="1600" dirty="0">
                          <a:solidFill>
                            <a:schemeClr val="tx2"/>
                          </a:solidFill>
                        </a:rPr>
                        <a:t>Middle</a:t>
                      </a: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r" defTabSz="980010" rtl="0" eaLnBrk="1" latinLnBrk="0" hangingPunct="1"/>
                      <a:endParaRPr lang="en-GB" sz="1600" kern="1200" dirty="0">
                        <a:solidFill>
                          <a:schemeClr val="tx2"/>
                        </a:solidFill>
                        <a:latin typeface="+mn-lt"/>
                        <a:ea typeface="+mn-ea"/>
                        <a:cs typeface="+mn-cs"/>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1"/>
                  </a:ext>
                </a:extLst>
              </a:tr>
              <a:tr h="0">
                <a:tc>
                  <a:txBody>
                    <a:bodyPr/>
                    <a:lstStyle/>
                    <a:p>
                      <a:pPr marL="0" algn="ctr" defTabSz="980010" rtl="0" eaLnBrk="1" latinLnBrk="0" hangingPunct="1"/>
                      <a:endParaRPr lang="en-GB" sz="1600" kern="1200" dirty="0">
                        <a:solidFill>
                          <a:schemeClr val="bg1"/>
                        </a:solidFill>
                        <a:latin typeface="+mn-lt"/>
                        <a:ea typeface="+mn-ea"/>
                        <a:cs typeface="+mn-cs"/>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indent="0" algn="l" defTabSz="980010" rtl="0" eaLnBrk="1" fontAlgn="auto" latinLnBrk="0" hangingPunct="1">
                        <a:lnSpc>
                          <a:spcPct val="100000"/>
                        </a:lnSpc>
                        <a:spcBef>
                          <a:spcPts val="0"/>
                        </a:spcBef>
                        <a:spcAft>
                          <a:spcPts val="0"/>
                        </a:spcAft>
                        <a:buClrTx/>
                        <a:buSzTx/>
                        <a:buFontTx/>
                        <a:buNone/>
                        <a:tabLst/>
                        <a:defRPr/>
                      </a:pPr>
                      <a:r>
                        <a:rPr lang="en-GB" sz="1600" dirty="0">
                          <a:solidFill>
                            <a:schemeClr val="tx2"/>
                          </a:solidFill>
                        </a:rPr>
                        <a:t>Bottom</a:t>
                      </a: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r" defTabSz="980010" rtl="0" eaLnBrk="1" latinLnBrk="0" hangingPunct="1"/>
                      <a:endParaRPr lang="en-GB" sz="1600" kern="1200" dirty="0">
                        <a:solidFill>
                          <a:schemeClr val="tx2"/>
                        </a:solidFill>
                        <a:latin typeface="+mn-lt"/>
                        <a:ea typeface="+mn-ea"/>
                        <a:cs typeface="+mn-cs"/>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2"/>
                  </a:ext>
                </a:extLst>
              </a:tr>
            </a:tbl>
          </a:graphicData>
        </a:graphic>
      </p:graphicFrame>
      <p:graphicFrame>
        <p:nvGraphicFramePr>
          <p:cNvPr id="4" name="TocTable" hidden="1"/>
          <p:cNvGraphicFramePr>
            <a:graphicFrameLocks noGrp="1"/>
          </p:cNvGraphicFramePr>
          <p:nvPr userDrawn="1">
            <p:extLst>
              <p:ext uri="{D42A27DB-BD31-4B8C-83A1-F6EECF244321}">
                <p14:modId xmlns:p14="http://schemas.microsoft.com/office/powerpoint/2010/main" val="3224890070"/>
              </p:ext>
            </p:extLst>
          </p:nvPr>
        </p:nvGraphicFramePr>
        <p:xfrm>
          <a:off x="450156" y="1432155"/>
          <a:ext cx="9793985" cy="4266240"/>
        </p:xfrm>
        <a:graphic>
          <a:graphicData uri="http://schemas.openxmlformats.org/drawingml/2006/table">
            <a:tbl>
              <a:tblPr firstRow="1"/>
              <a:tblGrid>
                <a:gridCol w="432048">
                  <a:extLst>
                    <a:ext uri="{9D8B030D-6E8A-4147-A177-3AD203B41FA5}">
                      <a16:colId xmlns:a16="http://schemas.microsoft.com/office/drawing/2014/main" val="20000"/>
                    </a:ext>
                  </a:extLst>
                </a:gridCol>
                <a:gridCol w="8766621">
                  <a:extLst>
                    <a:ext uri="{9D8B030D-6E8A-4147-A177-3AD203B41FA5}">
                      <a16:colId xmlns:a16="http://schemas.microsoft.com/office/drawing/2014/main" val="20001"/>
                    </a:ext>
                  </a:extLst>
                </a:gridCol>
                <a:gridCol w="595316">
                  <a:extLst>
                    <a:ext uri="{9D8B030D-6E8A-4147-A177-3AD203B41FA5}">
                      <a16:colId xmlns:a16="http://schemas.microsoft.com/office/drawing/2014/main" val="20002"/>
                    </a:ext>
                  </a:extLst>
                </a:gridCol>
              </a:tblGrid>
              <a:tr h="0">
                <a:tc>
                  <a:txBody>
                    <a:bodyPr/>
                    <a:lstStyle/>
                    <a:p>
                      <a:pPr algn="ctr"/>
                      <a:endParaRPr lang="en-GB" sz="1600" b="0" dirty="0">
                        <a:solidFill>
                          <a:schemeClr val="bg1"/>
                        </a:solidFill>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indent="0" algn="l" defTabSz="980010" rtl="0" eaLnBrk="1" fontAlgn="auto" latinLnBrk="0" hangingPunct="1">
                        <a:lnSpc>
                          <a:spcPct val="100000"/>
                        </a:lnSpc>
                        <a:spcBef>
                          <a:spcPts val="0"/>
                        </a:spcBef>
                        <a:spcAft>
                          <a:spcPts val="0"/>
                        </a:spcAft>
                        <a:buClrTx/>
                        <a:buSzTx/>
                        <a:buFontTx/>
                        <a:buNone/>
                        <a:tabLst/>
                        <a:defRPr/>
                      </a:pPr>
                      <a:endParaRPr lang="en-GB" sz="1600" kern="1200" dirty="0">
                        <a:solidFill>
                          <a:schemeClr val="tx2"/>
                        </a:solidFill>
                        <a:latin typeface="+mn-lt"/>
                        <a:ea typeface="+mn-ea"/>
                        <a:cs typeface="+mn-cs"/>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r" defTabSz="980010" rtl="0" eaLnBrk="1" fontAlgn="auto" latinLnBrk="0" hangingPunct="1">
                        <a:lnSpc>
                          <a:spcPct val="100000"/>
                        </a:lnSpc>
                        <a:spcBef>
                          <a:spcPts val="0"/>
                        </a:spcBef>
                        <a:spcAft>
                          <a:spcPts val="0"/>
                        </a:spcAft>
                        <a:buClrTx/>
                        <a:buSzTx/>
                        <a:buFontTx/>
                        <a:buNone/>
                        <a:tabLst/>
                        <a:defRPr/>
                      </a:pPr>
                      <a:endParaRPr lang="en-GB" sz="1600" kern="1200" dirty="0">
                        <a:solidFill>
                          <a:schemeClr val="tx2"/>
                        </a:solidFill>
                        <a:latin typeface="+mn-lt"/>
                        <a:ea typeface="+mn-ea"/>
                        <a:cs typeface="+mn-cs"/>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r h="0">
                <a:tc>
                  <a:txBody>
                    <a:bodyPr/>
                    <a:lstStyle/>
                    <a:p>
                      <a:pPr marL="0" algn="ctr" defTabSz="980010" rtl="0" eaLnBrk="1" latinLnBrk="0" hangingPunct="1"/>
                      <a:endParaRPr lang="en-GB" sz="1600" kern="1200" dirty="0">
                        <a:solidFill>
                          <a:schemeClr val="bg1"/>
                        </a:solidFill>
                        <a:latin typeface="+mn-lt"/>
                        <a:ea typeface="+mn-ea"/>
                        <a:cs typeface="+mn-cs"/>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indent="0" algn="l" defTabSz="980010" rtl="0" eaLnBrk="1" fontAlgn="auto" latinLnBrk="0" hangingPunct="1">
                        <a:lnSpc>
                          <a:spcPct val="100000"/>
                        </a:lnSpc>
                        <a:spcBef>
                          <a:spcPts val="0"/>
                        </a:spcBef>
                        <a:spcAft>
                          <a:spcPts val="0"/>
                        </a:spcAft>
                        <a:buClrTx/>
                        <a:buSzTx/>
                        <a:buFontTx/>
                        <a:buNone/>
                        <a:tabLst/>
                        <a:defRPr/>
                      </a:pPr>
                      <a:endParaRPr lang="en-GB" sz="1600" dirty="0">
                        <a:solidFill>
                          <a:schemeClr val="tx2"/>
                        </a:solidFill>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r" defTabSz="980010" rtl="0" eaLnBrk="1" latinLnBrk="0" hangingPunct="1"/>
                      <a:endParaRPr lang="en-GB" sz="1600" kern="1200" dirty="0">
                        <a:solidFill>
                          <a:schemeClr val="tx2"/>
                        </a:solidFill>
                        <a:latin typeface="+mn-lt"/>
                        <a:ea typeface="+mn-ea"/>
                        <a:cs typeface="+mn-cs"/>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1"/>
                  </a:ext>
                </a:extLst>
              </a:tr>
              <a:tr h="0">
                <a:tc>
                  <a:txBody>
                    <a:bodyPr/>
                    <a:lstStyle/>
                    <a:p>
                      <a:pPr marL="0" algn="ctr" defTabSz="980010" rtl="0" eaLnBrk="1" latinLnBrk="0" hangingPunct="1"/>
                      <a:endParaRPr lang="en-GB" sz="1600" kern="1200" dirty="0">
                        <a:solidFill>
                          <a:schemeClr val="bg1"/>
                        </a:solidFill>
                        <a:latin typeface="+mn-lt"/>
                        <a:ea typeface="+mn-ea"/>
                        <a:cs typeface="+mn-cs"/>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indent="0" algn="l" defTabSz="980010" rtl="0" eaLnBrk="1" fontAlgn="auto" latinLnBrk="0" hangingPunct="1">
                        <a:lnSpc>
                          <a:spcPct val="100000"/>
                        </a:lnSpc>
                        <a:spcBef>
                          <a:spcPts val="0"/>
                        </a:spcBef>
                        <a:spcAft>
                          <a:spcPts val="0"/>
                        </a:spcAft>
                        <a:buClrTx/>
                        <a:buSzTx/>
                        <a:buFontTx/>
                        <a:buNone/>
                        <a:tabLst/>
                        <a:defRPr/>
                      </a:pPr>
                      <a:endParaRPr lang="en-GB" sz="1600" dirty="0">
                        <a:solidFill>
                          <a:schemeClr val="tx2"/>
                        </a:solidFill>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r" defTabSz="980010" rtl="0" eaLnBrk="1" latinLnBrk="0" hangingPunct="1"/>
                      <a:endParaRPr lang="en-GB" sz="1600" kern="1200" dirty="0">
                        <a:solidFill>
                          <a:schemeClr val="tx2"/>
                        </a:solidFill>
                        <a:latin typeface="+mn-lt"/>
                        <a:ea typeface="+mn-ea"/>
                        <a:cs typeface="+mn-cs"/>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2"/>
                  </a:ext>
                </a:extLst>
              </a:tr>
              <a:tr h="0">
                <a:tc>
                  <a:txBody>
                    <a:bodyPr/>
                    <a:lstStyle/>
                    <a:p>
                      <a:pPr marL="0" algn="ctr" defTabSz="980010" rtl="0" eaLnBrk="1" latinLnBrk="0" hangingPunct="1"/>
                      <a:endParaRPr lang="en-GB" sz="1600" kern="1200" dirty="0">
                        <a:solidFill>
                          <a:schemeClr val="bg1"/>
                        </a:solidFill>
                        <a:latin typeface="+mn-lt"/>
                        <a:ea typeface="+mn-ea"/>
                        <a:cs typeface="+mn-cs"/>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indent="0" algn="l" defTabSz="980010" rtl="0" eaLnBrk="1" fontAlgn="auto" latinLnBrk="0" hangingPunct="1">
                        <a:lnSpc>
                          <a:spcPct val="100000"/>
                        </a:lnSpc>
                        <a:spcBef>
                          <a:spcPts val="0"/>
                        </a:spcBef>
                        <a:spcAft>
                          <a:spcPts val="0"/>
                        </a:spcAft>
                        <a:buClrTx/>
                        <a:buSzTx/>
                        <a:buFontTx/>
                        <a:buNone/>
                        <a:tabLst/>
                        <a:defRPr/>
                      </a:pPr>
                      <a:endParaRPr lang="en-GB" sz="1600" dirty="0">
                        <a:solidFill>
                          <a:schemeClr val="tx2"/>
                        </a:solidFill>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r" defTabSz="980010" rtl="0" eaLnBrk="1" latinLnBrk="0" hangingPunct="1"/>
                      <a:endParaRPr lang="en-GB" sz="1600" kern="1200" dirty="0">
                        <a:solidFill>
                          <a:schemeClr val="tx2"/>
                        </a:solidFill>
                        <a:latin typeface="+mn-lt"/>
                        <a:ea typeface="+mn-ea"/>
                        <a:cs typeface="+mn-cs"/>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3"/>
                  </a:ext>
                </a:extLst>
              </a:tr>
              <a:tr h="0">
                <a:tc>
                  <a:txBody>
                    <a:bodyPr/>
                    <a:lstStyle/>
                    <a:p>
                      <a:pPr marL="0" algn="ctr" defTabSz="980010" rtl="0" eaLnBrk="1" latinLnBrk="0" hangingPunct="1"/>
                      <a:endParaRPr lang="en-GB" sz="1600" kern="1200" dirty="0">
                        <a:solidFill>
                          <a:schemeClr val="bg1"/>
                        </a:solidFill>
                        <a:latin typeface="+mn-lt"/>
                        <a:ea typeface="+mn-ea"/>
                        <a:cs typeface="+mn-cs"/>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indent="0" algn="l" defTabSz="980010" rtl="0" eaLnBrk="1" fontAlgn="auto" latinLnBrk="0" hangingPunct="1">
                        <a:lnSpc>
                          <a:spcPct val="100000"/>
                        </a:lnSpc>
                        <a:spcBef>
                          <a:spcPts val="0"/>
                        </a:spcBef>
                        <a:spcAft>
                          <a:spcPts val="0"/>
                        </a:spcAft>
                        <a:buClrTx/>
                        <a:buSzTx/>
                        <a:buFontTx/>
                        <a:buNone/>
                        <a:tabLst/>
                        <a:defRPr/>
                      </a:pPr>
                      <a:endParaRPr lang="en-GB" sz="1600" dirty="0">
                        <a:solidFill>
                          <a:schemeClr val="tx2"/>
                        </a:solidFill>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r" defTabSz="980010" rtl="0" eaLnBrk="1" latinLnBrk="0" hangingPunct="1"/>
                      <a:endParaRPr lang="en-GB" sz="1600" kern="1200" dirty="0">
                        <a:solidFill>
                          <a:schemeClr val="tx2"/>
                        </a:solidFill>
                        <a:latin typeface="+mn-lt"/>
                        <a:ea typeface="+mn-ea"/>
                        <a:cs typeface="+mn-cs"/>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4"/>
                  </a:ext>
                </a:extLst>
              </a:tr>
              <a:tr h="0">
                <a:tc>
                  <a:txBody>
                    <a:bodyPr/>
                    <a:lstStyle/>
                    <a:p>
                      <a:pPr marL="0" algn="ctr" defTabSz="980010" rtl="0" eaLnBrk="1" latinLnBrk="0" hangingPunct="1"/>
                      <a:endParaRPr lang="en-GB" sz="1600" kern="1200" dirty="0">
                        <a:solidFill>
                          <a:schemeClr val="bg1"/>
                        </a:solidFill>
                        <a:latin typeface="+mn-lt"/>
                        <a:ea typeface="+mn-ea"/>
                        <a:cs typeface="+mn-cs"/>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indent="0" algn="l" defTabSz="980010" rtl="0" eaLnBrk="1" fontAlgn="auto" latinLnBrk="0" hangingPunct="1">
                        <a:lnSpc>
                          <a:spcPct val="100000"/>
                        </a:lnSpc>
                        <a:spcBef>
                          <a:spcPts val="0"/>
                        </a:spcBef>
                        <a:spcAft>
                          <a:spcPts val="0"/>
                        </a:spcAft>
                        <a:buClrTx/>
                        <a:buSzTx/>
                        <a:buFontTx/>
                        <a:buNone/>
                        <a:tabLst/>
                        <a:defRPr/>
                      </a:pPr>
                      <a:endParaRPr lang="en-GB" sz="1600" dirty="0">
                        <a:solidFill>
                          <a:schemeClr val="tx2"/>
                        </a:solidFill>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r" defTabSz="980010" rtl="0" eaLnBrk="1" latinLnBrk="0" hangingPunct="1"/>
                      <a:endParaRPr lang="en-GB" sz="1600" kern="1200" dirty="0">
                        <a:solidFill>
                          <a:schemeClr val="tx2"/>
                        </a:solidFill>
                        <a:latin typeface="+mn-lt"/>
                        <a:ea typeface="+mn-ea"/>
                        <a:cs typeface="+mn-cs"/>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5"/>
                  </a:ext>
                </a:extLst>
              </a:tr>
              <a:tr h="0">
                <a:tc>
                  <a:txBody>
                    <a:bodyPr/>
                    <a:lstStyle/>
                    <a:p>
                      <a:pPr marL="0" algn="ctr" defTabSz="980010" rtl="0" eaLnBrk="1" latinLnBrk="0" hangingPunct="1"/>
                      <a:endParaRPr lang="en-GB" sz="1600" kern="1200" dirty="0">
                        <a:solidFill>
                          <a:schemeClr val="bg1"/>
                        </a:solidFill>
                        <a:latin typeface="+mn-lt"/>
                        <a:ea typeface="+mn-ea"/>
                        <a:cs typeface="+mn-cs"/>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indent="0" algn="l" defTabSz="980010" rtl="0" eaLnBrk="1" fontAlgn="auto" latinLnBrk="0" hangingPunct="1">
                        <a:lnSpc>
                          <a:spcPct val="100000"/>
                        </a:lnSpc>
                        <a:spcBef>
                          <a:spcPts val="0"/>
                        </a:spcBef>
                        <a:spcAft>
                          <a:spcPts val="0"/>
                        </a:spcAft>
                        <a:buClrTx/>
                        <a:buSzTx/>
                        <a:buFontTx/>
                        <a:buNone/>
                        <a:tabLst/>
                        <a:defRPr/>
                      </a:pPr>
                      <a:endParaRPr lang="en-GB" sz="1600" dirty="0">
                        <a:solidFill>
                          <a:schemeClr val="tx2"/>
                        </a:solidFill>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r" defTabSz="980010" rtl="0" eaLnBrk="1" latinLnBrk="0" hangingPunct="1"/>
                      <a:endParaRPr lang="en-GB" sz="1600" kern="1200" dirty="0">
                        <a:solidFill>
                          <a:schemeClr val="tx2"/>
                        </a:solidFill>
                        <a:latin typeface="+mn-lt"/>
                        <a:ea typeface="+mn-ea"/>
                        <a:cs typeface="+mn-cs"/>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6"/>
                  </a:ext>
                </a:extLst>
              </a:tr>
              <a:tr h="0">
                <a:tc>
                  <a:txBody>
                    <a:bodyPr/>
                    <a:lstStyle/>
                    <a:p>
                      <a:pPr marL="0" algn="ctr" defTabSz="980010" rtl="0" eaLnBrk="1" latinLnBrk="0" hangingPunct="1"/>
                      <a:endParaRPr lang="en-GB" sz="1600" kern="1200" dirty="0">
                        <a:solidFill>
                          <a:schemeClr val="bg1"/>
                        </a:solidFill>
                        <a:latin typeface="+mn-lt"/>
                        <a:ea typeface="+mn-ea"/>
                        <a:cs typeface="+mn-cs"/>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indent="0" algn="l" defTabSz="980010" rtl="0" eaLnBrk="1" fontAlgn="auto" latinLnBrk="0" hangingPunct="1">
                        <a:lnSpc>
                          <a:spcPct val="100000"/>
                        </a:lnSpc>
                        <a:spcBef>
                          <a:spcPts val="0"/>
                        </a:spcBef>
                        <a:spcAft>
                          <a:spcPts val="0"/>
                        </a:spcAft>
                        <a:buClrTx/>
                        <a:buSzTx/>
                        <a:buFontTx/>
                        <a:buNone/>
                        <a:tabLst/>
                        <a:defRPr/>
                      </a:pPr>
                      <a:endParaRPr lang="en-GB" sz="1600" dirty="0">
                        <a:solidFill>
                          <a:schemeClr val="tx2"/>
                        </a:solidFill>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r" defTabSz="980010" rtl="0" eaLnBrk="1" latinLnBrk="0" hangingPunct="1"/>
                      <a:endParaRPr lang="en-GB" sz="1600" kern="1200" dirty="0">
                        <a:solidFill>
                          <a:schemeClr val="tx2"/>
                        </a:solidFill>
                        <a:latin typeface="+mn-lt"/>
                        <a:ea typeface="+mn-ea"/>
                        <a:cs typeface="+mn-cs"/>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7"/>
                  </a:ext>
                </a:extLst>
              </a:tr>
              <a:tr h="0">
                <a:tc>
                  <a:txBody>
                    <a:bodyPr/>
                    <a:lstStyle/>
                    <a:p>
                      <a:pPr marL="0" algn="ctr" defTabSz="980010" rtl="0" eaLnBrk="1" latinLnBrk="0" hangingPunct="1"/>
                      <a:endParaRPr lang="en-GB" sz="1600" kern="1200" dirty="0">
                        <a:solidFill>
                          <a:schemeClr val="bg1"/>
                        </a:solidFill>
                        <a:latin typeface="+mn-lt"/>
                        <a:ea typeface="+mn-ea"/>
                        <a:cs typeface="+mn-cs"/>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indent="0" algn="l" defTabSz="980010" rtl="0" eaLnBrk="1" fontAlgn="auto" latinLnBrk="0" hangingPunct="1">
                        <a:lnSpc>
                          <a:spcPct val="100000"/>
                        </a:lnSpc>
                        <a:spcBef>
                          <a:spcPts val="0"/>
                        </a:spcBef>
                        <a:spcAft>
                          <a:spcPts val="0"/>
                        </a:spcAft>
                        <a:buClrTx/>
                        <a:buSzTx/>
                        <a:buFontTx/>
                        <a:buNone/>
                        <a:tabLst/>
                        <a:defRPr/>
                      </a:pPr>
                      <a:endParaRPr lang="en-GB" sz="1600" dirty="0">
                        <a:solidFill>
                          <a:schemeClr val="tx2"/>
                        </a:solidFill>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r" defTabSz="980010" rtl="0" eaLnBrk="1" latinLnBrk="0" hangingPunct="1"/>
                      <a:endParaRPr lang="en-GB" sz="1600" kern="1200" dirty="0">
                        <a:solidFill>
                          <a:schemeClr val="tx2"/>
                        </a:solidFill>
                        <a:latin typeface="+mn-lt"/>
                        <a:ea typeface="+mn-ea"/>
                        <a:cs typeface="+mn-cs"/>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8"/>
                  </a:ext>
                </a:extLst>
              </a:tr>
              <a:tr h="0">
                <a:tc>
                  <a:txBody>
                    <a:bodyPr/>
                    <a:lstStyle/>
                    <a:p>
                      <a:pPr marL="0" algn="ctr" defTabSz="980010" rtl="0" eaLnBrk="1" latinLnBrk="0" hangingPunct="1"/>
                      <a:endParaRPr lang="en-GB" sz="1600" kern="1200" dirty="0">
                        <a:solidFill>
                          <a:schemeClr val="bg1"/>
                        </a:solidFill>
                        <a:latin typeface="+mn-lt"/>
                        <a:ea typeface="+mn-ea"/>
                        <a:cs typeface="+mn-cs"/>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indent="0" algn="l" defTabSz="980010" rtl="0" eaLnBrk="1" fontAlgn="auto" latinLnBrk="0" hangingPunct="1">
                        <a:lnSpc>
                          <a:spcPct val="100000"/>
                        </a:lnSpc>
                        <a:spcBef>
                          <a:spcPts val="0"/>
                        </a:spcBef>
                        <a:spcAft>
                          <a:spcPts val="0"/>
                        </a:spcAft>
                        <a:buClrTx/>
                        <a:buSzTx/>
                        <a:buFontTx/>
                        <a:buNone/>
                        <a:tabLst/>
                        <a:defRPr/>
                      </a:pPr>
                      <a:endParaRPr lang="en-GB" sz="1600" dirty="0">
                        <a:solidFill>
                          <a:schemeClr val="tx2"/>
                        </a:solidFill>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r" defTabSz="980010" rtl="0" eaLnBrk="1" latinLnBrk="0" hangingPunct="1"/>
                      <a:endParaRPr lang="en-GB" sz="1600" kern="1200" dirty="0">
                        <a:solidFill>
                          <a:schemeClr val="tx2"/>
                        </a:solidFill>
                        <a:latin typeface="+mn-lt"/>
                        <a:ea typeface="+mn-ea"/>
                        <a:cs typeface="+mn-cs"/>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9"/>
                  </a:ext>
                </a:extLst>
              </a:tr>
              <a:tr h="0">
                <a:tc>
                  <a:txBody>
                    <a:bodyPr/>
                    <a:lstStyle/>
                    <a:p>
                      <a:pPr marL="0" algn="ctr" defTabSz="980010" rtl="0" eaLnBrk="1" latinLnBrk="0" hangingPunct="1"/>
                      <a:endParaRPr lang="en-GB" sz="1600" kern="1200" dirty="0">
                        <a:solidFill>
                          <a:schemeClr val="bg1"/>
                        </a:solidFill>
                        <a:latin typeface="+mn-lt"/>
                        <a:ea typeface="+mn-ea"/>
                        <a:cs typeface="+mn-cs"/>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indent="0" algn="l" defTabSz="980010" rtl="0" eaLnBrk="1" fontAlgn="auto" latinLnBrk="0" hangingPunct="1">
                        <a:lnSpc>
                          <a:spcPct val="100000"/>
                        </a:lnSpc>
                        <a:spcBef>
                          <a:spcPts val="0"/>
                        </a:spcBef>
                        <a:spcAft>
                          <a:spcPts val="0"/>
                        </a:spcAft>
                        <a:buClrTx/>
                        <a:buSzTx/>
                        <a:buFontTx/>
                        <a:buNone/>
                        <a:tabLst/>
                        <a:defRPr/>
                      </a:pPr>
                      <a:endParaRPr lang="en-GB" sz="1600" dirty="0">
                        <a:solidFill>
                          <a:schemeClr val="tx2"/>
                        </a:solidFill>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r" defTabSz="980010" rtl="0" eaLnBrk="1" latinLnBrk="0" hangingPunct="1"/>
                      <a:endParaRPr lang="en-GB" sz="1600" kern="1200" dirty="0">
                        <a:solidFill>
                          <a:schemeClr val="tx2"/>
                        </a:solidFill>
                        <a:latin typeface="+mn-lt"/>
                        <a:ea typeface="+mn-ea"/>
                        <a:cs typeface="+mn-cs"/>
                      </a:endParaRPr>
                    </a:p>
                  </a:txBody>
                  <a:tcPr marL="72000" marR="72000" marT="72000" marB="72000" anchor="ctr">
                    <a:lnL w="76200" cap="flat" cmpd="sng" algn="ctr">
                      <a:no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10"/>
                  </a:ext>
                </a:extLst>
              </a:tr>
            </a:tbl>
          </a:graphicData>
        </a:graphic>
      </p:graphicFrame>
      <p:sp>
        <p:nvSpPr>
          <p:cNvPr id="3" name="Contents"/>
          <p:cNvSpPr txBox="1"/>
          <p:nvPr userDrawn="1"/>
        </p:nvSpPr>
        <p:spPr bwMode="gray">
          <a:xfrm>
            <a:off x="450782" y="426250"/>
            <a:ext cx="9792000" cy="369332"/>
          </a:xfrm>
          <a:prstGeom prst="rect">
            <a:avLst/>
          </a:prstGeom>
          <a:noFill/>
        </p:spPr>
        <p:txBody>
          <a:bodyPr wrap="square" lIns="0" tIns="0" rIns="0" bIns="0" rtlCol="0">
            <a:spAutoFit/>
          </a:bodyPr>
          <a:lstStyle/>
          <a:p>
            <a:r>
              <a:rPr lang="en-GB" sz="2400">
                <a:solidFill>
                  <a:schemeClr val="accent1"/>
                </a:solidFill>
              </a:rPr>
              <a:t>Contents</a:t>
            </a:r>
            <a:endParaRPr lang="en-GB" sz="2400" dirty="0">
              <a:solidFill>
                <a:schemeClr val="accent1"/>
              </a:solidFill>
            </a:endParaRPr>
          </a:p>
        </p:txBody>
      </p:sp>
    </p:spTree>
    <p:extLst>
      <p:ext uri="{BB962C8B-B14F-4D97-AF65-F5344CB8AC3E}">
        <p14:creationId xmlns:p14="http://schemas.microsoft.com/office/powerpoint/2010/main" val="2185136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Roadmap">
    <p:spTree>
      <p:nvGrpSpPr>
        <p:cNvPr id="1" name=""/>
        <p:cNvGrpSpPr/>
        <p:nvPr/>
      </p:nvGrpSpPr>
      <p:grpSpPr>
        <a:xfrm>
          <a:off x="0" y="0"/>
          <a:ext cx="0" cy="0"/>
          <a:chOff x="0" y="0"/>
          <a:chExt cx="0" cy="0"/>
        </a:xfrm>
      </p:grpSpPr>
      <p:sp>
        <p:nvSpPr>
          <p:cNvPr id="2" name="CTS_LayoutName" hidden="1"/>
          <p:cNvSpPr txBox="1"/>
          <p:nvPr userDrawn="1"/>
        </p:nvSpPr>
        <p:spPr>
          <a:xfrm>
            <a:off x="-1701800" y="0"/>
            <a:ext cx="1678294" cy="451100"/>
          </a:xfrm>
          <a:prstGeom prst="rect">
            <a:avLst/>
          </a:prstGeom>
          <a:noFill/>
        </p:spPr>
        <p:txBody>
          <a:bodyPr wrap="square" lIns="0" tIns="0" rIns="0" bIns="0" rtlCol="0">
            <a:noAutofit/>
          </a:bodyPr>
          <a:lstStyle/>
          <a:p>
            <a:pPr algn="r"/>
            <a:r>
              <a:rPr lang="en-GB" sz="1400" dirty="0"/>
              <a:t>Blank</a:t>
            </a:r>
          </a:p>
        </p:txBody>
      </p:sp>
    </p:spTree>
    <p:extLst>
      <p:ext uri="{BB962C8B-B14F-4D97-AF65-F5344CB8AC3E}">
        <p14:creationId xmlns:p14="http://schemas.microsoft.com/office/powerpoint/2010/main" val="3336830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CTS_LayoutName" hidden="1"/>
          <p:cNvSpPr txBox="1"/>
          <p:nvPr userDrawn="1"/>
        </p:nvSpPr>
        <p:spPr>
          <a:xfrm>
            <a:off x="-1701800" y="0"/>
            <a:ext cx="1678294" cy="451100"/>
          </a:xfrm>
          <a:prstGeom prst="rect">
            <a:avLst/>
          </a:prstGeom>
          <a:noFill/>
        </p:spPr>
        <p:txBody>
          <a:bodyPr wrap="square" lIns="0" tIns="0" rIns="0" bIns="0" rtlCol="0">
            <a:noAutofit/>
          </a:bodyPr>
          <a:lstStyle/>
          <a:p>
            <a:pPr algn="r"/>
            <a:r>
              <a:rPr lang="en-GB" sz="1400" dirty="0"/>
              <a:t>Two Content</a:t>
            </a:r>
          </a:p>
        </p:txBody>
      </p:sp>
      <p:sp>
        <p:nvSpPr>
          <p:cNvPr id="10" name="Content Placeholder 9"/>
          <p:cNvSpPr>
            <a:spLocks noGrp="1"/>
          </p:cNvSpPr>
          <p:nvPr>
            <p:ph sz="quarter" idx="13" hasCustomPrompt="1"/>
          </p:nvPr>
        </p:nvSpPr>
        <p:spPr bwMode="gray">
          <a:xfrm>
            <a:off x="450782" y="1440000"/>
            <a:ext cx="4788000" cy="5358580"/>
          </a:xfrm>
          <a:prstGeom prst="rect">
            <a:avLst/>
          </a:prstGeom>
        </p:spPr>
        <p:txBody>
          <a:bodyPr/>
          <a:lstStyle>
            <a:lvl1pPr>
              <a:defRPr/>
            </a:lvl1pPr>
            <a:lvl5pPr>
              <a:defRPr/>
            </a:lvl5pPr>
          </a:lstStyle>
          <a:p>
            <a:pPr lvl="0"/>
            <a:r>
              <a:rPr lang="en-GB" noProof="0" dirty="0"/>
              <a:t>&lt;Insert text. To format bullets select ‘Increase / Decrease List level’ on the Frontier Tools Ribbon&gt;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11" name="Content Placeholder 9"/>
          <p:cNvSpPr>
            <a:spLocks noGrp="1"/>
          </p:cNvSpPr>
          <p:nvPr>
            <p:ph sz="quarter" idx="14" hasCustomPrompt="1"/>
          </p:nvPr>
        </p:nvSpPr>
        <p:spPr bwMode="gray">
          <a:xfrm>
            <a:off x="5454893" y="1440000"/>
            <a:ext cx="4788000" cy="5358580"/>
          </a:xfrm>
          <a:prstGeom prst="rect">
            <a:avLst/>
          </a:prstGeom>
        </p:spPr>
        <p:txBody>
          <a:bodyPr/>
          <a:lstStyle>
            <a:lvl5pPr>
              <a:defRPr/>
            </a:lvl5pPr>
          </a:lstStyle>
          <a:p>
            <a:pPr lvl="0"/>
            <a:r>
              <a:rPr lang="en-GB" noProof="0" dirty="0"/>
              <a:t>&lt;Insert text. To format bullets select ‘Increase / Decrease List level’ on the Frontier Tools Ribbon&gt;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2" name="Title 1"/>
          <p:cNvSpPr>
            <a:spLocks noGrp="1"/>
          </p:cNvSpPr>
          <p:nvPr>
            <p:ph type="title" hasCustomPrompt="1"/>
          </p:nvPr>
        </p:nvSpPr>
        <p:spPr/>
        <p:txBody>
          <a:bodyPr/>
          <a:lstStyle/>
          <a:p>
            <a:r>
              <a:rPr lang="en-GB" noProof="0" dirty="0"/>
              <a:t>&lt;Insert </a:t>
            </a:r>
            <a:r>
              <a:rPr lang="en-GB" noProof="0"/>
              <a:t>title&gt;</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6" name="CTS_LayoutName" hidden="1"/>
          <p:cNvSpPr txBox="1"/>
          <p:nvPr userDrawn="1"/>
        </p:nvSpPr>
        <p:spPr>
          <a:xfrm>
            <a:off x="-1701800" y="0"/>
            <a:ext cx="1678294" cy="451100"/>
          </a:xfrm>
          <a:prstGeom prst="rect">
            <a:avLst/>
          </a:prstGeom>
          <a:noFill/>
        </p:spPr>
        <p:txBody>
          <a:bodyPr wrap="square" lIns="0" tIns="0" rIns="0" bIns="0" rtlCol="0">
            <a:noAutofit/>
          </a:bodyPr>
          <a:lstStyle/>
          <a:p>
            <a:pPr algn="r"/>
            <a:r>
              <a:rPr lang="en-GB" sz="1400" dirty="0"/>
              <a:t>Three Content</a:t>
            </a:r>
          </a:p>
        </p:txBody>
      </p:sp>
      <p:sp>
        <p:nvSpPr>
          <p:cNvPr id="5" name="Content Placeholder 9"/>
          <p:cNvSpPr>
            <a:spLocks noGrp="1"/>
          </p:cNvSpPr>
          <p:nvPr>
            <p:ph sz="quarter" idx="15" hasCustomPrompt="1"/>
          </p:nvPr>
        </p:nvSpPr>
        <p:spPr bwMode="gray">
          <a:xfrm>
            <a:off x="7119257" y="1440000"/>
            <a:ext cx="3123636" cy="5348580"/>
          </a:xfrm>
          <a:prstGeom prst="rect">
            <a:avLst/>
          </a:prstGeom>
        </p:spPr>
        <p:txBody>
          <a:bodyPr/>
          <a:lstStyle>
            <a:lvl5pPr>
              <a:defRPr/>
            </a:lvl5pPr>
          </a:lstStyle>
          <a:p>
            <a:pPr lvl="0"/>
            <a:r>
              <a:rPr lang="en-GB" noProof="0" dirty="0"/>
              <a:t>&lt;Insert text. To format bullets select ‘Increase / Decrease List level’ on the Frontier Tools Ribbon&gt;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7" name="Content Placeholder 9"/>
          <p:cNvSpPr>
            <a:spLocks noGrp="1"/>
          </p:cNvSpPr>
          <p:nvPr>
            <p:ph sz="quarter" idx="16" hasCustomPrompt="1"/>
          </p:nvPr>
        </p:nvSpPr>
        <p:spPr bwMode="gray">
          <a:xfrm>
            <a:off x="3785019" y="1440000"/>
            <a:ext cx="3123636" cy="5348580"/>
          </a:xfrm>
          <a:prstGeom prst="rect">
            <a:avLst/>
          </a:prstGeom>
        </p:spPr>
        <p:txBody>
          <a:bodyPr/>
          <a:lstStyle>
            <a:lvl5pPr>
              <a:defRPr/>
            </a:lvl5pPr>
          </a:lstStyle>
          <a:p>
            <a:pPr lvl="0"/>
            <a:r>
              <a:rPr lang="en-GB" noProof="0" dirty="0"/>
              <a:t>&lt;Insert text. To format bullets select ‘Increase / Decrease List level’ on the Frontier Tools Ribbon&gt;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8" name="Content Placeholder 9"/>
          <p:cNvSpPr>
            <a:spLocks noGrp="1"/>
          </p:cNvSpPr>
          <p:nvPr>
            <p:ph sz="quarter" idx="17" hasCustomPrompt="1"/>
          </p:nvPr>
        </p:nvSpPr>
        <p:spPr bwMode="gray">
          <a:xfrm>
            <a:off x="450782" y="1440000"/>
            <a:ext cx="3123636" cy="5348580"/>
          </a:xfrm>
          <a:prstGeom prst="rect">
            <a:avLst/>
          </a:prstGeom>
        </p:spPr>
        <p:txBody>
          <a:bodyPr/>
          <a:lstStyle>
            <a:lvl5pPr>
              <a:defRPr/>
            </a:lvl5pPr>
          </a:lstStyle>
          <a:p>
            <a:pPr lvl="0"/>
            <a:r>
              <a:rPr lang="en-GB" noProof="0" dirty="0"/>
              <a:t>&lt;Insert text. To format bullets select ‘Increase / Decrease List level’ on the Frontier Tools Ribbon&gt;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3" name="Title 2"/>
          <p:cNvSpPr>
            <a:spLocks noGrp="1"/>
          </p:cNvSpPr>
          <p:nvPr>
            <p:ph type="title" hasCustomPrompt="1"/>
          </p:nvPr>
        </p:nvSpPr>
        <p:spPr/>
        <p:txBody>
          <a:bodyPr/>
          <a:lstStyle/>
          <a:p>
            <a:r>
              <a:rPr lang="en-GB" noProof="0" dirty="0"/>
              <a:t>&lt;Insert </a:t>
            </a:r>
            <a:r>
              <a:rPr lang="en-GB" noProof="0"/>
              <a:t>title&gt;</a:t>
            </a:r>
            <a:endParaRPr lang="en-GB" dirty="0"/>
          </a:p>
        </p:txBody>
      </p:sp>
    </p:spTree>
    <p:extLst>
      <p:ext uri="{BB962C8B-B14F-4D97-AF65-F5344CB8AC3E}">
        <p14:creationId xmlns:p14="http://schemas.microsoft.com/office/powerpoint/2010/main" val="4130267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7" name="CTS_LayoutName" hidden="1"/>
          <p:cNvSpPr txBox="1"/>
          <p:nvPr userDrawn="1"/>
        </p:nvSpPr>
        <p:spPr>
          <a:xfrm>
            <a:off x="-1701800" y="0"/>
            <a:ext cx="1678294" cy="451100"/>
          </a:xfrm>
          <a:prstGeom prst="rect">
            <a:avLst/>
          </a:prstGeom>
          <a:noFill/>
        </p:spPr>
        <p:txBody>
          <a:bodyPr wrap="square" lIns="0" tIns="0" rIns="0" bIns="0" rtlCol="0">
            <a:noAutofit/>
          </a:bodyPr>
          <a:lstStyle/>
          <a:p>
            <a:pPr algn="r"/>
            <a:r>
              <a:rPr lang="en-GB" sz="1400" dirty="0"/>
              <a:t>Four Content</a:t>
            </a:r>
          </a:p>
        </p:txBody>
      </p:sp>
      <p:sp>
        <p:nvSpPr>
          <p:cNvPr id="3" name="Content Placeholder 9"/>
          <p:cNvSpPr>
            <a:spLocks noGrp="1"/>
          </p:cNvSpPr>
          <p:nvPr>
            <p:ph sz="quarter" idx="13" hasCustomPrompt="1"/>
          </p:nvPr>
        </p:nvSpPr>
        <p:spPr bwMode="gray">
          <a:xfrm>
            <a:off x="450782" y="1440000"/>
            <a:ext cx="4788000" cy="2411053"/>
          </a:xfrm>
          <a:prstGeom prst="rect">
            <a:avLst/>
          </a:prstGeom>
        </p:spPr>
        <p:txBody>
          <a:bodyPr/>
          <a:lstStyle>
            <a:lvl5pPr>
              <a:defRPr/>
            </a:lvl5pPr>
          </a:lstStyle>
          <a:p>
            <a:pPr lvl="0"/>
            <a:r>
              <a:rPr lang="en-GB" noProof="0" dirty="0"/>
              <a:t>&lt;Insert text. To format bullets select ‘Increase / Decrease List level’ on the Frontier Tools Ribbon&gt;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p:txBody>
      </p:sp>
      <p:sp>
        <p:nvSpPr>
          <p:cNvPr id="4" name="Content Placeholder 9"/>
          <p:cNvSpPr>
            <a:spLocks noGrp="1"/>
          </p:cNvSpPr>
          <p:nvPr>
            <p:ph sz="quarter" idx="14" hasCustomPrompt="1"/>
          </p:nvPr>
        </p:nvSpPr>
        <p:spPr bwMode="gray">
          <a:xfrm>
            <a:off x="5454893" y="1440000"/>
            <a:ext cx="4788000" cy="2411053"/>
          </a:xfrm>
          <a:prstGeom prst="rect">
            <a:avLst/>
          </a:prstGeom>
        </p:spPr>
        <p:txBody>
          <a:bodyPr/>
          <a:lstStyle>
            <a:lvl5pPr>
              <a:defRPr/>
            </a:lvl5pPr>
          </a:lstStyle>
          <a:p>
            <a:pPr lvl="0"/>
            <a:r>
              <a:rPr lang="en-GB" noProof="0" dirty="0"/>
              <a:t>&lt;Insert text. To format bullets select ‘Increase / Decrease List level’ on the Frontier Tools Ribbon&gt;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p:txBody>
      </p:sp>
      <p:sp>
        <p:nvSpPr>
          <p:cNvPr id="5" name="Content Placeholder 9"/>
          <p:cNvSpPr>
            <a:spLocks noGrp="1"/>
          </p:cNvSpPr>
          <p:nvPr>
            <p:ph sz="quarter" idx="15" hasCustomPrompt="1"/>
          </p:nvPr>
        </p:nvSpPr>
        <p:spPr bwMode="gray">
          <a:xfrm>
            <a:off x="450782" y="4245429"/>
            <a:ext cx="4788000" cy="2425960"/>
          </a:xfrm>
          <a:prstGeom prst="rect">
            <a:avLst/>
          </a:prstGeom>
        </p:spPr>
        <p:txBody>
          <a:bodyPr/>
          <a:lstStyle>
            <a:lvl5pPr>
              <a:defRPr/>
            </a:lvl5pPr>
          </a:lstStyle>
          <a:p>
            <a:pPr lvl="0"/>
            <a:r>
              <a:rPr lang="en-GB" noProof="0" dirty="0"/>
              <a:t>&lt;Insert text. To format bullets select ‘Increase / Decrease List level’ on the Frontier Tools Ribbon&gt;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p:txBody>
      </p:sp>
      <p:sp>
        <p:nvSpPr>
          <p:cNvPr id="6" name="Content Placeholder 9"/>
          <p:cNvSpPr>
            <a:spLocks noGrp="1"/>
          </p:cNvSpPr>
          <p:nvPr>
            <p:ph sz="quarter" idx="16" hasCustomPrompt="1"/>
          </p:nvPr>
        </p:nvSpPr>
        <p:spPr bwMode="gray">
          <a:xfrm>
            <a:off x="5454893" y="4245429"/>
            <a:ext cx="4788000" cy="2425960"/>
          </a:xfrm>
          <a:prstGeom prst="rect">
            <a:avLst/>
          </a:prstGeom>
        </p:spPr>
        <p:txBody>
          <a:bodyPr/>
          <a:lstStyle>
            <a:lvl5pPr>
              <a:defRPr/>
            </a:lvl5pPr>
          </a:lstStyle>
          <a:p>
            <a:pPr lvl="0"/>
            <a:r>
              <a:rPr lang="en-GB" noProof="0" dirty="0"/>
              <a:t>&lt;Insert text. To format bullets select ‘Increase / Decrease List level’ on the H Frontier Tools </a:t>
            </a:r>
            <a:r>
              <a:rPr lang="en-GB" noProof="0" dirty="0" err="1"/>
              <a:t>ome</a:t>
            </a:r>
            <a:r>
              <a:rPr lang="en-GB" noProof="0" dirty="0"/>
              <a:t> Ribbon&gt;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p:txBody>
      </p:sp>
      <p:sp>
        <p:nvSpPr>
          <p:cNvPr id="8" name="Title 7"/>
          <p:cNvSpPr>
            <a:spLocks noGrp="1"/>
          </p:cNvSpPr>
          <p:nvPr>
            <p:ph type="title" hasCustomPrompt="1"/>
          </p:nvPr>
        </p:nvSpPr>
        <p:spPr/>
        <p:txBody>
          <a:bodyPr/>
          <a:lstStyle/>
          <a:p>
            <a:r>
              <a:rPr lang="en-GB" noProof="0" dirty="0"/>
              <a:t>&lt;Insert </a:t>
            </a:r>
            <a:r>
              <a:rPr lang="en-GB" noProof="0"/>
              <a:t>title&gt;</a:t>
            </a:r>
            <a:endParaRPr lang="en-GB" dirty="0"/>
          </a:p>
        </p:txBody>
      </p:sp>
    </p:spTree>
    <p:extLst>
      <p:ext uri="{BB962C8B-B14F-4D97-AF65-F5344CB8AC3E}">
        <p14:creationId xmlns:p14="http://schemas.microsoft.com/office/powerpoint/2010/main" val="3286551218"/>
      </p:ext>
    </p:extLst>
  </p:cSld>
  <p:clrMapOvr>
    <a:masterClrMapping/>
  </p:clrMapOvr>
  <p:extLst>
    <p:ext uri="{DCECCB84-F9BA-43D5-87BE-67443E8EF086}">
      <p15:sldGuideLst xmlns:p15="http://schemas.microsoft.com/office/powerpoint/2012/main">
        <p15:guide id="1" orient="horz" pos="2381" userDrawn="1">
          <p15:clr>
            <a:srgbClr val="FBAE40"/>
          </p15:clr>
        </p15:guide>
        <p15:guide id="2" pos="3367"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Quarters and One Content">
    <p:spTree>
      <p:nvGrpSpPr>
        <p:cNvPr id="1" name=""/>
        <p:cNvGrpSpPr/>
        <p:nvPr/>
      </p:nvGrpSpPr>
      <p:grpSpPr>
        <a:xfrm>
          <a:off x="0" y="0"/>
          <a:ext cx="0" cy="0"/>
          <a:chOff x="0" y="0"/>
          <a:chExt cx="0" cy="0"/>
        </a:xfrm>
      </p:grpSpPr>
      <p:sp>
        <p:nvSpPr>
          <p:cNvPr id="5" name="CTS_LayoutName" hidden="1"/>
          <p:cNvSpPr txBox="1"/>
          <p:nvPr userDrawn="1"/>
        </p:nvSpPr>
        <p:spPr>
          <a:xfrm>
            <a:off x="-1701800" y="0"/>
            <a:ext cx="1678294" cy="451100"/>
          </a:xfrm>
          <a:prstGeom prst="rect">
            <a:avLst/>
          </a:prstGeom>
          <a:noFill/>
        </p:spPr>
        <p:txBody>
          <a:bodyPr wrap="square" lIns="0" tIns="0" rIns="0" bIns="0" rtlCol="0">
            <a:noAutofit/>
          </a:bodyPr>
          <a:lstStyle/>
          <a:p>
            <a:pPr algn="r"/>
            <a:r>
              <a:rPr lang="en-GB" sz="1400" dirty="0"/>
              <a:t>Three Quarters and One Quarter Content</a:t>
            </a:r>
          </a:p>
        </p:txBody>
      </p:sp>
      <p:sp>
        <p:nvSpPr>
          <p:cNvPr id="3" name="Content Placeholder 9"/>
          <p:cNvSpPr>
            <a:spLocks noGrp="1"/>
          </p:cNvSpPr>
          <p:nvPr>
            <p:ph sz="quarter" idx="13" hasCustomPrompt="1"/>
          </p:nvPr>
        </p:nvSpPr>
        <p:spPr bwMode="gray">
          <a:xfrm>
            <a:off x="450782" y="1440000"/>
            <a:ext cx="6444540" cy="5356200"/>
          </a:xfrm>
          <a:prstGeom prst="rect">
            <a:avLst/>
          </a:prstGeom>
        </p:spPr>
        <p:txBody>
          <a:bodyPr/>
          <a:lstStyle>
            <a:lvl5pPr>
              <a:defRPr/>
            </a:lvl5pPr>
          </a:lstStyle>
          <a:p>
            <a:pPr lvl="0"/>
            <a:r>
              <a:rPr lang="en-GB" noProof="0" dirty="0"/>
              <a:t>&lt;Insert text. To format bullets select ‘Increase / Decrease List level’ on the Frontier Tools Ribbon&gt;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4" name="Content Placeholder 9"/>
          <p:cNvSpPr>
            <a:spLocks noGrp="1"/>
          </p:cNvSpPr>
          <p:nvPr>
            <p:ph sz="quarter" idx="14" hasCustomPrompt="1"/>
          </p:nvPr>
        </p:nvSpPr>
        <p:spPr bwMode="gray">
          <a:xfrm>
            <a:off x="7119257" y="1440000"/>
            <a:ext cx="3123636" cy="5356200"/>
          </a:xfrm>
          <a:prstGeom prst="rect">
            <a:avLst/>
          </a:prstGeom>
        </p:spPr>
        <p:txBody>
          <a:bodyPr/>
          <a:lstStyle>
            <a:lvl5pPr>
              <a:defRPr/>
            </a:lvl5pPr>
          </a:lstStyle>
          <a:p>
            <a:pPr lvl="0"/>
            <a:r>
              <a:rPr lang="en-GB" noProof="0" dirty="0"/>
              <a:t>&lt;Insert text. To format bullets select ‘Increase / Decrease List level’ on the Frontier Tools Ribbon&gt;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6" name="Title 5"/>
          <p:cNvSpPr>
            <a:spLocks noGrp="1"/>
          </p:cNvSpPr>
          <p:nvPr>
            <p:ph type="title" hasCustomPrompt="1"/>
          </p:nvPr>
        </p:nvSpPr>
        <p:spPr/>
        <p:txBody>
          <a:bodyPr/>
          <a:lstStyle/>
          <a:p>
            <a:r>
              <a:rPr lang="en-GB" noProof="0" dirty="0"/>
              <a:t>&lt;Insert </a:t>
            </a:r>
            <a:r>
              <a:rPr lang="en-GB" noProof="0"/>
              <a:t>title&gt;</a:t>
            </a:r>
            <a:endParaRPr lang="en-GB" dirty="0"/>
          </a:p>
        </p:txBody>
      </p:sp>
    </p:spTree>
    <p:extLst>
      <p:ext uri="{BB962C8B-B14F-4D97-AF65-F5344CB8AC3E}">
        <p14:creationId xmlns:p14="http://schemas.microsoft.com/office/powerpoint/2010/main" val="3322735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Quarters and Two Content">
    <p:spTree>
      <p:nvGrpSpPr>
        <p:cNvPr id="1" name=""/>
        <p:cNvGrpSpPr/>
        <p:nvPr/>
      </p:nvGrpSpPr>
      <p:grpSpPr>
        <a:xfrm>
          <a:off x="0" y="0"/>
          <a:ext cx="0" cy="0"/>
          <a:chOff x="0" y="0"/>
          <a:chExt cx="0" cy="0"/>
        </a:xfrm>
      </p:grpSpPr>
      <p:sp>
        <p:nvSpPr>
          <p:cNvPr id="6" name="CTS_LayoutName" hidden="1"/>
          <p:cNvSpPr txBox="1"/>
          <p:nvPr userDrawn="1"/>
        </p:nvSpPr>
        <p:spPr>
          <a:xfrm>
            <a:off x="-1701800" y="0"/>
            <a:ext cx="1678294" cy="451100"/>
          </a:xfrm>
          <a:prstGeom prst="rect">
            <a:avLst/>
          </a:prstGeom>
          <a:noFill/>
        </p:spPr>
        <p:txBody>
          <a:bodyPr wrap="square" lIns="0" tIns="0" rIns="0" bIns="0" rtlCol="0">
            <a:noAutofit/>
          </a:bodyPr>
          <a:lstStyle/>
          <a:p>
            <a:pPr algn="r"/>
            <a:r>
              <a:rPr lang="en-GB" sz="1400" dirty="0"/>
              <a:t>Three Quarters and Two Content</a:t>
            </a:r>
          </a:p>
        </p:txBody>
      </p:sp>
      <p:sp>
        <p:nvSpPr>
          <p:cNvPr id="2" name="Title 1"/>
          <p:cNvSpPr>
            <a:spLocks noGrp="1"/>
          </p:cNvSpPr>
          <p:nvPr>
            <p:ph type="title" hasCustomPrompt="1"/>
          </p:nvPr>
        </p:nvSpPr>
        <p:spPr bwMode="gray"/>
        <p:txBody>
          <a:bodyPr/>
          <a:lstStyle/>
          <a:p>
            <a:r>
              <a:rPr lang="en-GB" noProof="0" dirty="0"/>
              <a:t>&lt;Insert title&gt;</a:t>
            </a:r>
          </a:p>
        </p:txBody>
      </p:sp>
      <p:sp>
        <p:nvSpPr>
          <p:cNvPr id="3" name="Content Placeholder 9"/>
          <p:cNvSpPr>
            <a:spLocks noGrp="1"/>
          </p:cNvSpPr>
          <p:nvPr>
            <p:ph sz="quarter" idx="13" hasCustomPrompt="1"/>
          </p:nvPr>
        </p:nvSpPr>
        <p:spPr bwMode="gray">
          <a:xfrm>
            <a:off x="450782" y="1440000"/>
            <a:ext cx="6444540" cy="5348580"/>
          </a:xfrm>
          <a:prstGeom prst="rect">
            <a:avLst/>
          </a:prstGeom>
        </p:spPr>
        <p:txBody>
          <a:bodyPr/>
          <a:lstStyle>
            <a:lvl5pPr>
              <a:defRPr/>
            </a:lvl5pPr>
          </a:lstStyle>
          <a:p>
            <a:pPr lvl="0"/>
            <a:r>
              <a:rPr lang="en-GB" noProof="0" dirty="0"/>
              <a:t>&lt;Insert text. To format bullets select ‘Increase / Decrease List level’ on the Frontier Tools Ribbon&gt;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4" name="Content Placeholder 9"/>
          <p:cNvSpPr>
            <a:spLocks noGrp="1"/>
          </p:cNvSpPr>
          <p:nvPr>
            <p:ph sz="quarter" idx="14" hasCustomPrompt="1"/>
          </p:nvPr>
        </p:nvSpPr>
        <p:spPr bwMode="gray">
          <a:xfrm>
            <a:off x="7120800" y="1440000"/>
            <a:ext cx="3124800" cy="2410425"/>
          </a:xfrm>
          <a:prstGeom prst="rect">
            <a:avLst/>
          </a:prstGeom>
        </p:spPr>
        <p:txBody>
          <a:bodyPr/>
          <a:lstStyle>
            <a:lvl5pPr>
              <a:defRPr/>
            </a:lvl5pPr>
          </a:lstStyle>
          <a:p>
            <a:pPr lvl="0"/>
            <a:r>
              <a:rPr lang="en-GB" noProof="0" dirty="0"/>
              <a:t>&lt;Insert text. To format bullets select ‘Increase / Decrease List level’ on the Frontier Tools Ribbon&gt;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p:txBody>
      </p:sp>
      <p:sp>
        <p:nvSpPr>
          <p:cNvPr id="5" name="Content Placeholder 9"/>
          <p:cNvSpPr>
            <a:spLocks noGrp="1"/>
          </p:cNvSpPr>
          <p:nvPr>
            <p:ph sz="quarter" idx="15" hasCustomPrompt="1"/>
          </p:nvPr>
        </p:nvSpPr>
        <p:spPr bwMode="gray">
          <a:xfrm>
            <a:off x="7120800" y="4248150"/>
            <a:ext cx="3124800" cy="2555850"/>
          </a:xfrm>
          <a:prstGeom prst="rect">
            <a:avLst/>
          </a:prstGeom>
        </p:spPr>
        <p:txBody>
          <a:bodyPr/>
          <a:lstStyle>
            <a:lvl5pPr>
              <a:defRPr/>
            </a:lvl5pPr>
          </a:lstStyle>
          <a:p>
            <a:pPr lvl="0"/>
            <a:r>
              <a:rPr lang="en-GB" noProof="0" dirty="0"/>
              <a:t>&lt;Insert text. To format bullets select ‘Increase / Decrease List level’ on the Frontier Tools Ribbon&gt;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p:txBody>
      </p:sp>
    </p:spTree>
    <p:extLst>
      <p:ext uri="{BB962C8B-B14F-4D97-AF65-F5344CB8AC3E}">
        <p14:creationId xmlns:p14="http://schemas.microsoft.com/office/powerpoint/2010/main" val="2233569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grpSp>
        <p:nvGrpSpPr>
          <p:cNvPr id="10" name="ctsGrid" hidden="1"/>
          <p:cNvGrpSpPr/>
          <p:nvPr userDrawn="1"/>
        </p:nvGrpSpPr>
        <p:grpSpPr>
          <a:xfrm>
            <a:off x="-127000" y="-77002"/>
            <a:ext cx="10895798" cy="7892716"/>
            <a:chOff x="-127000" y="-77002"/>
            <a:chExt cx="10895798" cy="7892716"/>
          </a:xfrm>
        </p:grpSpPr>
        <p:cxnSp>
          <p:nvCxnSpPr>
            <p:cNvPr id="16" name="Straight Connector 15"/>
            <p:cNvCxnSpPr/>
            <p:nvPr/>
          </p:nvCxnSpPr>
          <p:spPr>
            <a:xfrm>
              <a:off x="446608" y="-77002"/>
              <a:ext cx="0" cy="7892716"/>
            </a:xfrm>
            <a:prstGeom prst="line">
              <a:avLst/>
            </a:prstGeom>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0242550" y="-77002"/>
              <a:ext cx="0" cy="7892716"/>
            </a:xfrm>
            <a:prstGeom prst="line">
              <a:avLst/>
            </a:prstGeom>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110413" y="-77002"/>
              <a:ext cx="0" cy="7892716"/>
            </a:xfrm>
            <a:prstGeom prst="line">
              <a:avLst/>
            </a:prstGeom>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904038" y="-77002"/>
              <a:ext cx="0" cy="7892716"/>
            </a:xfrm>
            <a:prstGeom prst="line">
              <a:avLst/>
            </a:prstGeom>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454650" y="-77002"/>
              <a:ext cx="0" cy="7892716"/>
            </a:xfrm>
            <a:prstGeom prst="line">
              <a:avLst/>
            </a:prstGeom>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234289" y="-77002"/>
              <a:ext cx="0" cy="7892716"/>
            </a:xfrm>
            <a:prstGeom prst="line">
              <a:avLst/>
            </a:prstGeom>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127000" y="431800"/>
              <a:ext cx="10895798" cy="0"/>
            </a:xfrm>
            <a:prstGeom prst="line">
              <a:avLst/>
            </a:prstGeom>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127000" y="1222626"/>
              <a:ext cx="10895798" cy="0"/>
            </a:xfrm>
            <a:prstGeom prst="line">
              <a:avLst/>
            </a:prstGeom>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127000" y="1439863"/>
              <a:ext cx="10895798" cy="0"/>
            </a:xfrm>
            <a:prstGeom prst="line">
              <a:avLst/>
            </a:prstGeom>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127000" y="1763713"/>
              <a:ext cx="10895798" cy="0"/>
            </a:xfrm>
            <a:prstGeom prst="line">
              <a:avLst/>
            </a:prstGeom>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127000" y="3860800"/>
              <a:ext cx="10895798" cy="0"/>
            </a:xfrm>
            <a:prstGeom prst="line">
              <a:avLst/>
            </a:prstGeom>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127000" y="4248150"/>
              <a:ext cx="10895798" cy="0"/>
            </a:xfrm>
            <a:prstGeom prst="line">
              <a:avLst/>
            </a:prstGeom>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127000" y="4572000"/>
              <a:ext cx="10895798" cy="0"/>
            </a:xfrm>
            <a:prstGeom prst="line">
              <a:avLst/>
            </a:prstGeom>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127000" y="6669088"/>
              <a:ext cx="10895798" cy="0"/>
            </a:xfrm>
            <a:prstGeom prst="line">
              <a:avLst/>
            </a:prstGeom>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127000" y="6813550"/>
              <a:ext cx="10895798" cy="0"/>
            </a:xfrm>
            <a:prstGeom prst="line">
              <a:avLst/>
            </a:prstGeom>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cxnSp>
        <p:nvCxnSpPr>
          <p:cNvPr id="9" name="Straight Connector 8"/>
          <p:cNvCxnSpPr/>
          <p:nvPr userDrawn="1"/>
        </p:nvCxnSpPr>
        <p:spPr bwMode="gray">
          <a:xfrm>
            <a:off x="450000" y="7020000"/>
            <a:ext cx="9793564"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bwMode="gray">
          <a:xfrm>
            <a:off x="441325" y="1220529"/>
            <a:ext cx="9793564"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ctsSlideNumber"/>
          <p:cNvSpPr txBox="1">
            <a:spLocks/>
          </p:cNvSpPr>
          <p:nvPr userDrawn="1"/>
        </p:nvSpPr>
        <p:spPr bwMode="gray">
          <a:xfrm>
            <a:off x="9965093" y="7118350"/>
            <a:ext cx="269795" cy="181128"/>
          </a:xfrm>
          <a:prstGeom prst="rect">
            <a:avLst/>
          </a:prstGeom>
        </p:spPr>
        <p:txBody>
          <a:bodyPr vert="horz" wrap="none" lIns="0" tIns="0" rIns="0" bIns="0" rtlCol="0" anchor="b" anchorCtr="0">
            <a:noAutofit/>
          </a:bodyPr>
          <a:lstStyle>
            <a:defPPr>
              <a:defRPr lang="en-GB"/>
            </a:defPPr>
            <a:lvl1pPr marL="0" algn="r" defTabSz="980010" rtl="0" eaLnBrk="1" latinLnBrk="0" hangingPunct="1">
              <a:defRPr sz="1000" kern="1200">
                <a:solidFill>
                  <a:srgbClr val="FF0000"/>
                </a:solidFill>
                <a:latin typeface="+mn-lt"/>
                <a:ea typeface="+mn-ea"/>
                <a:cs typeface="+mn-cs"/>
              </a:defRPr>
            </a:lvl1pPr>
            <a:lvl2pPr marL="497814" algn="l" defTabSz="980010" rtl="0" eaLnBrk="1" latinLnBrk="0" hangingPunct="1">
              <a:defRPr sz="1500" kern="1200">
                <a:solidFill>
                  <a:schemeClr val="tx1"/>
                </a:solidFill>
                <a:latin typeface="+mn-lt"/>
                <a:ea typeface="+mn-ea"/>
                <a:cs typeface="+mn-cs"/>
              </a:defRPr>
            </a:lvl2pPr>
            <a:lvl3pPr marL="995627" algn="l" defTabSz="980010" rtl="0" eaLnBrk="1" latinLnBrk="0" hangingPunct="1">
              <a:defRPr sz="1500" kern="1200">
                <a:solidFill>
                  <a:schemeClr val="tx1"/>
                </a:solidFill>
                <a:latin typeface="+mn-lt"/>
                <a:ea typeface="+mn-ea"/>
                <a:cs typeface="+mn-cs"/>
              </a:defRPr>
            </a:lvl3pPr>
            <a:lvl4pPr marL="1493441" algn="l" defTabSz="980010" rtl="0" eaLnBrk="1" latinLnBrk="0" hangingPunct="1">
              <a:defRPr sz="1500" kern="1200">
                <a:solidFill>
                  <a:schemeClr val="tx1"/>
                </a:solidFill>
                <a:latin typeface="+mn-lt"/>
                <a:ea typeface="+mn-ea"/>
                <a:cs typeface="+mn-cs"/>
              </a:defRPr>
            </a:lvl4pPr>
            <a:lvl5pPr marL="1991254" algn="l" defTabSz="980010" rtl="0" eaLnBrk="1" latinLnBrk="0" hangingPunct="1">
              <a:defRPr sz="1500" kern="1200">
                <a:solidFill>
                  <a:schemeClr val="tx1"/>
                </a:solidFill>
                <a:latin typeface="+mn-lt"/>
                <a:ea typeface="+mn-ea"/>
                <a:cs typeface="+mn-cs"/>
              </a:defRPr>
            </a:lvl5pPr>
            <a:lvl6pPr marL="2489068" algn="l" defTabSz="980010" rtl="0" eaLnBrk="1" latinLnBrk="0" hangingPunct="1">
              <a:defRPr sz="1500" kern="1200">
                <a:solidFill>
                  <a:schemeClr val="tx1"/>
                </a:solidFill>
                <a:latin typeface="+mn-lt"/>
                <a:ea typeface="+mn-ea"/>
                <a:cs typeface="+mn-cs"/>
              </a:defRPr>
            </a:lvl6pPr>
            <a:lvl7pPr marL="2986881" algn="l" defTabSz="980010" rtl="0" eaLnBrk="1" latinLnBrk="0" hangingPunct="1">
              <a:defRPr sz="1500" kern="1200">
                <a:solidFill>
                  <a:schemeClr val="tx1"/>
                </a:solidFill>
                <a:latin typeface="+mn-lt"/>
                <a:ea typeface="+mn-ea"/>
                <a:cs typeface="+mn-cs"/>
              </a:defRPr>
            </a:lvl7pPr>
            <a:lvl8pPr marL="3484696" algn="l" defTabSz="980010" rtl="0" eaLnBrk="1" latinLnBrk="0" hangingPunct="1">
              <a:defRPr sz="1500" kern="1200">
                <a:solidFill>
                  <a:schemeClr val="tx1"/>
                </a:solidFill>
                <a:latin typeface="+mn-lt"/>
                <a:ea typeface="+mn-ea"/>
                <a:cs typeface="+mn-cs"/>
              </a:defRPr>
            </a:lvl8pPr>
            <a:lvl9pPr marL="3982509" algn="l" defTabSz="980010" rtl="0" eaLnBrk="1" latinLnBrk="0" hangingPunct="1">
              <a:defRPr sz="1500" kern="1200">
                <a:solidFill>
                  <a:schemeClr val="tx1"/>
                </a:solidFill>
                <a:latin typeface="+mn-lt"/>
                <a:ea typeface="+mn-ea"/>
                <a:cs typeface="+mn-cs"/>
              </a:defRPr>
            </a:lvl9pPr>
          </a:lstStyle>
          <a:p>
            <a:fld id="{9BD6FA6A-A86D-4D06-AFF9-1E656D8048A1}" type="slidenum">
              <a:rPr lang="en-GB" smtClean="0">
                <a:solidFill>
                  <a:schemeClr val="accent1"/>
                </a:solidFill>
              </a:rPr>
              <a:pPr/>
              <a:t>‹#›</a:t>
            </a:fld>
            <a:endParaRPr lang="en-GB" dirty="0">
              <a:solidFill>
                <a:schemeClr val="accent1"/>
              </a:solidFill>
            </a:endParaRPr>
          </a:p>
        </p:txBody>
      </p:sp>
      <p:sp>
        <p:nvSpPr>
          <p:cNvPr id="12" name="Draft"/>
          <p:cNvSpPr txBox="1"/>
          <p:nvPr userDrawn="1"/>
        </p:nvSpPr>
        <p:spPr bwMode="gray">
          <a:xfrm>
            <a:off x="9438548" y="7119478"/>
            <a:ext cx="436017" cy="180000"/>
          </a:xfrm>
          <a:prstGeom prst="rect">
            <a:avLst/>
          </a:prstGeom>
          <a:noFill/>
        </p:spPr>
        <p:txBody>
          <a:bodyPr wrap="none" lIns="0" tIns="0" rIns="0" bIns="0" rtlCol="0" anchor="b" anchorCtr="0">
            <a:noAutofit/>
          </a:bodyPr>
          <a:lstStyle/>
          <a:p>
            <a:pPr algn="r"/>
            <a:endParaRPr lang="en-GB" sz="1000" b="1" dirty="0">
              <a:solidFill>
                <a:schemeClr val="tx2"/>
              </a:solidFill>
            </a:endParaRPr>
          </a:p>
        </p:txBody>
      </p:sp>
      <p:sp>
        <p:nvSpPr>
          <p:cNvPr id="13" name="TextBox 12"/>
          <p:cNvSpPr txBox="1"/>
          <p:nvPr userDrawn="1"/>
        </p:nvSpPr>
        <p:spPr bwMode="gray">
          <a:xfrm>
            <a:off x="450000" y="7119478"/>
            <a:ext cx="1260000" cy="180000"/>
          </a:xfrm>
          <a:prstGeom prst="rect">
            <a:avLst/>
          </a:prstGeom>
          <a:noFill/>
        </p:spPr>
        <p:txBody>
          <a:bodyPr wrap="none" lIns="0" tIns="0" rIns="0" bIns="0" rtlCol="0" anchor="b" anchorCtr="0">
            <a:noAutofit/>
          </a:bodyPr>
          <a:lstStyle/>
          <a:p>
            <a:pPr algn="l"/>
            <a:r>
              <a:rPr lang="en-GB" sz="1000" b="1" dirty="0">
                <a:solidFill>
                  <a:schemeClr val="tx1"/>
                </a:solidFill>
              </a:rPr>
              <a:t>frontier </a:t>
            </a:r>
            <a:r>
              <a:rPr lang="en-GB" sz="1000" b="1" dirty="0">
                <a:solidFill>
                  <a:schemeClr val="tx2">
                    <a:lumMod val="60000"/>
                    <a:lumOff val="40000"/>
                  </a:schemeClr>
                </a:solidFill>
              </a:rPr>
              <a:t>economics</a:t>
            </a:r>
            <a:endParaRPr lang="en-GB" sz="1000" b="0" dirty="0">
              <a:solidFill>
                <a:schemeClr val="tx2">
                  <a:lumMod val="60000"/>
                  <a:lumOff val="40000"/>
                </a:schemeClr>
              </a:solidFill>
            </a:endParaRPr>
          </a:p>
        </p:txBody>
      </p:sp>
      <p:sp>
        <p:nvSpPr>
          <p:cNvPr id="14" name="Confidential"/>
          <p:cNvSpPr txBox="1"/>
          <p:nvPr userDrawn="1"/>
        </p:nvSpPr>
        <p:spPr bwMode="gray">
          <a:xfrm>
            <a:off x="1682293" y="7119478"/>
            <a:ext cx="7200000" cy="180000"/>
          </a:xfrm>
          <a:prstGeom prst="rect">
            <a:avLst/>
          </a:prstGeom>
          <a:noFill/>
        </p:spPr>
        <p:txBody>
          <a:bodyPr wrap="none" lIns="0" tIns="0" rIns="0" bIns="0" rtlCol="0" anchor="b" anchorCtr="0">
            <a:noAutofit/>
          </a:bodyPr>
          <a:lstStyle/>
          <a:p>
            <a:pPr algn="l"/>
            <a:endParaRPr lang="en-GB" sz="1000" b="0" dirty="0">
              <a:solidFill>
                <a:schemeClr val="tx2"/>
              </a:solidFill>
            </a:endParaRPr>
          </a:p>
        </p:txBody>
      </p:sp>
      <p:sp>
        <p:nvSpPr>
          <p:cNvPr id="15" name="ctsMasterTextPlaceholder"/>
          <p:cNvSpPr>
            <a:spLocks noGrp="1"/>
          </p:cNvSpPr>
          <p:nvPr>
            <p:ph type="body" idx="1"/>
          </p:nvPr>
        </p:nvSpPr>
        <p:spPr bwMode="gray">
          <a:xfrm>
            <a:off x="450000" y="1440000"/>
            <a:ext cx="9781200" cy="5356825"/>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2" name="Title Placeholder 1"/>
          <p:cNvSpPr>
            <a:spLocks noGrp="1"/>
          </p:cNvSpPr>
          <p:nvPr>
            <p:ph type="title"/>
          </p:nvPr>
        </p:nvSpPr>
        <p:spPr bwMode="gray">
          <a:xfrm>
            <a:off x="450000" y="431799"/>
            <a:ext cx="9780859" cy="775301"/>
          </a:xfrm>
          <a:prstGeom prst="rect">
            <a:avLst/>
          </a:prstGeom>
        </p:spPr>
        <p:txBody>
          <a:bodyPr vert="horz" lIns="0" tIns="0" rIns="0" bIns="0" rtlCol="0" anchor="t" anchorCtr="0">
            <a:noAutofit/>
          </a:bodyPr>
          <a:lstStyle/>
          <a:p>
            <a:r>
              <a:rPr lang="en-GB" noProof="0" dirty="0"/>
              <a:t>&lt;Insert title&gt;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3" r:id="rId3"/>
    <p:sldLayoutId id="2147483666" r:id="rId4"/>
    <p:sldLayoutId id="2147483652" r:id="rId5"/>
    <p:sldLayoutId id="2147483656" r:id="rId6"/>
    <p:sldLayoutId id="2147483657" r:id="rId7"/>
    <p:sldLayoutId id="2147483660" r:id="rId8"/>
    <p:sldLayoutId id="2147483661" r:id="rId9"/>
    <p:sldLayoutId id="2147483662" r:id="rId10"/>
    <p:sldLayoutId id="2147483658" r:id="rId11"/>
    <p:sldLayoutId id="2147483667" r:id="rId12"/>
    <p:sldLayoutId id="2147483654" r:id="rId13"/>
    <p:sldLayoutId id="2147483655" r:id="rId14"/>
    <p:sldLayoutId id="2147483665" r:id="rId15"/>
  </p:sldLayoutIdLst>
  <p:hf hdr="0"/>
  <p:txStyles>
    <p:titleStyle>
      <a:lvl1pPr algn="l" defTabSz="914342" rtl="0" eaLnBrk="1" latinLnBrk="0" hangingPunct="1">
        <a:spcBef>
          <a:spcPct val="0"/>
        </a:spcBef>
        <a:buNone/>
        <a:defRPr sz="2400" kern="1200" baseline="0">
          <a:solidFill>
            <a:schemeClr val="accent1"/>
          </a:solidFill>
          <a:latin typeface="+mj-lt"/>
          <a:ea typeface="+mj-ea"/>
          <a:cs typeface="+mj-cs"/>
        </a:defRPr>
      </a:lvl1pPr>
    </p:titleStyle>
    <p:bodyStyle>
      <a:lvl1pPr marL="0" indent="0" algn="l" defTabSz="914342" rtl="0" eaLnBrk="1" latinLnBrk="0" hangingPunct="1">
        <a:spcBef>
          <a:spcPts val="1200"/>
        </a:spcBef>
        <a:buFont typeface="Arial" pitchFamily="34" charset="0"/>
        <a:buNone/>
        <a:defRPr sz="1600" b="0" kern="1200" baseline="0">
          <a:solidFill>
            <a:schemeClr val="accent3"/>
          </a:solidFill>
          <a:latin typeface="+mn-lt"/>
          <a:ea typeface="+mn-ea"/>
          <a:cs typeface="+mn-cs"/>
        </a:defRPr>
      </a:lvl1pPr>
      <a:lvl2pPr marL="0" indent="0" algn="l" defTabSz="914342" rtl="0" eaLnBrk="1" latinLnBrk="0" hangingPunct="1">
        <a:spcBef>
          <a:spcPts val="600"/>
        </a:spcBef>
        <a:spcAft>
          <a:spcPts val="0"/>
        </a:spcAft>
        <a:buFont typeface="Arial" panose="05020102010507070707" pitchFamily="18" charset="2"/>
        <a:buNone/>
        <a:defRPr sz="1400" kern="1200">
          <a:solidFill>
            <a:schemeClr val="tx1"/>
          </a:solidFill>
          <a:latin typeface="+mn-lt"/>
          <a:ea typeface="+mn-ea"/>
          <a:cs typeface="+mn-cs"/>
        </a:defRPr>
      </a:lvl2pPr>
      <a:lvl3pPr marL="180975" indent="-180975" algn="l" defTabSz="914342" rtl="0" eaLnBrk="1" latinLnBrk="0" hangingPunct="1">
        <a:spcBef>
          <a:spcPts val="600"/>
        </a:spcBef>
        <a:spcAft>
          <a:spcPts val="0"/>
        </a:spcAft>
        <a:buClr>
          <a:schemeClr val="accent1"/>
        </a:buClr>
        <a:buFont typeface="Wingdings" panose="05000000000000000000" pitchFamily="2" charset="2"/>
        <a:buChar char="§"/>
        <a:defRPr lang="en-GB" sz="1400" kern="1200" noProof="0" dirty="0" smtClean="0">
          <a:solidFill>
            <a:schemeClr val="tx1"/>
          </a:solidFill>
          <a:latin typeface="+mn-lt"/>
          <a:ea typeface="+mn-ea"/>
          <a:cs typeface="+mn-cs"/>
        </a:defRPr>
      </a:lvl3pPr>
      <a:lvl4pPr marL="361950" indent="-180975" algn="l" defTabSz="914342" rtl="0" eaLnBrk="1" latinLnBrk="0" hangingPunct="1">
        <a:spcBef>
          <a:spcPts val="600"/>
        </a:spcBef>
        <a:spcAft>
          <a:spcPts val="0"/>
        </a:spcAft>
        <a:buClr>
          <a:schemeClr val="accent1"/>
        </a:buClr>
        <a:buFont typeface="Wingdings" panose="05000000000000000000" pitchFamily="2" charset="2"/>
        <a:buChar char=""/>
        <a:defRPr lang="en-GB" sz="1400" kern="1200" noProof="0" dirty="0" smtClean="0">
          <a:solidFill>
            <a:schemeClr val="tx1"/>
          </a:solidFill>
          <a:latin typeface="+mn-lt"/>
          <a:ea typeface="+mn-ea"/>
          <a:cs typeface="+mn-cs"/>
        </a:defRPr>
      </a:lvl4pPr>
      <a:lvl5pPr marL="542925" indent="-180975" algn="l" defTabSz="914342" rtl="0" eaLnBrk="1" latinLnBrk="0" hangingPunct="1">
        <a:spcBef>
          <a:spcPts val="600"/>
        </a:spcBef>
        <a:spcAft>
          <a:spcPts val="0"/>
        </a:spcAft>
        <a:buClr>
          <a:schemeClr val="accent1"/>
        </a:buClr>
        <a:buFont typeface="Arial" pitchFamily="34" charset="0"/>
        <a:buChar char="–"/>
        <a:defRPr lang="en-GB" sz="1400" kern="1200" baseline="0" noProof="0" dirty="0" smtClean="0">
          <a:solidFill>
            <a:schemeClr val="tx1"/>
          </a:solidFill>
          <a:latin typeface="+mn-lt"/>
          <a:ea typeface="+mn-ea"/>
          <a:cs typeface="+mn-cs"/>
        </a:defRPr>
      </a:lvl5pPr>
      <a:lvl6pPr marL="723900" indent="-180975" algn="l" defTabSz="914342" rtl="0" eaLnBrk="1" latinLnBrk="0" hangingPunct="1">
        <a:spcBef>
          <a:spcPts val="600"/>
        </a:spcBef>
        <a:spcAft>
          <a:spcPts val="0"/>
        </a:spcAft>
        <a:buClr>
          <a:schemeClr val="accent1"/>
        </a:buClr>
        <a:buFont typeface="Arial" pitchFamily="34" charset="0"/>
        <a:buChar char="–"/>
        <a:defRPr lang="en-GB" sz="1400" kern="1200" noProof="0" dirty="0" smtClean="0">
          <a:solidFill>
            <a:schemeClr val="tx1"/>
          </a:solidFill>
          <a:latin typeface="+mn-lt"/>
          <a:ea typeface="+mn-ea"/>
          <a:cs typeface="+mn-cs"/>
        </a:defRPr>
      </a:lvl6pPr>
      <a:lvl7pPr marL="904875" indent="-180975" algn="l" defTabSz="914342" rtl="0" eaLnBrk="1" latinLnBrk="0" hangingPunct="1">
        <a:spcBef>
          <a:spcPts val="600"/>
        </a:spcBef>
        <a:spcAft>
          <a:spcPts val="0"/>
        </a:spcAft>
        <a:buClr>
          <a:schemeClr val="accent1"/>
        </a:buClr>
        <a:buFont typeface="Arial" pitchFamily="34" charset="0"/>
        <a:buChar char="–"/>
        <a:defRPr lang="en-GB" sz="1400" kern="1200" noProof="0" dirty="0" smtClean="0">
          <a:solidFill>
            <a:schemeClr val="tx1"/>
          </a:solidFill>
          <a:latin typeface="+mn-lt"/>
          <a:ea typeface="+mn-ea"/>
          <a:cs typeface="+mn-cs"/>
        </a:defRPr>
      </a:lvl7pPr>
      <a:lvl8pPr marL="1085850" indent="-180975" algn="l" defTabSz="914342" rtl="0" eaLnBrk="1" latinLnBrk="0" hangingPunct="1">
        <a:spcBef>
          <a:spcPts val="600"/>
        </a:spcBef>
        <a:spcAft>
          <a:spcPts val="0"/>
        </a:spcAft>
        <a:buClr>
          <a:schemeClr val="accent1"/>
        </a:buClr>
        <a:buFont typeface="Arial" pitchFamily="34" charset="0"/>
        <a:buChar char="–"/>
        <a:defRPr lang="en-GB" sz="1400" kern="1200" noProof="0" dirty="0" smtClean="0">
          <a:solidFill>
            <a:schemeClr val="tx1"/>
          </a:solidFill>
          <a:latin typeface="+mn-lt"/>
          <a:ea typeface="+mn-ea"/>
          <a:cs typeface="+mn-cs"/>
        </a:defRPr>
      </a:lvl8pPr>
      <a:lvl9pPr marL="1266825" indent="-180975" algn="l" defTabSz="914342" rtl="0" eaLnBrk="1" latinLnBrk="0" hangingPunct="1">
        <a:spcBef>
          <a:spcPts val="600"/>
        </a:spcBef>
        <a:spcAft>
          <a:spcPts val="0"/>
        </a:spcAft>
        <a:buClr>
          <a:schemeClr val="accent1"/>
        </a:buClr>
        <a:buFont typeface="Arial" pitchFamily="34" charset="0"/>
        <a:buChar char="–"/>
        <a:defRPr lang="en-GB" sz="1400" kern="1200" baseline="0" noProof="0" dirty="0">
          <a:solidFill>
            <a:schemeClr val="tx1"/>
          </a:solidFill>
          <a:latin typeface="+mn-lt"/>
          <a:ea typeface="+mn-ea"/>
          <a:cs typeface="+mn-cs"/>
        </a:defRPr>
      </a:lvl9pPr>
    </p:bodyStyle>
    <p:otherStyle>
      <a:defPPr>
        <a:defRPr lang="en-GB"/>
      </a:defPPr>
      <a:lvl1pPr marL="0" indent="0" algn="l" defTabSz="914342" rtl="0" eaLnBrk="1" latinLnBrk="0" hangingPunct="1">
        <a:spcBef>
          <a:spcPts val="200"/>
        </a:spcBef>
        <a:spcAft>
          <a:spcPts val="200"/>
        </a:spcAft>
        <a:buFont typeface="Arial" panose="05020102010507070707" pitchFamily="18" charset="2"/>
        <a:buNone/>
        <a:defRPr sz="1200" kern="1200">
          <a:solidFill>
            <a:schemeClr val="tx1"/>
          </a:solidFill>
          <a:latin typeface="+mn-lt"/>
          <a:ea typeface="+mn-ea"/>
          <a:cs typeface="+mn-cs"/>
        </a:defRPr>
      </a:lvl1pPr>
      <a:lvl2pPr marL="180975" indent="-180975" algn="l" defTabSz="914342" rtl="0" eaLnBrk="1" latinLnBrk="0" hangingPunct="1">
        <a:spcBef>
          <a:spcPts val="200"/>
        </a:spcBef>
        <a:spcAft>
          <a:spcPts val="200"/>
        </a:spcAft>
        <a:buClr>
          <a:schemeClr val="accent1"/>
        </a:buClr>
        <a:buFont typeface="Wingdings" panose="05000000000000000000" pitchFamily="2" charset="2"/>
        <a:buChar char="§"/>
        <a:defRPr lang="en-GB" sz="1200" kern="1200" noProof="0" dirty="0" smtClean="0">
          <a:solidFill>
            <a:schemeClr val="tx1"/>
          </a:solidFill>
          <a:latin typeface="+mn-lt"/>
          <a:ea typeface="+mn-ea"/>
          <a:cs typeface="+mn-cs"/>
        </a:defRPr>
      </a:lvl2pPr>
      <a:lvl3pPr marL="361950" indent="-180975" algn="l" defTabSz="914342" rtl="0" eaLnBrk="1" latinLnBrk="0" hangingPunct="1">
        <a:spcBef>
          <a:spcPts val="200"/>
        </a:spcBef>
        <a:spcAft>
          <a:spcPts val="200"/>
        </a:spcAft>
        <a:buClr>
          <a:schemeClr val="accent1"/>
        </a:buClr>
        <a:buFont typeface="Wingdings" panose="05000000000000000000" pitchFamily="2" charset="2"/>
        <a:buChar char=""/>
        <a:defRPr lang="en-GB" sz="1200" kern="1200" noProof="0" dirty="0" smtClean="0">
          <a:solidFill>
            <a:schemeClr val="tx1"/>
          </a:solidFill>
          <a:latin typeface="+mn-lt"/>
          <a:ea typeface="+mn-ea"/>
          <a:cs typeface="+mn-cs"/>
        </a:defRPr>
      </a:lvl3pPr>
      <a:lvl4pPr marL="542925" indent="-180975" algn="l" defTabSz="914342" rtl="0" eaLnBrk="1" latinLnBrk="0" hangingPunct="1">
        <a:spcBef>
          <a:spcPts val="200"/>
        </a:spcBef>
        <a:spcAft>
          <a:spcPts val="200"/>
        </a:spcAft>
        <a:buClr>
          <a:schemeClr val="accent1"/>
        </a:buClr>
        <a:buFont typeface="Arial" pitchFamily="34" charset="0"/>
        <a:buChar char="–"/>
        <a:defRPr lang="en-GB" sz="1200" kern="1200" baseline="0" noProof="0" dirty="0" smtClean="0">
          <a:solidFill>
            <a:schemeClr val="tx1"/>
          </a:solidFill>
          <a:latin typeface="+mn-lt"/>
          <a:ea typeface="+mn-ea"/>
          <a:cs typeface="+mn-cs"/>
        </a:defRPr>
      </a:lvl4pPr>
      <a:lvl5pPr marL="723900" indent="-180975" algn="l" defTabSz="914342" rtl="0" eaLnBrk="1" latinLnBrk="0" hangingPunct="1">
        <a:spcBef>
          <a:spcPts val="200"/>
        </a:spcBef>
        <a:spcAft>
          <a:spcPts val="200"/>
        </a:spcAft>
        <a:buClr>
          <a:schemeClr val="accent1"/>
        </a:buClr>
        <a:buFont typeface="Arial" pitchFamily="34" charset="0"/>
        <a:buChar char="–"/>
        <a:defRPr lang="en-GB" sz="1200" kern="1200" noProof="0" dirty="0" smtClean="0">
          <a:solidFill>
            <a:schemeClr val="tx1"/>
          </a:solidFill>
          <a:latin typeface="+mn-lt"/>
          <a:ea typeface="+mn-ea"/>
          <a:cs typeface="+mn-cs"/>
        </a:defRPr>
      </a:lvl5pPr>
      <a:lvl6pPr marL="904875" indent="-180975" algn="l" defTabSz="914342" rtl="0" eaLnBrk="1" latinLnBrk="0" hangingPunct="1">
        <a:spcBef>
          <a:spcPts val="200"/>
        </a:spcBef>
        <a:spcAft>
          <a:spcPts val="200"/>
        </a:spcAft>
        <a:buClr>
          <a:schemeClr val="accent1"/>
        </a:buClr>
        <a:buFont typeface="Arial" pitchFamily="34" charset="0"/>
        <a:buChar char="–"/>
        <a:defRPr lang="en-GB" sz="1200" kern="1200" noProof="0" dirty="0" smtClean="0">
          <a:solidFill>
            <a:schemeClr val="tx1"/>
          </a:solidFill>
          <a:latin typeface="+mn-lt"/>
          <a:ea typeface="+mn-ea"/>
          <a:cs typeface="+mn-cs"/>
        </a:defRPr>
      </a:lvl6pPr>
      <a:lvl7pPr marL="1085850" indent="-180975" algn="l" defTabSz="914342" rtl="0" eaLnBrk="1" latinLnBrk="0" hangingPunct="1">
        <a:spcBef>
          <a:spcPts val="200"/>
        </a:spcBef>
        <a:spcAft>
          <a:spcPts val="200"/>
        </a:spcAft>
        <a:buClr>
          <a:schemeClr val="accent1"/>
        </a:buClr>
        <a:buFont typeface="Arial" pitchFamily="34" charset="0"/>
        <a:buChar char="–"/>
        <a:defRPr lang="en-GB" sz="1200" kern="1200" noProof="0" dirty="0" smtClean="0">
          <a:solidFill>
            <a:schemeClr val="tx1"/>
          </a:solidFill>
          <a:latin typeface="+mn-lt"/>
          <a:ea typeface="+mn-ea"/>
          <a:cs typeface="+mn-cs"/>
        </a:defRPr>
      </a:lvl7pPr>
      <a:lvl8pPr marL="1266825" indent="-180975" algn="l" defTabSz="914342" rtl="0" eaLnBrk="1" latinLnBrk="0" hangingPunct="1">
        <a:spcBef>
          <a:spcPts val="200"/>
        </a:spcBef>
        <a:spcAft>
          <a:spcPts val="200"/>
        </a:spcAft>
        <a:buClr>
          <a:schemeClr val="accent1"/>
        </a:buClr>
        <a:buFont typeface="Arial" pitchFamily="34" charset="0"/>
        <a:buChar char="–"/>
        <a:defRPr lang="en-GB" sz="1200" kern="1200" baseline="0" noProof="0" dirty="0">
          <a:solidFill>
            <a:schemeClr val="tx1"/>
          </a:solidFill>
          <a:latin typeface="+mn-lt"/>
          <a:ea typeface="+mn-ea"/>
          <a:cs typeface="+mn-cs"/>
        </a:defRPr>
      </a:lvl8pPr>
      <a:lvl9pPr marL="1447800" indent="-180975" algn="l" defTabSz="914342" rtl="0" eaLnBrk="1" latinLnBrk="0" hangingPunct="1">
        <a:spcBef>
          <a:spcPts val="200"/>
        </a:spcBef>
        <a:spcAft>
          <a:spcPts val="200"/>
        </a:spcAft>
        <a:buClr>
          <a:schemeClr val="accent1"/>
        </a:buClr>
        <a:buFont typeface="Arial" pitchFamily="34" charset="0"/>
        <a:buChar char="–"/>
        <a:defRPr lang="en-GB" sz="1200" kern="1200" baseline="0" noProof="0" dirty="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8" Type="http://schemas.openxmlformats.org/officeDocument/2006/relationships/hyperlink" Target="https://www.esc.vic.gov.au/sites/default/files/documents/2018-water-price-review-south-east-water-price-submission-public-version-20170928.pdf" TargetMode="External"/><Relationship Id="rId3" Type="http://schemas.openxmlformats.org/officeDocument/2006/relationships/notesSlide" Target="../notesSlides/notesSlide2.xml"/><Relationship Id="rId7" Type="http://schemas.openxmlformats.org/officeDocument/2006/relationships/hyperlink" Target="https://www.esc.vic.gov.au/sites/default/files/documents/Water-Pricing-Framework-and-Approach-Final-Paper-Oct-2016.pdf" TargetMode="Externa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hyperlink" Target="https://www.esc.vic.gov.au/sites/default/files/documents/South-East-Water-final-decision.pdf" TargetMode="External"/><Relationship Id="rId5" Type="http://schemas.openxmlformats.org/officeDocument/2006/relationships/image" Target="../media/image6.sv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hyperlink" Target="https://www.ceer.eu/documents/104400/-/-/d064733a-9614-e320-a068-2086ed27be7f" TargetMode="External"/><Relationship Id="rId5" Type="http://schemas.openxmlformats.org/officeDocument/2006/relationships/image" Target="../media/image6.sv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hyperlink" Target="https://www.ceer.eu/documents/104400/-/-/6df609a6-4ace-e6d8-ba79-01c4312cccb8" TargetMode="External"/><Relationship Id="rId3" Type="http://schemas.openxmlformats.org/officeDocument/2006/relationships/notesSlide" Target="../notesSlides/notesSlide4.xml"/><Relationship Id="rId7" Type="http://schemas.openxmlformats.org/officeDocument/2006/relationships/hyperlink" Target="https://energifaktanorge.no/en/regulation-of-the-energy-sector/regulering-av-nettvirksomhet/" TargetMode="Externa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hyperlink" Target="https://www.regjeringen.no/globalassets/upload/kilde/oed/bro/2006/0004/ddd/pdfv/287579-kap.06.pdf" TargetMode="External"/><Relationship Id="rId5" Type="http://schemas.openxmlformats.org/officeDocument/2006/relationships/image" Target="../media/image6.sv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hyperlink" Target="https://www.ipart.nsw.gov.au/sites/default/files/cm9_documents/Issues-Paper-Hunter-Water-operating-licence-review.PDF" TargetMode="External"/><Relationship Id="rId5" Type="http://schemas.openxmlformats.org/officeDocument/2006/relationships/image" Target="../media/image8.sv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8.sv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10.sv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 name="Icons"/>
          <p:cNvGrpSpPr/>
          <p:nvPr/>
        </p:nvGrpSpPr>
        <p:grpSpPr>
          <a:xfrm>
            <a:off x="-6486033" y="5854449"/>
            <a:ext cx="26040980" cy="1660707"/>
            <a:chOff x="-6486033" y="5854449"/>
            <a:chExt cx="26040980" cy="1660707"/>
          </a:xfrm>
        </p:grpSpPr>
        <p:sp>
          <p:nvSpPr>
            <p:cNvPr id="410" name="Icon"/>
            <p:cNvSpPr>
              <a:spLocks noEditPoints="1"/>
            </p:cNvSpPr>
            <p:nvPr/>
          </p:nvSpPr>
          <p:spPr bwMode="auto">
            <a:xfrm>
              <a:off x="-5215346" y="5923928"/>
              <a:ext cx="447529" cy="307730"/>
            </a:xfrm>
            <a:custGeom>
              <a:avLst/>
              <a:gdLst>
                <a:gd name="T0" fmla="*/ 65 w 122"/>
                <a:gd name="T1" fmla="*/ 80 h 96"/>
                <a:gd name="T2" fmla="*/ 89 w 122"/>
                <a:gd name="T3" fmla="*/ 9 h 96"/>
                <a:gd name="T4" fmla="*/ 113 w 122"/>
                <a:gd name="T5" fmla="*/ 23 h 96"/>
                <a:gd name="T6" fmla="*/ 32 w 122"/>
                <a:gd name="T7" fmla="*/ 70 h 96"/>
                <a:gd name="T8" fmla="*/ 8 w 122"/>
                <a:gd name="T9" fmla="*/ 23 h 96"/>
                <a:gd name="T10" fmla="*/ 51 w 122"/>
                <a:gd name="T11" fmla="*/ 17 h 96"/>
                <a:gd name="T12" fmla="*/ 56 w 122"/>
                <a:gd name="T13" fmla="*/ 80 h 96"/>
                <a:gd name="T14" fmla="*/ 89 w 122"/>
                <a:gd name="T15" fmla="*/ 0 h 96"/>
                <a:gd name="T16" fmla="*/ 57 w 122"/>
                <a:gd name="T17" fmla="*/ 10 h 96"/>
                <a:gd name="T18" fmla="*/ 0 w 122"/>
                <a:gd name="T19" fmla="*/ 20 h 96"/>
                <a:gd name="T20" fmla="*/ 8 w 122"/>
                <a:gd name="T21" fmla="*/ 94 h 96"/>
                <a:gd name="T22" fmla="*/ 32 w 122"/>
                <a:gd name="T23" fmla="*/ 79 h 96"/>
                <a:gd name="T24" fmla="*/ 57 w 122"/>
                <a:gd name="T25" fmla="*/ 93 h 96"/>
                <a:gd name="T26" fmla="*/ 65 w 122"/>
                <a:gd name="T27" fmla="*/ 94 h 96"/>
                <a:gd name="T28" fmla="*/ 107 w 122"/>
                <a:gd name="T29" fmla="*/ 87 h 96"/>
                <a:gd name="T30" fmla="*/ 114 w 122"/>
                <a:gd name="T31" fmla="*/ 94 h 96"/>
                <a:gd name="T32" fmla="*/ 122 w 122"/>
                <a:gd name="T33" fmla="*/ 92 h 96"/>
                <a:gd name="T34" fmla="*/ 14 w 122"/>
                <a:gd name="T35" fmla="*/ 27 h 96"/>
                <a:gd name="T36" fmla="*/ 33 w 122"/>
                <a:gd name="T37" fmla="*/ 29 h 96"/>
                <a:gd name="T38" fmla="*/ 48 w 122"/>
                <a:gd name="T39" fmla="*/ 33 h 96"/>
                <a:gd name="T40" fmla="*/ 48 w 122"/>
                <a:gd name="T41" fmla="*/ 33 h 96"/>
                <a:gd name="T42" fmla="*/ 33 w 122"/>
                <a:gd name="T43" fmla="*/ 22 h 96"/>
                <a:gd name="T44" fmla="*/ 33 w 122"/>
                <a:gd name="T45" fmla="*/ 44 h 96"/>
                <a:gd name="T46" fmla="*/ 48 w 122"/>
                <a:gd name="T47" fmla="*/ 48 h 96"/>
                <a:gd name="T48" fmla="*/ 49 w 122"/>
                <a:gd name="T49" fmla="*/ 46 h 96"/>
                <a:gd name="T50" fmla="*/ 14 w 122"/>
                <a:gd name="T51" fmla="*/ 42 h 96"/>
                <a:gd name="T52" fmla="*/ 18 w 122"/>
                <a:gd name="T53" fmla="*/ 48 h 96"/>
                <a:gd name="T54" fmla="*/ 18 w 122"/>
                <a:gd name="T55" fmla="*/ 62 h 96"/>
                <a:gd name="T56" fmla="*/ 33 w 122"/>
                <a:gd name="T57" fmla="*/ 59 h 96"/>
                <a:gd name="T58" fmla="*/ 48 w 122"/>
                <a:gd name="T59" fmla="*/ 63 h 96"/>
                <a:gd name="T60" fmla="*/ 48 w 122"/>
                <a:gd name="T61" fmla="*/ 63 h 96"/>
                <a:gd name="T62" fmla="*/ 33 w 122"/>
                <a:gd name="T63" fmla="*/ 52 h 96"/>
                <a:gd name="T64" fmla="*/ 106 w 122"/>
                <a:gd name="T65" fmla="*/ 31 h 96"/>
                <a:gd name="T66" fmla="*/ 75 w 122"/>
                <a:gd name="T67" fmla="*/ 32 h 96"/>
                <a:gd name="T68" fmla="*/ 102 w 122"/>
                <a:gd name="T69" fmla="*/ 31 h 96"/>
                <a:gd name="T70" fmla="*/ 105 w 122"/>
                <a:gd name="T71" fmla="*/ 33 h 96"/>
                <a:gd name="T72" fmla="*/ 71 w 122"/>
                <a:gd name="T73" fmla="*/ 27 h 96"/>
                <a:gd name="T74" fmla="*/ 75 w 122"/>
                <a:gd name="T75" fmla="*/ 48 h 96"/>
                <a:gd name="T76" fmla="*/ 104 w 122"/>
                <a:gd name="T77" fmla="*/ 47 h 96"/>
                <a:gd name="T78" fmla="*/ 105 w 122"/>
                <a:gd name="T79" fmla="*/ 48 h 96"/>
                <a:gd name="T80" fmla="*/ 90 w 122"/>
                <a:gd name="T81" fmla="*/ 37 h 96"/>
                <a:gd name="T82" fmla="*/ 75 w 122"/>
                <a:gd name="T83" fmla="*/ 47 h 96"/>
                <a:gd name="T84" fmla="*/ 75 w 122"/>
                <a:gd name="T85" fmla="*/ 62 h 96"/>
                <a:gd name="T86" fmla="*/ 90 w 122"/>
                <a:gd name="T87" fmla="*/ 59 h 96"/>
                <a:gd name="T88" fmla="*/ 105 w 122"/>
                <a:gd name="T89" fmla="*/ 63 h 96"/>
                <a:gd name="T90" fmla="*/ 105 w 122"/>
                <a:gd name="T91" fmla="*/ 63 h 96"/>
                <a:gd name="T92" fmla="*/ 90 w 122"/>
                <a:gd name="T93" fmla="*/ 5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2" h="96">
                  <a:moveTo>
                    <a:pt x="113" y="80"/>
                  </a:moveTo>
                  <a:cubicBezTo>
                    <a:pt x="108" y="75"/>
                    <a:pt x="100" y="70"/>
                    <a:pt x="89" y="70"/>
                  </a:cubicBezTo>
                  <a:cubicBezTo>
                    <a:pt x="78" y="70"/>
                    <a:pt x="70" y="75"/>
                    <a:pt x="65" y="80"/>
                  </a:cubicBezTo>
                  <a:cubicBezTo>
                    <a:pt x="65" y="23"/>
                    <a:pt x="65" y="23"/>
                    <a:pt x="65" y="23"/>
                  </a:cubicBezTo>
                  <a:cubicBezTo>
                    <a:pt x="66" y="22"/>
                    <a:pt x="68" y="19"/>
                    <a:pt x="71" y="16"/>
                  </a:cubicBezTo>
                  <a:cubicBezTo>
                    <a:pt x="75" y="13"/>
                    <a:pt x="81" y="9"/>
                    <a:pt x="89" y="9"/>
                  </a:cubicBezTo>
                  <a:cubicBezTo>
                    <a:pt x="97" y="9"/>
                    <a:pt x="103" y="13"/>
                    <a:pt x="107" y="17"/>
                  </a:cubicBezTo>
                  <a:cubicBezTo>
                    <a:pt x="110" y="19"/>
                    <a:pt x="111" y="20"/>
                    <a:pt x="112" y="22"/>
                  </a:cubicBezTo>
                  <a:cubicBezTo>
                    <a:pt x="113" y="22"/>
                    <a:pt x="113" y="23"/>
                    <a:pt x="113" y="23"/>
                  </a:cubicBezTo>
                  <a:lnTo>
                    <a:pt x="113" y="80"/>
                  </a:lnTo>
                  <a:close/>
                  <a:moveTo>
                    <a:pt x="56" y="80"/>
                  </a:moveTo>
                  <a:cubicBezTo>
                    <a:pt x="51" y="75"/>
                    <a:pt x="43" y="70"/>
                    <a:pt x="32" y="70"/>
                  </a:cubicBezTo>
                  <a:cubicBezTo>
                    <a:pt x="32" y="70"/>
                    <a:pt x="32" y="70"/>
                    <a:pt x="32" y="70"/>
                  </a:cubicBezTo>
                  <a:cubicBezTo>
                    <a:pt x="22" y="70"/>
                    <a:pt x="14" y="75"/>
                    <a:pt x="8" y="79"/>
                  </a:cubicBezTo>
                  <a:cubicBezTo>
                    <a:pt x="8" y="23"/>
                    <a:pt x="8" y="23"/>
                    <a:pt x="8" y="23"/>
                  </a:cubicBezTo>
                  <a:cubicBezTo>
                    <a:pt x="9" y="22"/>
                    <a:pt x="11" y="19"/>
                    <a:pt x="14" y="16"/>
                  </a:cubicBezTo>
                  <a:cubicBezTo>
                    <a:pt x="19" y="13"/>
                    <a:pt x="24" y="9"/>
                    <a:pt x="32" y="9"/>
                  </a:cubicBezTo>
                  <a:cubicBezTo>
                    <a:pt x="40" y="9"/>
                    <a:pt x="46" y="13"/>
                    <a:pt x="51" y="17"/>
                  </a:cubicBezTo>
                  <a:cubicBezTo>
                    <a:pt x="53" y="19"/>
                    <a:pt x="54" y="20"/>
                    <a:pt x="55" y="22"/>
                  </a:cubicBezTo>
                  <a:cubicBezTo>
                    <a:pt x="56" y="22"/>
                    <a:pt x="56" y="23"/>
                    <a:pt x="56" y="23"/>
                  </a:cubicBezTo>
                  <a:lnTo>
                    <a:pt x="56" y="80"/>
                  </a:lnTo>
                  <a:close/>
                  <a:moveTo>
                    <a:pt x="121" y="20"/>
                  </a:moveTo>
                  <a:cubicBezTo>
                    <a:pt x="121" y="19"/>
                    <a:pt x="119" y="15"/>
                    <a:pt x="113" y="10"/>
                  </a:cubicBezTo>
                  <a:cubicBezTo>
                    <a:pt x="108" y="5"/>
                    <a:pt x="100" y="0"/>
                    <a:pt x="89" y="0"/>
                  </a:cubicBezTo>
                  <a:cubicBezTo>
                    <a:pt x="78" y="0"/>
                    <a:pt x="70" y="5"/>
                    <a:pt x="65" y="10"/>
                  </a:cubicBezTo>
                  <a:cubicBezTo>
                    <a:pt x="63" y="11"/>
                    <a:pt x="62" y="13"/>
                    <a:pt x="61" y="14"/>
                  </a:cubicBezTo>
                  <a:cubicBezTo>
                    <a:pt x="60" y="13"/>
                    <a:pt x="58" y="11"/>
                    <a:pt x="57" y="10"/>
                  </a:cubicBezTo>
                  <a:cubicBezTo>
                    <a:pt x="51" y="5"/>
                    <a:pt x="43" y="0"/>
                    <a:pt x="32" y="0"/>
                  </a:cubicBezTo>
                  <a:cubicBezTo>
                    <a:pt x="21" y="0"/>
                    <a:pt x="13" y="5"/>
                    <a:pt x="8" y="10"/>
                  </a:cubicBezTo>
                  <a:cubicBezTo>
                    <a:pt x="3" y="15"/>
                    <a:pt x="0" y="19"/>
                    <a:pt x="0" y="20"/>
                  </a:cubicBezTo>
                  <a:cubicBezTo>
                    <a:pt x="0" y="22"/>
                    <a:pt x="0" y="22"/>
                    <a:pt x="0" y="22"/>
                  </a:cubicBezTo>
                  <a:cubicBezTo>
                    <a:pt x="0" y="92"/>
                    <a:pt x="0" y="92"/>
                    <a:pt x="0" y="92"/>
                  </a:cubicBezTo>
                  <a:cubicBezTo>
                    <a:pt x="8" y="94"/>
                    <a:pt x="8" y="94"/>
                    <a:pt x="8" y="94"/>
                  </a:cubicBezTo>
                  <a:cubicBezTo>
                    <a:pt x="8" y="94"/>
                    <a:pt x="8" y="94"/>
                    <a:pt x="8" y="94"/>
                  </a:cubicBezTo>
                  <a:cubicBezTo>
                    <a:pt x="8" y="94"/>
                    <a:pt x="10" y="90"/>
                    <a:pt x="14" y="86"/>
                  </a:cubicBezTo>
                  <a:cubicBezTo>
                    <a:pt x="19" y="83"/>
                    <a:pt x="24" y="79"/>
                    <a:pt x="32" y="79"/>
                  </a:cubicBezTo>
                  <a:cubicBezTo>
                    <a:pt x="40" y="79"/>
                    <a:pt x="46" y="83"/>
                    <a:pt x="51" y="87"/>
                  </a:cubicBezTo>
                  <a:cubicBezTo>
                    <a:pt x="53" y="88"/>
                    <a:pt x="54" y="90"/>
                    <a:pt x="55" y="92"/>
                  </a:cubicBezTo>
                  <a:cubicBezTo>
                    <a:pt x="56" y="92"/>
                    <a:pt x="56" y="93"/>
                    <a:pt x="57" y="93"/>
                  </a:cubicBezTo>
                  <a:cubicBezTo>
                    <a:pt x="57" y="94"/>
                    <a:pt x="57" y="94"/>
                    <a:pt x="57" y="94"/>
                  </a:cubicBezTo>
                  <a:cubicBezTo>
                    <a:pt x="58" y="95"/>
                    <a:pt x="59" y="96"/>
                    <a:pt x="61" y="96"/>
                  </a:cubicBezTo>
                  <a:cubicBezTo>
                    <a:pt x="63" y="96"/>
                    <a:pt x="64" y="95"/>
                    <a:pt x="65" y="94"/>
                  </a:cubicBezTo>
                  <a:cubicBezTo>
                    <a:pt x="65" y="93"/>
                    <a:pt x="67" y="90"/>
                    <a:pt x="71" y="86"/>
                  </a:cubicBezTo>
                  <a:cubicBezTo>
                    <a:pt x="75" y="83"/>
                    <a:pt x="81" y="79"/>
                    <a:pt x="89" y="79"/>
                  </a:cubicBezTo>
                  <a:cubicBezTo>
                    <a:pt x="97" y="79"/>
                    <a:pt x="103" y="83"/>
                    <a:pt x="107" y="87"/>
                  </a:cubicBezTo>
                  <a:cubicBezTo>
                    <a:pt x="110" y="88"/>
                    <a:pt x="111" y="90"/>
                    <a:pt x="112" y="92"/>
                  </a:cubicBezTo>
                  <a:cubicBezTo>
                    <a:pt x="113" y="92"/>
                    <a:pt x="113" y="93"/>
                    <a:pt x="113" y="93"/>
                  </a:cubicBezTo>
                  <a:cubicBezTo>
                    <a:pt x="114" y="94"/>
                    <a:pt x="114" y="94"/>
                    <a:pt x="114" y="94"/>
                  </a:cubicBezTo>
                  <a:cubicBezTo>
                    <a:pt x="114" y="94"/>
                    <a:pt x="114" y="94"/>
                    <a:pt x="114" y="94"/>
                  </a:cubicBezTo>
                  <a:cubicBezTo>
                    <a:pt x="114" y="94"/>
                    <a:pt x="114" y="94"/>
                    <a:pt x="114" y="94"/>
                  </a:cubicBezTo>
                  <a:cubicBezTo>
                    <a:pt x="122" y="92"/>
                    <a:pt x="122" y="92"/>
                    <a:pt x="122" y="92"/>
                  </a:cubicBezTo>
                  <a:cubicBezTo>
                    <a:pt x="122" y="22"/>
                    <a:pt x="122" y="22"/>
                    <a:pt x="122" y="22"/>
                  </a:cubicBezTo>
                  <a:lnTo>
                    <a:pt x="121" y="20"/>
                  </a:lnTo>
                  <a:close/>
                  <a:moveTo>
                    <a:pt x="14" y="27"/>
                  </a:moveTo>
                  <a:cubicBezTo>
                    <a:pt x="18" y="32"/>
                    <a:pt x="18" y="32"/>
                    <a:pt x="18" y="32"/>
                  </a:cubicBezTo>
                  <a:cubicBezTo>
                    <a:pt x="18" y="33"/>
                    <a:pt x="18" y="33"/>
                    <a:pt x="18" y="33"/>
                  </a:cubicBezTo>
                  <a:cubicBezTo>
                    <a:pt x="18" y="33"/>
                    <a:pt x="23" y="29"/>
                    <a:pt x="33" y="29"/>
                  </a:cubicBezTo>
                  <a:cubicBezTo>
                    <a:pt x="38" y="29"/>
                    <a:pt x="42" y="30"/>
                    <a:pt x="44" y="31"/>
                  </a:cubicBezTo>
                  <a:cubicBezTo>
                    <a:pt x="46" y="32"/>
                    <a:pt x="47" y="32"/>
                    <a:pt x="47" y="32"/>
                  </a:cubicBezTo>
                  <a:cubicBezTo>
                    <a:pt x="48" y="33"/>
                    <a:pt x="48" y="33"/>
                    <a:pt x="48" y="33"/>
                  </a:cubicBezTo>
                  <a:cubicBezTo>
                    <a:pt x="48" y="33"/>
                    <a:pt x="48" y="33"/>
                    <a:pt x="48" y="33"/>
                  </a:cubicBezTo>
                  <a:cubicBezTo>
                    <a:pt x="48" y="33"/>
                    <a:pt x="48" y="33"/>
                    <a:pt x="48" y="33"/>
                  </a:cubicBezTo>
                  <a:cubicBezTo>
                    <a:pt x="48" y="33"/>
                    <a:pt x="48" y="33"/>
                    <a:pt x="48" y="33"/>
                  </a:cubicBezTo>
                  <a:cubicBezTo>
                    <a:pt x="49" y="31"/>
                    <a:pt x="49" y="31"/>
                    <a:pt x="49" y="31"/>
                  </a:cubicBezTo>
                  <a:cubicBezTo>
                    <a:pt x="52" y="27"/>
                    <a:pt x="52" y="27"/>
                    <a:pt x="52" y="27"/>
                  </a:cubicBezTo>
                  <a:cubicBezTo>
                    <a:pt x="52" y="27"/>
                    <a:pt x="45" y="22"/>
                    <a:pt x="33" y="22"/>
                  </a:cubicBezTo>
                  <a:cubicBezTo>
                    <a:pt x="21" y="22"/>
                    <a:pt x="14" y="27"/>
                    <a:pt x="14" y="27"/>
                  </a:cubicBezTo>
                  <a:moveTo>
                    <a:pt x="18" y="48"/>
                  </a:moveTo>
                  <a:cubicBezTo>
                    <a:pt x="18" y="48"/>
                    <a:pt x="23" y="44"/>
                    <a:pt x="33" y="44"/>
                  </a:cubicBezTo>
                  <a:cubicBezTo>
                    <a:pt x="38" y="44"/>
                    <a:pt x="42" y="45"/>
                    <a:pt x="44" y="46"/>
                  </a:cubicBezTo>
                  <a:cubicBezTo>
                    <a:pt x="46" y="47"/>
                    <a:pt x="47" y="47"/>
                    <a:pt x="47" y="47"/>
                  </a:cubicBezTo>
                  <a:cubicBezTo>
                    <a:pt x="48" y="48"/>
                    <a:pt x="48" y="48"/>
                    <a:pt x="48" y="48"/>
                  </a:cubicBezTo>
                  <a:cubicBezTo>
                    <a:pt x="48" y="48"/>
                    <a:pt x="48" y="48"/>
                    <a:pt x="48" y="48"/>
                  </a:cubicBezTo>
                  <a:cubicBezTo>
                    <a:pt x="48" y="48"/>
                    <a:pt x="48" y="48"/>
                    <a:pt x="48" y="48"/>
                  </a:cubicBezTo>
                  <a:cubicBezTo>
                    <a:pt x="49" y="46"/>
                    <a:pt x="49" y="46"/>
                    <a:pt x="49" y="46"/>
                  </a:cubicBezTo>
                  <a:cubicBezTo>
                    <a:pt x="52" y="42"/>
                    <a:pt x="52" y="42"/>
                    <a:pt x="52" y="42"/>
                  </a:cubicBezTo>
                  <a:cubicBezTo>
                    <a:pt x="52" y="42"/>
                    <a:pt x="45" y="37"/>
                    <a:pt x="33" y="37"/>
                  </a:cubicBezTo>
                  <a:cubicBezTo>
                    <a:pt x="21" y="37"/>
                    <a:pt x="14" y="42"/>
                    <a:pt x="14" y="42"/>
                  </a:cubicBezTo>
                  <a:cubicBezTo>
                    <a:pt x="18" y="48"/>
                    <a:pt x="18" y="48"/>
                    <a:pt x="18" y="48"/>
                  </a:cubicBezTo>
                  <a:cubicBezTo>
                    <a:pt x="18" y="47"/>
                    <a:pt x="18" y="47"/>
                    <a:pt x="18" y="47"/>
                  </a:cubicBezTo>
                  <a:lnTo>
                    <a:pt x="18" y="48"/>
                  </a:lnTo>
                  <a:close/>
                  <a:moveTo>
                    <a:pt x="14" y="57"/>
                  </a:moveTo>
                  <a:cubicBezTo>
                    <a:pt x="18" y="62"/>
                    <a:pt x="18" y="62"/>
                    <a:pt x="18" y="62"/>
                  </a:cubicBezTo>
                  <a:cubicBezTo>
                    <a:pt x="18" y="62"/>
                    <a:pt x="18" y="62"/>
                    <a:pt x="18" y="62"/>
                  </a:cubicBezTo>
                  <a:cubicBezTo>
                    <a:pt x="18" y="63"/>
                    <a:pt x="18" y="63"/>
                    <a:pt x="18" y="63"/>
                  </a:cubicBezTo>
                  <a:cubicBezTo>
                    <a:pt x="18" y="63"/>
                    <a:pt x="18" y="63"/>
                    <a:pt x="18" y="63"/>
                  </a:cubicBezTo>
                  <a:cubicBezTo>
                    <a:pt x="18" y="62"/>
                    <a:pt x="23" y="59"/>
                    <a:pt x="33" y="59"/>
                  </a:cubicBezTo>
                  <a:cubicBezTo>
                    <a:pt x="38" y="59"/>
                    <a:pt x="42" y="60"/>
                    <a:pt x="44" y="61"/>
                  </a:cubicBezTo>
                  <a:cubicBezTo>
                    <a:pt x="46" y="61"/>
                    <a:pt x="47" y="62"/>
                    <a:pt x="47" y="62"/>
                  </a:cubicBezTo>
                  <a:cubicBezTo>
                    <a:pt x="48" y="62"/>
                    <a:pt x="48" y="62"/>
                    <a:pt x="48" y="63"/>
                  </a:cubicBezTo>
                  <a:cubicBezTo>
                    <a:pt x="48" y="63"/>
                    <a:pt x="48" y="63"/>
                    <a:pt x="48" y="63"/>
                  </a:cubicBezTo>
                  <a:cubicBezTo>
                    <a:pt x="48" y="63"/>
                    <a:pt x="48" y="63"/>
                    <a:pt x="48" y="63"/>
                  </a:cubicBezTo>
                  <a:cubicBezTo>
                    <a:pt x="48" y="63"/>
                    <a:pt x="48" y="63"/>
                    <a:pt x="48" y="63"/>
                  </a:cubicBezTo>
                  <a:cubicBezTo>
                    <a:pt x="49" y="61"/>
                    <a:pt x="49" y="61"/>
                    <a:pt x="49" y="61"/>
                  </a:cubicBezTo>
                  <a:cubicBezTo>
                    <a:pt x="52" y="57"/>
                    <a:pt x="52" y="57"/>
                    <a:pt x="52" y="57"/>
                  </a:cubicBezTo>
                  <a:cubicBezTo>
                    <a:pt x="52" y="57"/>
                    <a:pt x="45" y="52"/>
                    <a:pt x="33" y="52"/>
                  </a:cubicBezTo>
                  <a:cubicBezTo>
                    <a:pt x="21" y="52"/>
                    <a:pt x="14" y="57"/>
                    <a:pt x="14" y="57"/>
                  </a:cubicBezTo>
                  <a:moveTo>
                    <a:pt x="105" y="33"/>
                  </a:moveTo>
                  <a:cubicBezTo>
                    <a:pt x="106" y="31"/>
                    <a:pt x="106" y="31"/>
                    <a:pt x="106" y="31"/>
                  </a:cubicBezTo>
                  <a:cubicBezTo>
                    <a:pt x="105" y="33"/>
                    <a:pt x="105" y="33"/>
                    <a:pt x="105" y="33"/>
                  </a:cubicBezTo>
                  <a:cubicBezTo>
                    <a:pt x="105" y="33"/>
                    <a:pt x="105" y="33"/>
                    <a:pt x="105" y="33"/>
                  </a:cubicBezTo>
                  <a:moveTo>
                    <a:pt x="75" y="32"/>
                  </a:moveTo>
                  <a:cubicBezTo>
                    <a:pt x="75" y="33"/>
                    <a:pt x="75" y="33"/>
                    <a:pt x="75" y="33"/>
                  </a:cubicBezTo>
                  <a:cubicBezTo>
                    <a:pt x="75" y="33"/>
                    <a:pt x="80" y="29"/>
                    <a:pt x="90" y="29"/>
                  </a:cubicBezTo>
                  <a:cubicBezTo>
                    <a:pt x="95" y="29"/>
                    <a:pt x="99" y="30"/>
                    <a:pt x="102" y="31"/>
                  </a:cubicBezTo>
                  <a:cubicBezTo>
                    <a:pt x="103" y="32"/>
                    <a:pt x="104" y="32"/>
                    <a:pt x="104" y="32"/>
                  </a:cubicBezTo>
                  <a:cubicBezTo>
                    <a:pt x="105" y="33"/>
                    <a:pt x="105" y="33"/>
                    <a:pt x="105" y="33"/>
                  </a:cubicBezTo>
                  <a:cubicBezTo>
                    <a:pt x="105" y="33"/>
                    <a:pt x="105" y="33"/>
                    <a:pt x="105" y="33"/>
                  </a:cubicBezTo>
                  <a:cubicBezTo>
                    <a:pt x="109" y="27"/>
                    <a:pt x="109" y="27"/>
                    <a:pt x="109" y="27"/>
                  </a:cubicBezTo>
                  <a:cubicBezTo>
                    <a:pt x="109" y="27"/>
                    <a:pt x="102" y="22"/>
                    <a:pt x="90" y="22"/>
                  </a:cubicBezTo>
                  <a:cubicBezTo>
                    <a:pt x="78" y="22"/>
                    <a:pt x="71" y="27"/>
                    <a:pt x="71" y="27"/>
                  </a:cubicBezTo>
                  <a:cubicBezTo>
                    <a:pt x="75" y="33"/>
                    <a:pt x="75" y="33"/>
                    <a:pt x="75" y="33"/>
                  </a:cubicBezTo>
                  <a:lnTo>
                    <a:pt x="75" y="32"/>
                  </a:lnTo>
                  <a:close/>
                  <a:moveTo>
                    <a:pt x="75" y="48"/>
                  </a:moveTo>
                  <a:cubicBezTo>
                    <a:pt x="75" y="48"/>
                    <a:pt x="80" y="44"/>
                    <a:pt x="90" y="44"/>
                  </a:cubicBezTo>
                  <a:cubicBezTo>
                    <a:pt x="95" y="44"/>
                    <a:pt x="99" y="45"/>
                    <a:pt x="102" y="46"/>
                  </a:cubicBezTo>
                  <a:cubicBezTo>
                    <a:pt x="103" y="47"/>
                    <a:pt x="104" y="47"/>
                    <a:pt x="104" y="47"/>
                  </a:cubicBezTo>
                  <a:cubicBezTo>
                    <a:pt x="105" y="48"/>
                    <a:pt x="105" y="48"/>
                    <a:pt x="105" y="48"/>
                  </a:cubicBezTo>
                  <a:cubicBezTo>
                    <a:pt x="105" y="48"/>
                    <a:pt x="105" y="48"/>
                    <a:pt x="105" y="48"/>
                  </a:cubicBezTo>
                  <a:cubicBezTo>
                    <a:pt x="105" y="48"/>
                    <a:pt x="105" y="48"/>
                    <a:pt x="105" y="48"/>
                  </a:cubicBezTo>
                  <a:cubicBezTo>
                    <a:pt x="106" y="46"/>
                    <a:pt x="106" y="46"/>
                    <a:pt x="106" y="46"/>
                  </a:cubicBezTo>
                  <a:cubicBezTo>
                    <a:pt x="109" y="42"/>
                    <a:pt x="109" y="42"/>
                    <a:pt x="109" y="42"/>
                  </a:cubicBezTo>
                  <a:cubicBezTo>
                    <a:pt x="109" y="42"/>
                    <a:pt x="102" y="37"/>
                    <a:pt x="90" y="37"/>
                  </a:cubicBezTo>
                  <a:cubicBezTo>
                    <a:pt x="78" y="37"/>
                    <a:pt x="71" y="42"/>
                    <a:pt x="71" y="42"/>
                  </a:cubicBezTo>
                  <a:cubicBezTo>
                    <a:pt x="75" y="48"/>
                    <a:pt x="75" y="48"/>
                    <a:pt x="75" y="48"/>
                  </a:cubicBezTo>
                  <a:cubicBezTo>
                    <a:pt x="75" y="47"/>
                    <a:pt x="75" y="47"/>
                    <a:pt x="75" y="47"/>
                  </a:cubicBezTo>
                  <a:lnTo>
                    <a:pt x="75" y="48"/>
                  </a:lnTo>
                  <a:close/>
                  <a:moveTo>
                    <a:pt x="71" y="57"/>
                  </a:moveTo>
                  <a:cubicBezTo>
                    <a:pt x="75" y="62"/>
                    <a:pt x="75" y="62"/>
                    <a:pt x="75" y="62"/>
                  </a:cubicBezTo>
                  <a:cubicBezTo>
                    <a:pt x="75" y="63"/>
                    <a:pt x="75" y="63"/>
                    <a:pt x="75" y="63"/>
                  </a:cubicBezTo>
                  <a:cubicBezTo>
                    <a:pt x="75" y="63"/>
                    <a:pt x="75" y="63"/>
                    <a:pt x="75" y="63"/>
                  </a:cubicBezTo>
                  <a:cubicBezTo>
                    <a:pt x="76" y="62"/>
                    <a:pt x="80" y="59"/>
                    <a:pt x="90" y="59"/>
                  </a:cubicBezTo>
                  <a:cubicBezTo>
                    <a:pt x="95" y="59"/>
                    <a:pt x="99" y="60"/>
                    <a:pt x="102" y="61"/>
                  </a:cubicBezTo>
                  <a:cubicBezTo>
                    <a:pt x="103" y="61"/>
                    <a:pt x="104" y="62"/>
                    <a:pt x="104" y="62"/>
                  </a:cubicBezTo>
                  <a:cubicBezTo>
                    <a:pt x="105" y="62"/>
                    <a:pt x="105" y="62"/>
                    <a:pt x="105" y="63"/>
                  </a:cubicBezTo>
                  <a:cubicBezTo>
                    <a:pt x="105" y="63"/>
                    <a:pt x="105" y="63"/>
                    <a:pt x="105" y="63"/>
                  </a:cubicBezTo>
                  <a:cubicBezTo>
                    <a:pt x="105" y="63"/>
                    <a:pt x="105" y="63"/>
                    <a:pt x="105" y="63"/>
                  </a:cubicBezTo>
                  <a:cubicBezTo>
                    <a:pt x="105" y="63"/>
                    <a:pt x="105" y="63"/>
                    <a:pt x="105" y="63"/>
                  </a:cubicBezTo>
                  <a:cubicBezTo>
                    <a:pt x="106" y="61"/>
                    <a:pt x="106" y="61"/>
                    <a:pt x="106" y="61"/>
                  </a:cubicBezTo>
                  <a:cubicBezTo>
                    <a:pt x="109" y="57"/>
                    <a:pt x="109" y="57"/>
                    <a:pt x="109" y="57"/>
                  </a:cubicBezTo>
                  <a:cubicBezTo>
                    <a:pt x="109" y="57"/>
                    <a:pt x="102" y="52"/>
                    <a:pt x="90" y="52"/>
                  </a:cubicBezTo>
                  <a:cubicBezTo>
                    <a:pt x="78" y="52"/>
                    <a:pt x="71" y="57"/>
                    <a:pt x="71" y="57"/>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11" name="Icon"/>
            <p:cNvSpPr>
              <a:spLocks noEditPoints="1"/>
            </p:cNvSpPr>
            <p:nvPr/>
          </p:nvSpPr>
          <p:spPr bwMode="auto">
            <a:xfrm>
              <a:off x="-2103138" y="5871680"/>
              <a:ext cx="370871" cy="412227"/>
            </a:xfrm>
            <a:custGeom>
              <a:avLst/>
              <a:gdLst>
                <a:gd name="T0" fmla="*/ 12 w 115"/>
                <a:gd name="T1" fmla="*/ 128 h 128"/>
                <a:gd name="T2" fmla="*/ 0 w 115"/>
                <a:gd name="T3" fmla="*/ 116 h 128"/>
                <a:gd name="T4" fmla="*/ 12 w 115"/>
                <a:gd name="T5" fmla="*/ 95 h 128"/>
                <a:gd name="T6" fmla="*/ 24 w 115"/>
                <a:gd name="T7" fmla="*/ 116 h 128"/>
                <a:gd name="T8" fmla="*/ 12 w 115"/>
                <a:gd name="T9" fmla="*/ 128 h 128"/>
                <a:gd name="T10" fmla="*/ 97 w 115"/>
                <a:gd name="T11" fmla="*/ 41 h 128"/>
                <a:gd name="T12" fmla="*/ 95 w 115"/>
                <a:gd name="T13" fmla="*/ 59 h 128"/>
                <a:gd name="T14" fmla="*/ 115 w 115"/>
                <a:gd name="T15" fmla="*/ 59 h 128"/>
                <a:gd name="T16" fmla="*/ 115 w 115"/>
                <a:gd name="T17" fmla="*/ 59 h 128"/>
                <a:gd name="T18" fmla="*/ 115 w 115"/>
                <a:gd name="T19" fmla="*/ 41 h 128"/>
                <a:gd name="T20" fmla="*/ 97 w 115"/>
                <a:gd name="T21" fmla="*/ 41 h 128"/>
                <a:gd name="T22" fmla="*/ 42 w 115"/>
                <a:gd name="T23" fmla="*/ 42 h 128"/>
                <a:gd name="T24" fmla="*/ 3 w 115"/>
                <a:gd name="T25" fmla="*/ 83 h 128"/>
                <a:gd name="T26" fmla="*/ 3 w 115"/>
                <a:gd name="T27" fmla="*/ 91 h 128"/>
                <a:gd name="T28" fmla="*/ 20 w 115"/>
                <a:gd name="T29" fmla="*/ 91 h 128"/>
                <a:gd name="T30" fmla="*/ 20 w 115"/>
                <a:gd name="T31" fmla="*/ 84 h 128"/>
                <a:gd name="T32" fmla="*/ 44 w 115"/>
                <a:gd name="T33" fmla="*/ 59 h 128"/>
                <a:gd name="T34" fmla="*/ 42 w 115"/>
                <a:gd name="T35" fmla="*/ 42 h 128"/>
                <a:gd name="T36" fmla="*/ 96 w 115"/>
                <a:gd name="T37" fmla="*/ 5 h 128"/>
                <a:gd name="T38" fmla="*/ 76 w 115"/>
                <a:gd name="T39" fmla="*/ 5 h 128"/>
                <a:gd name="T40" fmla="*/ 76 w 115"/>
                <a:gd name="T41" fmla="*/ 3 h 128"/>
                <a:gd name="T42" fmla="*/ 73 w 115"/>
                <a:gd name="T43" fmla="*/ 0 h 128"/>
                <a:gd name="T44" fmla="*/ 65 w 115"/>
                <a:gd name="T45" fmla="*/ 0 h 128"/>
                <a:gd name="T46" fmla="*/ 63 w 115"/>
                <a:gd name="T47" fmla="*/ 3 h 128"/>
                <a:gd name="T48" fmla="*/ 63 w 115"/>
                <a:gd name="T49" fmla="*/ 5 h 128"/>
                <a:gd name="T50" fmla="*/ 43 w 115"/>
                <a:gd name="T51" fmla="*/ 5 h 128"/>
                <a:gd name="T52" fmla="*/ 38 w 115"/>
                <a:gd name="T53" fmla="*/ 11 h 128"/>
                <a:gd name="T54" fmla="*/ 43 w 115"/>
                <a:gd name="T55" fmla="*/ 16 h 128"/>
                <a:gd name="T56" fmla="*/ 63 w 115"/>
                <a:gd name="T57" fmla="*/ 16 h 128"/>
                <a:gd name="T58" fmla="*/ 63 w 115"/>
                <a:gd name="T59" fmla="*/ 23 h 128"/>
                <a:gd name="T60" fmla="*/ 63 w 115"/>
                <a:gd name="T61" fmla="*/ 23 h 128"/>
                <a:gd name="T62" fmla="*/ 52 w 115"/>
                <a:gd name="T63" fmla="*/ 23 h 128"/>
                <a:gd name="T64" fmla="*/ 52 w 115"/>
                <a:gd name="T65" fmla="*/ 74 h 128"/>
                <a:gd name="T66" fmla="*/ 87 w 115"/>
                <a:gd name="T67" fmla="*/ 74 h 128"/>
                <a:gd name="T68" fmla="*/ 87 w 115"/>
                <a:gd name="T69" fmla="*/ 23 h 128"/>
                <a:gd name="T70" fmla="*/ 76 w 115"/>
                <a:gd name="T71" fmla="*/ 23 h 128"/>
                <a:gd name="T72" fmla="*/ 76 w 115"/>
                <a:gd name="T73" fmla="*/ 23 h 128"/>
                <a:gd name="T74" fmla="*/ 76 w 115"/>
                <a:gd name="T75" fmla="*/ 16 h 128"/>
                <a:gd name="T76" fmla="*/ 96 w 115"/>
                <a:gd name="T77" fmla="*/ 16 h 128"/>
                <a:gd name="T78" fmla="*/ 101 w 115"/>
                <a:gd name="T79" fmla="*/ 11 h 128"/>
                <a:gd name="T80" fmla="*/ 96 w 115"/>
                <a:gd name="T81" fmla="*/ 5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5" h="128">
                  <a:moveTo>
                    <a:pt x="12" y="128"/>
                  </a:moveTo>
                  <a:cubicBezTo>
                    <a:pt x="5" y="128"/>
                    <a:pt x="0" y="123"/>
                    <a:pt x="0" y="116"/>
                  </a:cubicBezTo>
                  <a:cubicBezTo>
                    <a:pt x="0" y="109"/>
                    <a:pt x="8" y="103"/>
                    <a:pt x="12" y="95"/>
                  </a:cubicBezTo>
                  <a:cubicBezTo>
                    <a:pt x="15" y="103"/>
                    <a:pt x="24" y="109"/>
                    <a:pt x="24" y="116"/>
                  </a:cubicBezTo>
                  <a:cubicBezTo>
                    <a:pt x="24" y="123"/>
                    <a:pt x="18" y="128"/>
                    <a:pt x="12" y="128"/>
                  </a:cubicBezTo>
                  <a:moveTo>
                    <a:pt x="97" y="41"/>
                  </a:moveTo>
                  <a:cubicBezTo>
                    <a:pt x="97" y="47"/>
                    <a:pt x="96" y="53"/>
                    <a:pt x="95" y="59"/>
                  </a:cubicBezTo>
                  <a:cubicBezTo>
                    <a:pt x="115" y="59"/>
                    <a:pt x="115" y="59"/>
                    <a:pt x="115" y="59"/>
                  </a:cubicBezTo>
                  <a:cubicBezTo>
                    <a:pt x="115" y="59"/>
                    <a:pt x="115" y="59"/>
                    <a:pt x="115" y="59"/>
                  </a:cubicBezTo>
                  <a:cubicBezTo>
                    <a:pt x="115" y="41"/>
                    <a:pt x="115" y="41"/>
                    <a:pt x="115" y="41"/>
                  </a:cubicBezTo>
                  <a:lnTo>
                    <a:pt x="97" y="41"/>
                  </a:lnTo>
                  <a:close/>
                  <a:moveTo>
                    <a:pt x="42" y="42"/>
                  </a:moveTo>
                  <a:cubicBezTo>
                    <a:pt x="20" y="43"/>
                    <a:pt x="3" y="61"/>
                    <a:pt x="3" y="83"/>
                  </a:cubicBezTo>
                  <a:cubicBezTo>
                    <a:pt x="3" y="91"/>
                    <a:pt x="3" y="91"/>
                    <a:pt x="3" y="91"/>
                  </a:cubicBezTo>
                  <a:cubicBezTo>
                    <a:pt x="20" y="91"/>
                    <a:pt x="20" y="91"/>
                    <a:pt x="20" y="91"/>
                  </a:cubicBezTo>
                  <a:cubicBezTo>
                    <a:pt x="20" y="84"/>
                    <a:pt x="20" y="84"/>
                    <a:pt x="20" y="84"/>
                  </a:cubicBezTo>
                  <a:cubicBezTo>
                    <a:pt x="20" y="71"/>
                    <a:pt x="31" y="60"/>
                    <a:pt x="44" y="59"/>
                  </a:cubicBezTo>
                  <a:cubicBezTo>
                    <a:pt x="43" y="53"/>
                    <a:pt x="42" y="47"/>
                    <a:pt x="42" y="42"/>
                  </a:cubicBezTo>
                  <a:moveTo>
                    <a:pt x="96" y="5"/>
                  </a:moveTo>
                  <a:cubicBezTo>
                    <a:pt x="76" y="5"/>
                    <a:pt x="76" y="5"/>
                    <a:pt x="76" y="5"/>
                  </a:cubicBezTo>
                  <a:cubicBezTo>
                    <a:pt x="76" y="3"/>
                    <a:pt x="76" y="3"/>
                    <a:pt x="76" y="3"/>
                  </a:cubicBezTo>
                  <a:cubicBezTo>
                    <a:pt x="76" y="2"/>
                    <a:pt x="75" y="0"/>
                    <a:pt x="73" y="0"/>
                  </a:cubicBezTo>
                  <a:cubicBezTo>
                    <a:pt x="65" y="0"/>
                    <a:pt x="65" y="0"/>
                    <a:pt x="65" y="0"/>
                  </a:cubicBezTo>
                  <a:cubicBezTo>
                    <a:pt x="64" y="0"/>
                    <a:pt x="63" y="2"/>
                    <a:pt x="63" y="3"/>
                  </a:cubicBezTo>
                  <a:cubicBezTo>
                    <a:pt x="63" y="5"/>
                    <a:pt x="63" y="5"/>
                    <a:pt x="63" y="5"/>
                  </a:cubicBezTo>
                  <a:cubicBezTo>
                    <a:pt x="43" y="5"/>
                    <a:pt x="43" y="5"/>
                    <a:pt x="43" y="5"/>
                  </a:cubicBezTo>
                  <a:cubicBezTo>
                    <a:pt x="40" y="5"/>
                    <a:pt x="38" y="8"/>
                    <a:pt x="38" y="11"/>
                  </a:cubicBezTo>
                  <a:cubicBezTo>
                    <a:pt x="38" y="13"/>
                    <a:pt x="40" y="16"/>
                    <a:pt x="43" y="16"/>
                  </a:cubicBezTo>
                  <a:cubicBezTo>
                    <a:pt x="63" y="16"/>
                    <a:pt x="63" y="16"/>
                    <a:pt x="63" y="16"/>
                  </a:cubicBezTo>
                  <a:cubicBezTo>
                    <a:pt x="63" y="23"/>
                    <a:pt x="63" y="23"/>
                    <a:pt x="63" y="23"/>
                  </a:cubicBezTo>
                  <a:cubicBezTo>
                    <a:pt x="63" y="23"/>
                    <a:pt x="63" y="23"/>
                    <a:pt x="63" y="23"/>
                  </a:cubicBezTo>
                  <a:cubicBezTo>
                    <a:pt x="52" y="23"/>
                    <a:pt x="52" y="23"/>
                    <a:pt x="52" y="23"/>
                  </a:cubicBezTo>
                  <a:cubicBezTo>
                    <a:pt x="43" y="36"/>
                    <a:pt x="47" y="55"/>
                    <a:pt x="52" y="74"/>
                  </a:cubicBezTo>
                  <a:cubicBezTo>
                    <a:pt x="87" y="74"/>
                    <a:pt x="87" y="74"/>
                    <a:pt x="87" y="74"/>
                  </a:cubicBezTo>
                  <a:cubicBezTo>
                    <a:pt x="92" y="55"/>
                    <a:pt x="96" y="36"/>
                    <a:pt x="87" y="23"/>
                  </a:cubicBezTo>
                  <a:cubicBezTo>
                    <a:pt x="76" y="23"/>
                    <a:pt x="76" y="23"/>
                    <a:pt x="76" y="23"/>
                  </a:cubicBezTo>
                  <a:cubicBezTo>
                    <a:pt x="76" y="23"/>
                    <a:pt x="76" y="23"/>
                    <a:pt x="76" y="23"/>
                  </a:cubicBezTo>
                  <a:cubicBezTo>
                    <a:pt x="76" y="16"/>
                    <a:pt x="76" y="16"/>
                    <a:pt x="76" y="16"/>
                  </a:cubicBezTo>
                  <a:cubicBezTo>
                    <a:pt x="96" y="16"/>
                    <a:pt x="96" y="16"/>
                    <a:pt x="96" y="16"/>
                  </a:cubicBezTo>
                  <a:cubicBezTo>
                    <a:pt x="99" y="16"/>
                    <a:pt x="101" y="13"/>
                    <a:pt x="101" y="11"/>
                  </a:cubicBezTo>
                  <a:cubicBezTo>
                    <a:pt x="101" y="8"/>
                    <a:pt x="99" y="5"/>
                    <a:pt x="96" y="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12" name="Icon"/>
            <p:cNvSpPr>
              <a:spLocks noEditPoints="1"/>
            </p:cNvSpPr>
            <p:nvPr/>
          </p:nvSpPr>
          <p:spPr bwMode="auto">
            <a:xfrm>
              <a:off x="-6486033" y="5899957"/>
              <a:ext cx="430350" cy="355672"/>
            </a:xfrm>
            <a:custGeom>
              <a:avLst/>
              <a:gdLst>
                <a:gd name="T0" fmla="*/ 49 w 285"/>
                <a:gd name="T1" fmla="*/ 43 h 235"/>
                <a:gd name="T2" fmla="*/ 49 w 285"/>
                <a:gd name="T3" fmla="*/ 235 h 235"/>
                <a:gd name="T4" fmla="*/ 34 w 285"/>
                <a:gd name="T5" fmla="*/ 235 h 235"/>
                <a:gd name="T6" fmla="*/ 0 w 285"/>
                <a:gd name="T7" fmla="*/ 202 h 235"/>
                <a:gd name="T8" fmla="*/ 0 w 285"/>
                <a:gd name="T9" fmla="*/ 77 h 235"/>
                <a:gd name="T10" fmla="*/ 34 w 285"/>
                <a:gd name="T11" fmla="*/ 43 h 235"/>
                <a:gd name="T12" fmla="*/ 49 w 285"/>
                <a:gd name="T13" fmla="*/ 43 h 235"/>
                <a:gd name="T14" fmla="*/ 221 w 285"/>
                <a:gd name="T15" fmla="*/ 43 h 235"/>
                <a:gd name="T16" fmla="*/ 221 w 285"/>
                <a:gd name="T17" fmla="*/ 235 h 235"/>
                <a:gd name="T18" fmla="*/ 64 w 285"/>
                <a:gd name="T19" fmla="*/ 235 h 235"/>
                <a:gd name="T20" fmla="*/ 63 w 285"/>
                <a:gd name="T21" fmla="*/ 43 h 235"/>
                <a:gd name="T22" fmla="*/ 102 w 285"/>
                <a:gd name="T23" fmla="*/ 43 h 235"/>
                <a:gd name="T24" fmla="*/ 102 w 285"/>
                <a:gd name="T25" fmla="*/ 17 h 235"/>
                <a:gd name="T26" fmla="*/ 119 w 285"/>
                <a:gd name="T27" fmla="*/ 0 h 235"/>
                <a:gd name="T28" fmla="*/ 165 w 285"/>
                <a:gd name="T29" fmla="*/ 0 h 235"/>
                <a:gd name="T30" fmla="*/ 182 w 285"/>
                <a:gd name="T31" fmla="*/ 17 h 235"/>
                <a:gd name="T32" fmla="*/ 182 w 285"/>
                <a:gd name="T33" fmla="*/ 43 h 235"/>
                <a:gd name="T34" fmla="*/ 221 w 285"/>
                <a:gd name="T35" fmla="*/ 43 h 235"/>
                <a:gd name="T36" fmla="*/ 116 w 285"/>
                <a:gd name="T37" fmla="*/ 43 h 235"/>
                <a:gd name="T38" fmla="*/ 168 w 285"/>
                <a:gd name="T39" fmla="*/ 43 h 235"/>
                <a:gd name="T40" fmla="*/ 168 w 285"/>
                <a:gd name="T41" fmla="*/ 16 h 235"/>
                <a:gd name="T42" fmla="*/ 116 w 285"/>
                <a:gd name="T43" fmla="*/ 16 h 235"/>
                <a:gd name="T44" fmla="*/ 116 w 285"/>
                <a:gd name="T45" fmla="*/ 43 h 235"/>
                <a:gd name="T46" fmla="*/ 195 w 285"/>
                <a:gd name="T47" fmla="*/ 137 h 235"/>
                <a:gd name="T48" fmla="*/ 160 w 285"/>
                <a:gd name="T49" fmla="*/ 102 h 235"/>
                <a:gd name="T50" fmla="*/ 160 w 285"/>
                <a:gd name="T51" fmla="*/ 102 h 235"/>
                <a:gd name="T52" fmla="*/ 143 w 285"/>
                <a:gd name="T53" fmla="*/ 102 h 235"/>
                <a:gd name="T54" fmla="*/ 143 w 285"/>
                <a:gd name="T55" fmla="*/ 120 h 235"/>
                <a:gd name="T56" fmla="*/ 143 w 285"/>
                <a:gd name="T57" fmla="*/ 120 h 235"/>
                <a:gd name="T58" fmla="*/ 157 w 285"/>
                <a:gd name="T59" fmla="*/ 133 h 235"/>
                <a:gd name="T60" fmla="*/ 100 w 285"/>
                <a:gd name="T61" fmla="*/ 133 h 235"/>
                <a:gd name="T62" fmla="*/ 100 w 285"/>
                <a:gd name="T63" fmla="*/ 133 h 235"/>
                <a:gd name="T64" fmla="*/ 91 w 285"/>
                <a:gd name="T65" fmla="*/ 137 h 235"/>
                <a:gd name="T66" fmla="*/ 91 w 285"/>
                <a:gd name="T67" fmla="*/ 154 h 235"/>
                <a:gd name="T68" fmla="*/ 100 w 285"/>
                <a:gd name="T69" fmla="*/ 158 h 235"/>
                <a:gd name="T70" fmla="*/ 100 w 285"/>
                <a:gd name="T71" fmla="*/ 158 h 235"/>
                <a:gd name="T72" fmla="*/ 157 w 285"/>
                <a:gd name="T73" fmla="*/ 158 h 235"/>
                <a:gd name="T74" fmla="*/ 143 w 285"/>
                <a:gd name="T75" fmla="*/ 171 h 235"/>
                <a:gd name="T76" fmla="*/ 143 w 285"/>
                <a:gd name="T77" fmla="*/ 172 h 235"/>
                <a:gd name="T78" fmla="*/ 143 w 285"/>
                <a:gd name="T79" fmla="*/ 172 h 235"/>
                <a:gd name="T80" fmla="*/ 143 w 285"/>
                <a:gd name="T81" fmla="*/ 189 h 235"/>
                <a:gd name="T82" fmla="*/ 160 w 285"/>
                <a:gd name="T83" fmla="*/ 189 h 235"/>
                <a:gd name="T84" fmla="*/ 162 w 285"/>
                <a:gd name="T85" fmla="*/ 187 h 235"/>
                <a:gd name="T86" fmla="*/ 195 w 285"/>
                <a:gd name="T87" fmla="*/ 154 h 235"/>
                <a:gd name="T88" fmla="*/ 195 w 285"/>
                <a:gd name="T89" fmla="*/ 137 h 235"/>
                <a:gd name="T90" fmla="*/ 251 w 285"/>
                <a:gd name="T91" fmla="*/ 43 h 235"/>
                <a:gd name="T92" fmla="*/ 236 w 285"/>
                <a:gd name="T93" fmla="*/ 43 h 235"/>
                <a:gd name="T94" fmla="*/ 235 w 285"/>
                <a:gd name="T95" fmla="*/ 217 h 235"/>
                <a:gd name="T96" fmla="*/ 235 w 285"/>
                <a:gd name="T97" fmla="*/ 235 h 235"/>
                <a:gd name="T98" fmla="*/ 252 w 285"/>
                <a:gd name="T99" fmla="*/ 235 h 235"/>
                <a:gd name="T100" fmla="*/ 285 w 285"/>
                <a:gd name="T101" fmla="*/ 201 h 235"/>
                <a:gd name="T102" fmla="*/ 285 w 285"/>
                <a:gd name="T103" fmla="*/ 76 h 235"/>
                <a:gd name="T104" fmla="*/ 251 w 285"/>
                <a:gd name="T105" fmla="*/ 43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5" h="235">
                  <a:moveTo>
                    <a:pt x="49" y="43"/>
                  </a:moveTo>
                  <a:cubicBezTo>
                    <a:pt x="49" y="235"/>
                    <a:pt x="49" y="235"/>
                    <a:pt x="49" y="235"/>
                  </a:cubicBezTo>
                  <a:cubicBezTo>
                    <a:pt x="34" y="235"/>
                    <a:pt x="34" y="235"/>
                    <a:pt x="34" y="235"/>
                  </a:cubicBezTo>
                  <a:cubicBezTo>
                    <a:pt x="0" y="235"/>
                    <a:pt x="0" y="202"/>
                    <a:pt x="0" y="202"/>
                  </a:cubicBezTo>
                  <a:cubicBezTo>
                    <a:pt x="0" y="77"/>
                    <a:pt x="0" y="77"/>
                    <a:pt x="0" y="77"/>
                  </a:cubicBezTo>
                  <a:cubicBezTo>
                    <a:pt x="0" y="44"/>
                    <a:pt x="34" y="43"/>
                    <a:pt x="34" y="43"/>
                  </a:cubicBezTo>
                  <a:lnTo>
                    <a:pt x="49" y="43"/>
                  </a:lnTo>
                  <a:close/>
                  <a:moveTo>
                    <a:pt x="221" y="43"/>
                  </a:moveTo>
                  <a:cubicBezTo>
                    <a:pt x="221" y="235"/>
                    <a:pt x="221" y="235"/>
                    <a:pt x="221" y="235"/>
                  </a:cubicBezTo>
                  <a:cubicBezTo>
                    <a:pt x="64" y="235"/>
                    <a:pt x="64" y="235"/>
                    <a:pt x="64" y="235"/>
                  </a:cubicBezTo>
                  <a:cubicBezTo>
                    <a:pt x="63" y="43"/>
                    <a:pt x="63" y="43"/>
                    <a:pt x="63" y="43"/>
                  </a:cubicBezTo>
                  <a:cubicBezTo>
                    <a:pt x="102" y="43"/>
                    <a:pt x="102" y="43"/>
                    <a:pt x="102" y="43"/>
                  </a:cubicBezTo>
                  <a:cubicBezTo>
                    <a:pt x="102" y="17"/>
                    <a:pt x="102" y="17"/>
                    <a:pt x="102" y="17"/>
                  </a:cubicBezTo>
                  <a:cubicBezTo>
                    <a:pt x="102" y="0"/>
                    <a:pt x="119" y="0"/>
                    <a:pt x="119" y="0"/>
                  </a:cubicBezTo>
                  <a:cubicBezTo>
                    <a:pt x="165" y="0"/>
                    <a:pt x="165" y="0"/>
                    <a:pt x="165" y="0"/>
                  </a:cubicBezTo>
                  <a:cubicBezTo>
                    <a:pt x="182" y="0"/>
                    <a:pt x="182" y="17"/>
                    <a:pt x="182" y="17"/>
                  </a:cubicBezTo>
                  <a:cubicBezTo>
                    <a:pt x="182" y="43"/>
                    <a:pt x="182" y="43"/>
                    <a:pt x="182" y="43"/>
                  </a:cubicBezTo>
                  <a:lnTo>
                    <a:pt x="221" y="43"/>
                  </a:lnTo>
                  <a:close/>
                  <a:moveTo>
                    <a:pt x="116" y="43"/>
                  </a:moveTo>
                  <a:cubicBezTo>
                    <a:pt x="168" y="43"/>
                    <a:pt x="168" y="43"/>
                    <a:pt x="168" y="43"/>
                  </a:cubicBezTo>
                  <a:cubicBezTo>
                    <a:pt x="168" y="16"/>
                    <a:pt x="168" y="16"/>
                    <a:pt x="168" y="16"/>
                  </a:cubicBezTo>
                  <a:cubicBezTo>
                    <a:pt x="116" y="16"/>
                    <a:pt x="116" y="16"/>
                    <a:pt x="116" y="16"/>
                  </a:cubicBezTo>
                  <a:lnTo>
                    <a:pt x="116" y="43"/>
                  </a:lnTo>
                  <a:close/>
                  <a:moveTo>
                    <a:pt x="195" y="137"/>
                  </a:moveTo>
                  <a:cubicBezTo>
                    <a:pt x="160" y="102"/>
                    <a:pt x="160" y="102"/>
                    <a:pt x="160" y="102"/>
                  </a:cubicBezTo>
                  <a:cubicBezTo>
                    <a:pt x="160" y="102"/>
                    <a:pt x="160" y="102"/>
                    <a:pt x="160" y="102"/>
                  </a:cubicBezTo>
                  <a:cubicBezTo>
                    <a:pt x="155" y="98"/>
                    <a:pt x="148" y="98"/>
                    <a:pt x="143" y="102"/>
                  </a:cubicBezTo>
                  <a:cubicBezTo>
                    <a:pt x="138" y="107"/>
                    <a:pt x="138" y="115"/>
                    <a:pt x="143" y="120"/>
                  </a:cubicBezTo>
                  <a:cubicBezTo>
                    <a:pt x="143" y="120"/>
                    <a:pt x="143" y="120"/>
                    <a:pt x="143" y="120"/>
                  </a:cubicBezTo>
                  <a:cubicBezTo>
                    <a:pt x="157" y="133"/>
                    <a:pt x="157" y="133"/>
                    <a:pt x="157" y="133"/>
                  </a:cubicBezTo>
                  <a:cubicBezTo>
                    <a:pt x="100" y="133"/>
                    <a:pt x="100" y="133"/>
                    <a:pt x="100" y="133"/>
                  </a:cubicBezTo>
                  <a:cubicBezTo>
                    <a:pt x="100" y="133"/>
                    <a:pt x="100" y="133"/>
                    <a:pt x="100" y="133"/>
                  </a:cubicBezTo>
                  <a:cubicBezTo>
                    <a:pt x="97" y="133"/>
                    <a:pt x="94" y="134"/>
                    <a:pt x="91" y="137"/>
                  </a:cubicBezTo>
                  <a:cubicBezTo>
                    <a:pt x="86" y="142"/>
                    <a:pt x="86" y="149"/>
                    <a:pt x="91" y="154"/>
                  </a:cubicBezTo>
                  <a:cubicBezTo>
                    <a:pt x="94" y="157"/>
                    <a:pt x="97" y="158"/>
                    <a:pt x="100" y="158"/>
                  </a:cubicBezTo>
                  <a:cubicBezTo>
                    <a:pt x="100" y="158"/>
                    <a:pt x="100" y="158"/>
                    <a:pt x="100" y="158"/>
                  </a:cubicBezTo>
                  <a:cubicBezTo>
                    <a:pt x="157" y="158"/>
                    <a:pt x="157" y="158"/>
                    <a:pt x="157" y="158"/>
                  </a:cubicBezTo>
                  <a:cubicBezTo>
                    <a:pt x="143" y="171"/>
                    <a:pt x="143" y="171"/>
                    <a:pt x="143" y="171"/>
                  </a:cubicBezTo>
                  <a:cubicBezTo>
                    <a:pt x="143" y="172"/>
                    <a:pt x="143" y="172"/>
                    <a:pt x="143" y="172"/>
                  </a:cubicBezTo>
                  <a:cubicBezTo>
                    <a:pt x="143" y="172"/>
                    <a:pt x="143" y="172"/>
                    <a:pt x="143" y="172"/>
                  </a:cubicBezTo>
                  <a:cubicBezTo>
                    <a:pt x="138" y="177"/>
                    <a:pt x="138" y="184"/>
                    <a:pt x="143" y="189"/>
                  </a:cubicBezTo>
                  <a:cubicBezTo>
                    <a:pt x="148" y="194"/>
                    <a:pt x="155" y="194"/>
                    <a:pt x="160" y="189"/>
                  </a:cubicBezTo>
                  <a:cubicBezTo>
                    <a:pt x="161" y="188"/>
                    <a:pt x="161" y="188"/>
                    <a:pt x="162" y="187"/>
                  </a:cubicBezTo>
                  <a:cubicBezTo>
                    <a:pt x="195" y="154"/>
                    <a:pt x="195" y="154"/>
                    <a:pt x="195" y="154"/>
                  </a:cubicBezTo>
                  <a:cubicBezTo>
                    <a:pt x="199" y="149"/>
                    <a:pt x="199" y="141"/>
                    <a:pt x="195" y="137"/>
                  </a:cubicBezTo>
                  <a:close/>
                  <a:moveTo>
                    <a:pt x="251" y="43"/>
                  </a:moveTo>
                  <a:cubicBezTo>
                    <a:pt x="236" y="43"/>
                    <a:pt x="236" y="43"/>
                    <a:pt x="236" y="43"/>
                  </a:cubicBezTo>
                  <a:cubicBezTo>
                    <a:pt x="235" y="217"/>
                    <a:pt x="235" y="217"/>
                    <a:pt x="235" y="217"/>
                  </a:cubicBezTo>
                  <a:cubicBezTo>
                    <a:pt x="235" y="235"/>
                    <a:pt x="235" y="235"/>
                    <a:pt x="235" y="235"/>
                  </a:cubicBezTo>
                  <a:cubicBezTo>
                    <a:pt x="252" y="235"/>
                    <a:pt x="252" y="235"/>
                    <a:pt x="252" y="235"/>
                  </a:cubicBezTo>
                  <a:cubicBezTo>
                    <a:pt x="252" y="235"/>
                    <a:pt x="285" y="235"/>
                    <a:pt x="285" y="201"/>
                  </a:cubicBezTo>
                  <a:cubicBezTo>
                    <a:pt x="285" y="76"/>
                    <a:pt x="285" y="76"/>
                    <a:pt x="285" y="76"/>
                  </a:cubicBezTo>
                  <a:cubicBezTo>
                    <a:pt x="285" y="76"/>
                    <a:pt x="285" y="43"/>
                    <a:pt x="251" y="4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13" name="Icon"/>
            <p:cNvSpPr>
              <a:spLocks noEditPoints="1"/>
            </p:cNvSpPr>
            <p:nvPr/>
          </p:nvSpPr>
          <p:spPr bwMode="auto">
            <a:xfrm>
              <a:off x="-5853926" y="5889794"/>
              <a:ext cx="436823" cy="375999"/>
            </a:xfrm>
            <a:custGeom>
              <a:avLst/>
              <a:gdLst>
                <a:gd name="T0" fmla="*/ 64 w 298"/>
                <a:gd name="T1" fmla="*/ 96 h 256"/>
                <a:gd name="T2" fmla="*/ 112 w 298"/>
                <a:gd name="T3" fmla="*/ 9 h 256"/>
                <a:gd name="T4" fmla="*/ 132 w 298"/>
                <a:gd name="T5" fmla="*/ 4 h 256"/>
                <a:gd name="T6" fmla="*/ 138 w 298"/>
                <a:gd name="T7" fmla="*/ 24 h 256"/>
                <a:gd name="T8" fmla="*/ 90 w 298"/>
                <a:gd name="T9" fmla="*/ 111 h 256"/>
                <a:gd name="T10" fmla="*/ 69 w 298"/>
                <a:gd name="T11" fmla="*/ 118 h 256"/>
                <a:gd name="T12" fmla="*/ 161 w 298"/>
                <a:gd name="T13" fmla="*/ 24 h 256"/>
                <a:gd name="T14" fmla="*/ 208 w 298"/>
                <a:gd name="T15" fmla="*/ 112 h 256"/>
                <a:gd name="T16" fmla="*/ 228 w 298"/>
                <a:gd name="T17" fmla="*/ 119 h 256"/>
                <a:gd name="T18" fmla="*/ 234 w 298"/>
                <a:gd name="T19" fmla="*/ 98 h 256"/>
                <a:gd name="T20" fmla="*/ 188 w 298"/>
                <a:gd name="T21" fmla="*/ 10 h 256"/>
                <a:gd name="T22" fmla="*/ 168 w 298"/>
                <a:gd name="T23" fmla="*/ 4 h 256"/>
                <a:gd name="T24" fmla="*/ 297 w 298"/>
                <a:gd name="T25" fmla="*/ 115 h 256"/>
                <a:gd name="T26" fmla="*/ 245 w 298"/>
                <a:gd name="T27" fmla="*/ 100 h 256"/>
                <a:gd name="T28" fmla="*/ 232 w 298"/>
                <a:gd name="T29" fmla="*/ 126 h 256"/>
                <a:gd name="T30" fmla="*/ 202 w 298"/>
                <a:gd name="T31" fmla="*/ 116 h 256"/>
                <a:gd name="T32" fmla="*/ 193 w 298"/>
                <a:gd name="T33" fmla="*/ 99 h 256"/>
                <a:gd name="T34" fmla="*/ 157 w 298"/>
                <a:gd name="T35" fmla="*/ 99 h 256"/>
                <a:gd name="T36" fmla="*/ 156 w 298"/>
                <a:gd name="T37" fmla="*/ 99 h 256"/>
                <a:gd name="T38" fmla="*/ 105 w 298"/>
                <a:gd name="T39" fmla="*/ 98 h 256"/>
                <a:gd name="T40" fmla="*/ 96 w 298"/>
                <a:gd name="T41" fmla="*/ 115 h 256"/>
                <a:gd name="T42" fmla="*/ 65 w 298"/>
                <a:gd name="T43" fmla="*/ 124 h 256"/>
                <a:gd name="T44" fmla="*/ 16 w 298"/>
                <a:gd name="T45" fmla="*/ 97 h 256"/>
                <a:gd name="T46" fmla="*/ 15 w 298"/>
                <a:gd name="T47" fmla="*/ 97 h 256"/>
                <a:gd name="T48" fmla="*/ 15 w 298"/>
                <a:gd name="T49" fmla="*/ 128 h 256"/>
                <a:gd name="T50" fmla="*/ 15 w 298"/>
                <a:gd name="T51" fmla="*/ 128 h 256"/>
                <a:gd name="T52" fmla="*/ 43 w 298"/>
                <a:gd name="T53" fmla="*/ 234 h 256"/>
                <a:gd name="T54" fmla="*/ 138 w 298"/>
                <a:gd name="T55" fmla="*/ 255 h 256"/>
                <a:gd name="T56" fmla="*/ 230 w 298"/>
                <a:gd name="T57" fmla="*/ 256 h 256"/>
                <a:gd name="T58" fmla="*/ 277 w 298"/>
                <a:gd name="T59" fmla="*/ 130 h 256"/>
                <a:gd name="T60" fmla="*/ 283 w 298"/>
                <a:gd name="T61" fmla="*/ 130 h 256"/>
                <a:gd name="T62" fmla="*/ 79 w 298"/>
                <a:gd name="T63" fmla="*/ 234 h 256"/>
                <a:gd name="T64" fmla="*/ 69 w 298"/>
                <a:gd name="T65" fmla="*/ 223 h 256"/>
                <a:gd name="T66" fmla="*/ 70 w 298"/>
                <a:gd name="T67" fmla="*/ 165 h 256"/>
                <a:gd name="T68" fmla="*/ 80 w 298"/>
                <a:gd name="T69" fmla="*/ 156 h 256"/>
                <a:gd name="T70" fmla="*/ 90 w 298"/>
                <a:gd name="T71" fmla="*/ 166 h 256"/>
                <a:gd name="T72" fmla="*/ 89 w 298"/>
                <a:gd name="T73" fmla="*/ 224 h 256"/>
                <a:gd name="T74" fmla="*/ 79 w 298"/>
                <a:gd name="T75" fmla="*/ 234 h 256"/>
                <a:gd name="T76" fmla="*/ 115 w 298"/>
                <a:gd name="T77" fmla="*/ 224 h 256"/>
                <a:gd name="T78" fmla="*/ 115 w 298"/>
                <a:gd name="T79" fmla="*/ 224 h 256"/>
                <a:gd name="T80" fmla="*/ 115 w 298"/>
                <a:gd name="T81" fmla="*/ 166 h 256"/>
                <a:gd name="T82" fmla="*/ 135 w 298"/>
                <a:gd name="T83" fmla="*/ 166 h 256"/>
                <a:gd name="T84" fmla="*/ 135 w 298"/>
                <a:gd name="T85" fmla="*/ 224 h 256"/>
                <a:gd name="T86" fmla="*/ 135 w 298"/>
                <a:gd name="T87" fmla="*/ 224 h 256"/>
                <a:gd name="T88" fmla="*/ 170 w 298"/>
                <a:gd name="T89" fmla="*/ 235 h 256"/>
                <a:gd name="T90" fmla="*/ 160 w 298"/>
                <a:gd name="T91" fmla="*/ 224 h 256"/>
                <a:gd name="T92" fmla="*/ 161 w 298"/>
                <a:gd name="T93" fmla="*/ 166 h 256"/>
                <a:gd name="T94" fmla="*/ 171 w 298"/>
                <a:gd name="T95" fmla="*/ 157 h 256"/>
                <a:gd name="T96" fmla="*/ 181 w 298"/>
                <a:gd name="T97" fmla="*/ 166 h 256"/>
                <a:gd name="T98" fmla="*/ 180 w 298"/>
                <a:gd name="T99" fmla="*/ 225 h 256"/>
                <a:gd name="T100" fmla="*/ 170 w 298"/>
                <a:gd name="T101" fmla="*/ 235 h 256"/>
                <a:gd name="T102" fmla="*/ 206 w 298"/>
                <a:gd name="T103" fmla="*/ 225 h 256"/>
                <a:gd name="T104" fmla="*/ 206 w 298"/>
                <a:gd name="T105" fmla="*/ 225 h 256"/>
                <a:gd name="T106" fmla="*/ 207 w 298"/>
                <a:gd name="T107" fmla="*/ 167 h 256"/>
                <a:gd name="T108" fmla="*/ 226 w 298"/>
                <a:gd name="T109" fmla="*/ 167 h 256"/>
                <a:gd name="T110" fmla="*/ 226 w 298"/>
                <a:gd name="T111" fmla="*/ 225 h 256"/>
                <a:gd name="T112" fmla="*/ 226 w 298"/>
                <a:gd name="T113" fmla="*/ 225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98" h="256">
                  <a:moveTo>
                    <a:pt x="63" y="97"/>
                  </a:moveTo>
                  <a:cubicBezTo>
                    <a:pt x="63" y="97"/>
                    <a:pt x="63" y="97"/>
                    <a:pt x="64" y="96"/>
                  </a:cubicBezTo>
                  <a:cubicBezTo>
                    <a:pt x="64" y="96"/>
                    <a:pt x="64" y="96"/>
                    <a:pt x="64" y="96"/>
                  </a:cubicBezTo>
                  <a:cubicBezTo>
                    <a:pt x="112" y="9"/>
                    <a:pt x="112" y="9"/>
                    <a:pt x="112" y="9"/>
                  </a:cubicBezTo>
                  <a:cubicBezTo>
                    <a:pt x="112" y="9"/>
                    <a:pt x="112" y="9"/>
                    <a:pt x="112" y="9"/>
                  </a:cubicBezTo>
                  <a:cubicBezTo>
                    <a:pt x="116" y="2"/>
                    <a:pt x="125" y="0"/>
                    <a:pt x="132" y="4"/>
                  </a:cubicBezTo>
                  <a:cubicBezTo>
                    <a:pt x="139" y="8"/>
                    <a:pt x="142" y="17"/>
                    <a:pt x="138" y="24"/>
                  </a:cubicBezTo>
                  <a:cubicBezTo>
                    <a:pt x="138" y="24"/>
                    <a:pt x="138" y="24"/>
                    <a:pt x="138" y="24"/>
                  </a:cubicBezTo>
                  <a:cubicBezTo>
                    <a:pt x="90" y="111"/>
                    <a:pt x="90" y="111"/>
                    <a:pt x="90" y="111"/>
                  </a:cubicBezTo>
                  <a:cubicBezTo>
                    <a:pt x="90" y="111"/>
                    <a:pt x="90" y="111"/>
                    <a:pt x="90" y="111"/>
                  </a:cubicBezTo>
                  <a:cubicBezTo>
                    <a:pt x="90" y="111"/>
                    <a:pt x="90" y="111"/>
                    <a:pt x="90" y="112"/>
                  </a:cubicBezTo>
                  <a:cubicBezTo>
                    <a:pt x="86" y="119"/>
                    <a:pt x="76" y="122"/>
                    <a:pt x="69" y="118"/>
                  </a:cubicBezTo>
                  <a:cubicBezTo>
                    <a:pt x="62" y="113"/>
                    <a:pt x="59" y="104"/>
                    <a:pt x="63" y="97"/>
                  </a:cubicBezTo>
                  <a:close/>
                  <a:moveTo>
                    <a:pt x="161" y="24"/>
                  </a:moveTo>
                  <a:cubicBezTo>
                    <a:pt x="207" y="112"/>
                    <a:pt x="207" y="112"/>
                    <a:pt x="207" y="112"/>
                  </a:cubicBezTo>
                  <a:cubicBezTo>
                    <a:pt x="208" y="112"/>
                    <a:pt x="208" y="112"/>
                    <a:pt x="208" y="112"/>
                  </a:cubicBezTo>
                  <a:cubicBezTo>
                    <a:pt x="208" y="112"/>
                    <a:pt x="208" y="113"/>
                    <a:pt x="208" y="113"/>
                  </a:cubicBezTo>
                  <a:cubicBezTo>
                    <a:pt x="212" y="120"/>
                    <a:pt x="221" y="123"/>
                    <a:pt x="228" y="119"/>
                  </a:cubicBezTo>
                  <a:cubicBezTo>
                    <a:pt x="236" y="115"/>
                    <a:pt x="238" y="106"/>
                    <a:pt x="234" y="99"/>
                  </a:cubicBezTo>
                  <a:cubicBezTo>
                    <a:pt x="234" y="98"/>
                    <a:pt x="234" y="98"/>
                    <a:pt x="234" y="98"/>
                  </a:cubicBezTo>
                  <a:cubicBezTo>
                    <a:pt x="234" y="98"/>
                    <a:pt x="234" y="98"/>
                    <a:pt x="234" y="98"/>
                  </a:cubicBezTo>
                  <a:cubicBezTo>
                    <a:pt x="188" y="10"/>
                    <a:pt x="188" y="10"/>
                    <a:pt x="188" y="10"/>
                  </a:cubicBezTo>
                  <a:cubicBezTo>
                    <a:pt x="188" y="10"/>
                    <a:pt x="188" y="10"/>
                    <a:pt x="188" y="10"/>
                  </a:cubicBezTo>
                  <a:cubicBezTo>
                    <a:pt x="184" y="3"/>
                    <a:pt x="175" y="0"/>
                    <a:pt x="168" y="4"/>
                  </a:cubicBezTo>
                  <a:cubicBezTo>
                    <a:pt x="160" y="8"/>
                    <a:pt x="157" y="17"/>
                    <a:pt x="161" y="24"/>
                  </a:cubicBezTo>
                  <a:close/>
                  <a:moveTo>
                    <a:pt x="297" y="115"/>
                  </a:moveTo>
                  <a:cubicBezTo>
                    <a:pt x="298" y="107"/>
                    <a:pt x="291" y="100"/>
                    <a:pt x="283" y="100"/>
                  </a:cubicBezTo>
                  <a:cubicBezTo>
                    <a:pt x="245" y="100"/>
                    <a:pt x="245" y="100"/>
                    <a:pt x="245" y="100"/>
                  </a:cubicBezTo>
                  <a:cubicBezTo>
                    <a:pt x="242" y="100"/>
                    <a:pt x="242" y="100"/>
                    <a:pt x="242" y="100"/>
                  </a:cubicBezTo>
                  <a:cubicBezTo>
                    <a:pt x="246" y="110"/>
                    <a:pt x="241" y="121"/>
                    <a:pt x="232" y="126"/>
                  </a:cubicBezTo>
                  <a:cubicBezTo>
                    <a:pt x="221" y="132"/>
                    <a:pt x="208" y="127"/>
                    <a:pt x="202" y="117"/>
                  </a:cubicBezTo>
                  <a:cubicBezTo>
                    <a:pt x="202" y="117"/>
                    <a:pt x="202" y="116"/>
                    <a:pt x="202" y="116"/>
                  </a:cubicBezTo>
                  <a:cubicBezTo>
                    <a:pt x="202" y="116"/>
                    <a:pt x="202" y="116"/>
                    <a:pt x="202" y="116"/>
                  </a:cubicBezTo>
                  <a:cubicBezTo>
                    <a:pt x="193" y="99"/>
                    <a:pt x="193" y="99"/>
                    <a:pt x="193" y="99"/>
                  </a:cubicBezTo>
                  <a:cubicBezTo>
                    <a:pt x="157" y="99"/>
                    <a:pt x="157" y="99"/>
                    <a:pt x="157" y="99"/>
                  </a:cubicBezTo>
                  <a:cubicBezTo>
                    <a:pt x="157" y="99"/>
                    <a:pt x="157" y="99"/>
                    <a:pt x="157" y="99"/>
                  </a:cubicBezTo>
                  <a:cubicBezTo>
                    <a:pt x="156" y="99"/>
                    <a:pt x="156" y="99"/>
                    <a:pt x="156" y="99"/>
                  </a:cubicBezTo>
                  <a:cubicBezTo>
                    <a:pt x="156" y="99"/>
                    <a:pt x="156" y="99"/>
                    <a:pt x="156" y="99"/>
                  </a:cubicBezTo>
                  <a:cubicBezTo>
                    <a:pt x="156" y="99"/>
                    <a:pt x="156" y="99"/>
                    <a:pt x="156" y="99"/>
                  </a:cubicBezTo>
                  <a:cubicBezTo>
                    <a:pt x="105" y="98"/>
                    <a:pt x="105" y="98"/>
                    <a:pt x="105" y="98"/>
                  </a:cubicBezTo>
                  <a:cubicBezTo>
                    <a:pt x="96" y="115"/>
                    <a:pt x="96" y="115"/>
                    <a:pt x="96" y="115"/>
                  </a:cubicBezTo>
                  <a:cubicBezTo>
                    <a:pt x="96" y="115"/>
                    <a:pt x="96" y="115"/>
                    <a:pt x="96" y="115"/>
                  </a:cubicBezTo>
                  <a:cubicBezTo>
                    <a:pt x="96" y="115"/>
                    <a:pt x="95" y="115"/>
                    <a:pt x="95" y="116"/>
                  </a:cubicBezTo>
                  <a:cubicBezTo>
                    <a:pt x="89" y="126"/>
                    <a:pt x="76" y="130"/>
                    <a:pt x="65" y="124"/>
                  </a:cubicBezTo>
                  <a:cubicBezTo>
                    <a:pt x="56" y="119"/>
                    <a:pt x="52" y="108"/>
                    <a:pt x="55" y="98"/>
                  </a:cubicBezTo>
                  <a:cubicBezTo>
                    <a:pt x="16" y="97"/>
                    <a:pt x="16" y="97"/>
                    <a:pt x="16" y="97"/>
                  </a:cubicBezTo>
                  <a:cubicBezTo>
                    <a:pt x="16" y="98"/>
                    <a:pt x="16" y="98"/>
                    <a:pt x="16" y="98"/>
                  </a:cubicBezTo>
                  <a:cubicBezTo>
                    <a:pt x="16" y="98"/>
                    <a:pt x="15" y="97"/>
                    <a:pt x="15" y="97"/>
                  </a:cubicBezTo>
                  <a:cubicBezTo>
                    <a:pt x="7" y="97"/>
                    <a:pt x="0" y="104"/>
                    <a:pt x="0" y="112"/>
                  </a:cubicBezTo>
                  <a:cubicBezTo>
                    <a:pt x="0" y="121"/>
                    <a:pt x="7" y="128"/>
                    <a:pt x="15" y="128"/>
                  </a:cubicBezTo>
                  <a:cubicBezTo>
                    <a:pt x="15" y="128"/>
                    <a:pt x="15" y="128"/>
                    <a:pt x="15" y="128"/>
                  </a:cubicBezTo>
                  <a:cubicBezTo>
                    <a:pt x="15" y="128"/>
                    <a:pt x="15" y="128"/>
                    <a:pt x="15" y="128"/>
                  </a:cubicBezTo>
                  <a:cubicBezTo>
                    <a:pt x="20" y="128"/>
                    <a:pt x="20" y="128"/>
                    <a:pt x="20" y="128"/>
                  </a:cubicBezTo>
                  <a:cubicBezTo>
                    <a:pt x="24" y="143"/>
                    <a:pt x="42" y="229"/>
                    <a:pt x="43" y="234"/>
                  </a:cubicBezTo>
                  <a:cubicBezTo>
                    <a:pt x="45" y="241"/>
                    <a:pt x="51" y="254"/>
                    <a:pt x="65" y="255"/>
                  </a:cubicBezTo>
                  <a:cubicBezTo>
                    <a:pt x="75" y="255"/>
                    <a:pt x="115" y="255"/>
                    <a:pt x="138" y="255"/>
                  </a:cubicBezTo>
                  <a:cubicBezTo>
                    <a:pt x="138" y="255"/>
                    <a:pt x="146" y="255"/>
                    <a:pt x="156" y="255"/>
                  </a:cubicBezTo>
                  <a:cubicBezTo>
                    <a:pt x="180" y="256"/>
                    <a:pt x="220" y="256"/>
                    <a:pt x="230" y="256"/>
                  </a:cubicBezTo>
                  <a:cubicBezTo>
                    <a:pt x="244" y="256"/>
                    <a:pt x="250" y="243"/>
                    <a:pt x="252" y="236"/>
                  </a:cubicBezTo>
                  <a:cubicBezTo>
                    <a:pt x="253" y="231"/>
                    <a:pt x="273" y="146"/>
                    <a:pt x="277" y="130"/>
                  </a:cubicBezTo>
                  <a:cubicBezTo>
                    <a:pt x="283" y="130"/>
                    <a:pt x="283" y="130"/>
                    <a:pt x="283" y="130"/>
                  </a:cubicBezTo>
                  <a:cubicBezTo>
                    <a:pt x="283" y="130"/>
                    <a:pt x="283" y="130"/>
                    <a:pt x="283" y="130"/>
                  </a:cubicBezTo>
                  <a:cubicBezTo>
                    <a:pt x="291" y="130"/>
                    <a:pt x="297" y="124"/>
                    <a:pt x="297" y="115"/>
                  </a:cubicBezTo>
                  <a:close/>
                  <a:moveTo>
                    <a:pt x="79" y="234"/>
                  </a:moveTo>
                  <a:cubicBezTo>
                    <a:pt x="74" y="234"/>
                    <a:pt x="69" y="229"/>
                    <a:pt x="69" y="224"/>
                  </a:cubicBezTo>
                  <a:cubicBezTo>
                    <a:pt x="69" y="224"/>
                    <a:pt x="69" y="224"/>
                    <a:pt x="69" y="223"/>
                  </a:cubicBezTo>
                  <a:cubicBezTo>
                    <a:pt x="69" y="223"/>
                    <a:pt x="69" y="223"/>
                    <a:pt x="69" y="223"/>
                  </a:cubicBezTo>
                  <a:cubicBezTo>
                    <a:pt x="70" y="165"/>
                    <a:pt x="70" y="165"/>
                    <a:pt x="70" y="165"/>
                  </a:cubicBezTo>
                  <a:cubicBezTo>
                    <a:pt x="70" y="165"/>
                    <a:pt x="70" y="165"/>
                    <a:pt x="70" y="165"/>
                  </a:cubicBezTo>
                  <a:cubicBezTo>
                    <a:pt x="70" y="160"/>
                    <a:pt x="75" y="156"/>
                    <a:pt x="80" y="156"/>
                  </a:cubicBezTo>
                  <a:cubicBezTo>
                    <a:pt x="85" y="156"/>
                    <a:pt x="90" y="160"/>
                    <a:pt x="90" y="166"/>
                  </a:cubicBezTo>
                  <a:cubicBezTo>
                    <a:pt x="90" y="166"/>
                    <a:pt x="90" y="166"/>
                    <a:pt x="90" y="166"/>
                  </a:cubicBezTo>
                  <a:cubicBezTo>
                    <a:pt x="89" y="224"/>
                    <a:pt x="89" y="224"/>
                    <a:pt x="89" y="224"/>
                  </a:cubicBezTo>
                  <a:cubicBezTo>
                    <a:pt x="89" y="224"/>
                    <a:pt x="89" y="224"/>
                    <a:pt x="89" y="224"/>
                  </a:cubicBezTo>
                  <a:cubicBezTo>
                    <a:pt x="89" y="224"/>
                    <a:pt x="89" y="224"/>
                    <a:pt x="89" y="224"/>
                  </a:cubicBezTo>
                  <a:cubicBezTo>
                    <a:pt x="89" y="230"/>
                    <a:pt x="85" y="234"/>
                    <a:pt x="79" y="234"/>
                  </a:cubicBezTo>
                  <a:close/>
                  <a:moveTo>
                    <a:pt x="125" y="234"/>
                  </a:moveTo>
                  <a:cubicBezTo>
                    <a:pt x="119" y="234"/>
                    <a:pt x="115" y="230"/>
                    <a:pt x="115" y="224"/>
                  </a:cubicBezTo>
                  <a:cubicBezTo>
                    <a:pt x="115" y="224"/>
                    <a:pt x="115" y="224"/>
                    <a:pt x="115" y="224"/>
                  </a:cubicBezTo>
                  <a:cubicBezTo>
                    <a:pt x="115" y="224"/>
                    <a:pt x="115" y="224"/>
                    <a:pt x="115" y="224"/>
                  </a:cubicBezTo>
                  <a:cubicBezTo>
                    <a:pt x="115" y="166"/>
                    <a:pt x="115" y="166"/>
                    <a:pt x="115" y="166"/>
                  </a:cubicBezTo>
                  <a:cubicBezTo>
                    <a:pt x="115" y="166"/>
                    <a:pt x="115" y="166"/>
                    <a:pt x="115" y="166"/>
                  </a:cubicBezTo>
                  <a:cubicBezTo>
                    <a:pt x="116" y="160"/>
                    <a:pt x="120" y="156"/>
                    <a:pt x="126" y="156"/>
                  </a:cubicBezTo>
                  <a:cubicBezTo>
                    <a:pt x="131" y="156"/>
                    <a:pt x="135" y="161"/>
                    <a:pt x="135" y="166"/>
                  </a:cubicBezTo>
                  <a:cubicBezTo>
                    <a:pt x="135" y="166"/>
                    <a:pt x="135" y="166"/>
                    <a:pt x="135" y="166"/>
                  </a:cubicBezTo>
                  <a:cubicBezTo>
                    <a:pt x="135" y="224"/>
                    <a:pt x="135" y="224"/>
                    <a:pt x="135" y="224"/>
                  </a:cubicBezTo>
                  <a:cubicBezTo>
                    <a:pt x="135" y="224"/>
                    <a:pt x="135" y="224"/>
                    <a:pt x="135" y="224"/>
                  </a:cubicBezTo>
                  <a:cubicBezTo>
                    <a:pt x="135" y="224"/>
                    <a:pt x="135" y="224"/>
                    <a:pt x="135" y="224"/>
                  </a:cubicBezTo>
                  <a:cubicBezTo>
                    <a:pt x="135" y="230"/>
                    <a:pt x="130" y="234"/>
                    <a:pt x="125" y="234"/>
                  </a:cubicBezTo>
                  <a:close/>
                  <a:moveTo>
                    <a:pt x="170" y="235"/>
                  </a:moveTo>
                  <a:cubicBezTo>
                    <a:pt x="165" y="235"/>
                    <a:pt x="160" y="230"/>
                    <a:pt x="160" y="225"/>
                  </a:cubicBezTo>
                  <a:cubicBezTo>
                    <a:pt x="160" y="225"/>
                    <a:pt x="160" y="224"/>
                    <a:pt x="160" y="224"/>
                  </a:cubicBezTo>
                  <a:cubicBezTo>
                    <a:pt x="160" y="224"/>
                    <a:pt x="160" y="224"/>
                    <a:pt x="160" y="224"/>
                  </a:cubicBezTo>
                  <a:cubicBezTo>
                    <a:pt x="161" y="166"/>
                    <a:pt x="161" y="166"/>
                    <a:pt x="161" y="166"/>
                  </a:cubicBezTo>
                  <a:cubicBezTo>
                    <a:pt x="161" y="166"/>
                    <a:pt x="161" y="166"/>
                    <a:pt x="161" y="166"/>
                  </a:cubicBezTo>
                  <a:cubicBezTo>
                    <a:pt x="161" y="161"/>
                    <a:pt x="166" y="157"/>
                    <a:pt x="171" y="157"/>
                  </a:cubicBezTo>
                  <a:cubicBezTo>
                    <a:pt x="176" y="157"/>
                    <a:pt x="181" y="161"/>
                    <a:pt x="181" y="166"/>
                  </a:cubicBezTo>
                  <a:cubicBezTo>
                    <a:pt x="181" y="166"/>
                    <a:pt x="181" y="166"/>
                    <a:pt x="181" y="166"/>
                  </a:cubicBezTo>
                  <a:cubicBezTo>
                    <a:pt x="180" y="225"/>
                    <a:pt x="180" y="225"/>
                    <a:pt x="180" y="225"/>
                  </a:cubicBezTo>
                  <a:cubicBezTo>
                    <a:pt x="180" y="225"/>
                    <a:pt x="180" y="225"/>
                    <a:pt x="180" y="225"/>
                  </a:cubicBezTo>
                  <a:cubicBezTo>
                    <a:pt x="180" y="225"/>
                    <a:pt x="180" y="225"/>
                    <a:pt x="180" y="225"/>
                  </a:cubicBezTo>
                  <a:cubicBezTo>
                    <a:pt x="180" y="230"/>
                    <a:pt x="176" y="235"/>
                    <a:pt x="170" y="235"/>
                  </a:cubicBezTo>
                  <a:close/>
                  <a:moveTo>
                    <a:pt x="216" y="235"/>
                  </a:moveTo>
                  <a:cubicBezTo>
                    <a:pt x="210" y="235"/>
                    <a:pt x="206" y="231"/>
                    <a:pt x="206" y="225"/>
                  </a:cubicBezTo>
                  <a:cubicBezTo>
                    <a:pt x="206" y="225"/>
                    <a:pt x="206" y="225"/>
                    <a:pt x="206" y="225"/>
                  </a:cubicBezTo>
                  <a:cubicBezTo>
                    <a:pt x="206" y="225"/>
                    <a:pt x="206" y="225"/>
                    <a:pt x="206" y="225"/>
                  </a:cubicBezTo>
                  <a:cubicBezTo>
                    <a:pt x="207" y="167"/>
                    <a:pt x="207" y="167"/>
                    <a:pt x="207" y="167"/>
                  </a:cubicBezTo>
                  <a:cubicBezTo>
                    <a:pt x="207" y="167"/>
                    <a:pt x="207" y="167"/>
                    <a:pt x="207" y="167"/>
                  </a:cubicBezTo>
                  <a:cubicBezTo>
                    <a:pt x="207" y="161"/>
                    <a:pt x="211" y="157"/>
                    <a:pt x="217" y="157"/>
                  </a:cubicBezTo>
                  <a:cubicBezTo>
                    <a:pt x="222" y="157"/>
                    <a:pt x="226" y="161"/>
                    <a:pt x="226" y="167"/>
                  </a:cubicBezTo>
                  <a:cubicBezTo>
                    <a:pt x="226" y="167"/>
                    <a:pt x="226" y="167"/>
                    <a:pt x="226" y="167"/>
                  </a:cubicBezTo>
                  <a:cubicBezTo>
                    <a:pt x="226" y="225"/>
                    <a:pt x="226" y="225"/>
                    <a:pt x="226" y="225"/>
                  </a:cubicBezTo>
                  <a:cubicBezTo>
                    <a:pt x="226" y="225"/>
                    <a:pt x="226" y="225"/>
                    <a:pt x="226" y="225"/>
                  </a:cubicBezTo>
                  <a:cubicBezTo>
                    <a:pt x="226" y="225"/>
                    <a:pt x="226" y="225"/>
                    <a:pt x="226" y="225"/>
                  </a:cubicBezTo>
                  <a:cubicBezTo>
                    <a:pt x="226" y="231"/>
                    <a:pt x="221" y="235"/>
                    <a:pt x="216" y="23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14" name="Icon"/>
            <p:cNvSpPr>
              <a:spLocks noEditPoints="1"/>
            </p:cNvSpPr>
            <p:nvPr/>
          </p:nvSpPr>
          <p:spPr bwMode="auto">
            <a:xfrm>
              <a:off x="-4566060" y="5865467"/>
              <a:ext cx="143063" cy="424653"/>
            </a:xfrm>
            <a:custGeom>
              <a:avLst/>
              <a:gdLst>
                <a:gd name="T0" fmla="*/ 107 w 144"/>
                <a:gd name="T1" fmla="*/ 32 h 433"/>
                <a:gd name="T2" fmla="*/ 107 w 144"/>
                <a:gd name="T3" fmla="*/ 32 h 433"/>
                <a:gd name="T4" fmla="*/ 103 w 144"/>
                <a:gd name="T5" fmla="*/ 5 h 433"/>
                <a:gd name="T6" fmla="*/ 78 w 144"/>
                <a:gd name="T7" fmla="*/ 0 h 433"/>
                <a:gd name="T8" fmla="*/ 76 w 144"/>
                <a:gd name="T9" fmla="*/ 0 h 433"/>
                <a:gd name="T10" fmla="*/ 70 w 144"/>
                <a:gd name="T11" fmla="*/ 0 h 433"/>
                <a:gd name="T12" fmla="*/ 66 w 144"/>
                <a:gd name="T13" fmla="*/ 1 h 433"/>
                <a:gd name="T14" fmla="*/ 62 w 144"/>
                <a:gd name="T15" fmla="*/ 1 h 433"/>
                <a:gd name="T16" fmla="*/ 58 w 144"/>
                <a:gd name="T17" fmla="*/ 1 h 433"/>
                <a:gd name="T18" fmla="*/ 56 w 144"/>
                <a:gd name="T19" fmla="*/ 2 h 433"/>
                <a:gd name="T20" fmla="*/ 53 w 144"/>
                <a:gd name="T21" fmla="*/ 3 h 433"/>
                <a:gd name="T22" fmla="*/ 51 w 144"/>
                <a:gd name="T23" fmla="*/ 3 h 433"/>
                <a:gd name="T24" fmla="*/ 49 w 144"/>
                <a:gd name="T25" fmla="*/ 4 h 433"/>
                <a:gd name="T26" fmla="*/ 45 w 144"/>
                <a:gd name="T27" fmla="*/ 31 h 433"/>
                <a:gd name="T28" fmla="*/ 43 w 144"/>
                <a:gd name="T29" fmla="*/ 32 h 433"/>
                <a:gd name="T30" fmla="*/ 40 w 144"/>
                <a:gd name="T31" fmla="*/ 39 h 433"/>
                <a:gd name="T32" fmla="*/ 41 w 144"/>
                <a:gd name="T33" fmla="*/ 40 h 433"/>
                <a:gd name="T34" fmla="*/ 47 w 144"/>
                <a:gd name="T35" fmla="*/ 46 h 433"/>
                <a:gd name="T36" fmla="*/ 27 w 144"/>
                <a:gd name="T37" fmla="*/ 89 h 433"/>
                <a:gd name="T38" fmla="*/ 8 w 144"/>
                <a:gd name="T39" fmla="*/ 124 h 433"/>
                <a:gd name="T40" fmla="*/ 3 w 144"/>
                <a:gd name="T41" fmla="*/ 145 h 433"/>
                <a:gd name="T42" fmla="*/ 6 w 144"/>
                <a:gd name="T43" fmla="*/ 151 h 433"/>
                <a:gd name="T44" fmla="*/ 4 w 144"/>
                <a:gd name="T45" fmla="*/ 256 h 433"/>
                <a:gd name="T46" fmla="*/ 2 w 144"/>
                <a:gd name="T47" fmla="*/ 266 h 433"/>
                <a:gd name="T48" fmla="*/ 2 w 144"/>
                <a:gd name="T49" fmla="*/ 272 h 433"/>
                <a:gd name="T50" fmla="*/ 4 w 144"/>
                <a:gd name="T51" fmla="*/ 273 h 433"/>
                <a:gd name="T52" fmla="*/ 5 w 144"/>
                <a:gd name="T53" fmla="*/ 276 h 433"/>
                <a:gd name="T54" fmla="*/ 12 w 144"/>
                <a:gd name="T55" fmla="*/ 319 h 433"/>
                <a:gd name="T56" fmla="*/ 5 w 144"/>
                <a:gd name="T57" fmla="*/ 359 h 433"/>
                <a:gd name="T58" fmla="*/ 1 w 144"/>
                <a:gd name="T59" fmla="*/ 368 h 433"/>
                <a:gd name="T60" fmla="*/ 0 w 144"/>
                <a:gd name="T61" fmla="*/ 382 h 433"/>
                <a:gd name="T62" fmla="*/ 29 w 144"/>
                <a:gd name="T63" fmla="*/ 430 h 433"/>
                <a:gd name="T64" fmla="*/ 44 w 144"/>
                <a:gd name="T65" fmla="*/ 429 h 433"/>
                <a:gd name="T66" fmla="*/ 55 w 144"/>
                <a:gd name="T67" fmla="*/ 424 h 433"/>
                <a:gd name="T68" fmla="*/ 68 w 144"/>
                <a:gd name="T69" fmla="*/ 433 h 433"/>
                <a:gd name="T70" fmla="*/ 88 w 144"/>
                <a:gd name="T71" fmla="*/ 427 h 433"/>
                <a:gd name="T72" fmla="*/ 102 w 144"/>
                <a:gd name="T73" fmla="*/ 432 h 433"/>
                <a:gd name="T74" fmla="*/ 103 w 144"/>
                <a:gd name="T75" fmla="*/ 432 h 433"/>
                <a:gd name="T76" fmla="*/ 139 w 144"/>
                <a:gd name="T77" fmla="*/ 383 h 433"/>
                <a:gd name="T78" fmla="*/ 139 w 144"/>
                <a:gd name="T79" fmla="*/ 374 h 433"/>
                <a:gd name="T80" fmla="*/ 138 w 144"/>
                <a:gd name="T81" fmla="*/ 371 h 433"/>
                <a:gd name="T82" fmla="*/ 136 w 144"/>
                <a:gd name="T83" fmla="*/ 369 h 433"/>
                <a:gd name="T84" fmla="*/ 129 w 144"/>
                <a:gd name="T85" fmla="*/ 318 h 433"/>
                <a:gd name="T86" fmla="*/ 129 w 144"/>
                <a:gd name="T87" fmla="*/ 317 h 433"/>
                <a:gd name="T88" fmla="*/ 138 w 144"/>
                <a:gd name="T89" fmla="*/ 276 h 433"/>
                <a:gd name="T90" fmla="*/ 140 w 144"/>
                <a:gd name="T91" fmla="*/ 275 h 433"/>
                <a:gd name="T92" fmla="*/ 141 w 144"/>
                <a:gd name="T93" fmla="*/ 272 h 433"/>
                <a:gd name="T94" fmla="*/ 141 w 144"/>
                <a:gd name="T95" fmla="*/ 264 h 433"/>
                <a:gd name="T96" fmla="*/ 139 w 144"/>
                <a:gd name="T97" fmla="*/ 258 h 433"/>
                <a:gd name="T98" fmla="*/ 144 w 144"/>
                <a:gd name="T99" fmla="*/ 148 h 433"/>
                <a:gd name="T100" fmla="*/ 140 w 144"/>
                <a:gd name="T101" fmla="*/ 124 h 433"/>
                <a:gd name="T102" fmla="*/ 118 w 144"/>
                <a:gd name="T103" fmla="*/ 84 h 433"/>
                <a:gd name="T104" fmla="*/ 104 w 144"/>
                <a:gd name="T105" fmla="*/ 43 h 433"/>
                <a:gd name="T106" fmla="*/ 111 w 144"/>
                <a:gd name="T107" fmla="*/ 39 h 433"/>
                <a:gd name="T108" fmla="*/ 108 w 144"/>
                <a:gd name="T109" fmla="*/ 33 h 433"/>
                <a:gd name="T110" fmla="*/ 109 w 144"/>
                <a:gd name="T111" fmla="*/ 80 h 433"/>
                <a:gd name="T112" fmla="*/ 133 w 144"/>
                <a:gd name="T113" fmla="*/ 122 h 433"/>
                <a:gd name="T114" fmla="*/ 32 w 144"/>
                <a:gd name="T115" fmla="*/ 92 h 433"/>
                <a:gd name="T116" fmla="*/ 53 w 144"/>
                <a:gd name="T117" fmla="*/ 46 h 433"/>
                <a:gd name="T118" fmla="*/ 52 w 144"/>
                <a:gd name="T119" fmla="*/ 38 h 433"/>
                <a:gd name="T120" fmla="*/ 98 w 144"/>
                <a:gd name="T121" fmla="*/ 40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4" h="433">
                  <a:moveTo>
                    <a:pt x="108" y="33"/>
                  </a:moveTo>
                  <a:cubicBezTo>
                    <a:pt x="108" y="33"/>
                    <a:pt x="107" y="32"/>
                    <a:pt x="107" y="32"/>
                  </a:cubicBezTo>
                  <a:cubicBezTo>
                    <a:pt x="106" y="32"/>
                    <a:pt x="106" y="32"/>
                    <a:pt x="106" y="32"/>
                  </a:cubicBezTo>
                  <a:cubicBezTo>
                    <a:pt x="106" y="32"/>
                    <a:pt x="107" y="32"/>
                    <a:pt x="107" y="32"/>
                  </a:cubicBezTo>
                  <a:cubicBezTo>
                    <a:pt x="107" y="21"/>
                    <a:pt x="106" y="12"/>
                    <a:pt x="103" y="5"/>
                  </a:cubicBezTo>
                  <a:cubicBezTo>
                    <a:pt x="103" y="5"/>
                    <a:pt x="103" y="5"/>
                    <a:pt x="103" y="5"/>
                  </a:cubicBezTo>
                  <a:cubicBezTo>
                    <a:pt x="103" y="5"/>
                    <a:pt x="103" y="5"/>
                    <a:pt x="102" y="5"/>
                  </a:cubicBezTo>
                  <a:cubicBezTo>
                    <a:pt x="99" y="3"/>
                    <a:pt x="89" y="1"/>
                    <a:pt x="78" y="0"/>
                  </a:cubicBezTo>
                  <a:cubicBezTo>
                    <a:pt x="77" y="0"/>
                    <a:pt x="77" y="0"/>
                    <a:pt x="76" y="0"/>
                  </a:cubicBezTo>
                  <a:cubicBezTo>
                    <a:pt x="76" y="0"/>
                    <a:pt x="76" y="0"/>
                    <a:pt x="76" y="0"/>
                  </a:cubicBezTo>
                  <a:cubicBezTo>
                    <a:pt x="75" y="0"/>
                    <a:pt x="75" y="0"/>
                    <a:pt x="75" y="0"/>
                  </a:cubicBezTo>
                  <a:cubicBezTo>
                    <a:pt x="73" y="0"/>
                    <a:pt x="72" y="0"/>
                    <a:pt x="70" y="0"/>
                  </a:cubicBezTo>
                  <a:cubicBezTo>
                    <a:pt x="70" y="0"/>
                    <a:pt x="70" y="0"/>
                    <a:pt x="69" y="0"/>
                  </a:cubicBezTo>
                  <a:cubicBezTo>
                    <a:pt x="68" y="0"/>
                    <a:pt x="67" y="0"/>
                    <a:pt x="66" y="1"/>
                  </a:cubicBezTo>
                  <a:cubicBezTo>
                    <a:pt x="66" y="1"/>
                    <a:pt x="66" y="1"/>
                    <a:pt x="65" y="1"/>
                  </a:cubicBezTo>
                  <a:cubicBezTo>
                    <a:pt x="64" y="1"/>
                    <a:pt x="63" y="1"/>
                    <a:pt x="62" y="1"/>
                  </a:cubicBezTo>
                  <a:cubicBezTo>
                    <a:pt x="62" y="1"/>
                    <a:pt x="62" y="1"/>
                    <a:pt x="62" y="1"/>
                  </a:cubicBezTo>
                  <a:cubicBezTo>
                    <a:pt x="61" y="1"/>
                    <a:pt x="59" y="1"/>
                    <a:pt x="58" y="1"/>
                  </a:cubicBezTo>
                  <a:cubicBezTo>
                    <a:pt x="58" y="1"/>
                    <a:pt x="58" y="1"/>
                    <a:pt x="58" y="1"/>
                  </a:cubicBezTo>
                  <a:cubicBezTo>
                    <a:pt x="57" y="2"/>
                    <a:pt x="56" y="2"/>
                    <a:pt x="56" y="2"/>
                  </a:cubicBezTo>
                  <a:cubicBezTo>
                    <a:pt x="55" y="2"/>
                    <a:pt x="55" y="2"/>
                    <a:pt x="55" y="2"/>
                  </a:cubicBezTo>
                  <a:cubicBezTo>
                    <a:pt x="54" y="2"/>
                    <a:pt x="54" y="2"/>
                    <a:pt x="53" y="3"/>
                  </a:cubicBezTo>
                  <a:cubicBezTo>
                    <a:pt x="53" y="3"/>
                    <a:pt x="52" y="3"/>
                    <a:pt x="52" y="3"/>
                  </a:cubicBezTo>
                  <a:cubicBezTo>
                    <a:pt x="52" y="3"/>
                    <a:pt x="51" y="3"/>
                    <a:pt x="51" y="3"/>
                  </a:cubicBezTo>
                  <a:cubicBezTo>
                    <a:pt x="51" y="3"/>
                    <a:pt x="51" y="3"/>
                    <a:pt x="50" y="4"/>
                  </a:cubicBezTo>
                  <a:cubicBezTo>
                    <a:pt x="50" y="4"/>
                    <a:pt x="49" y="4"/>
                    <a:pt x="49" y="4"/>
                  </a:cubicBezTo>
                  <a:cubicBezTo>
                    <a:pt x="46" y="11"/>
                    <a:pt x="45" y="19"/>
                    <a:pt x="45" y="30"/>
                  </a:cubicBezTo>
                  <a:cubicBezTo>
                    <a:pt x="45" y="31"/>
                    <a:pt x="45" y="31"/>
                    <a:pt x="45" y="31"/>
                  </a:cubicBezTo>
                  <a:cubicBezTo>
                    <a:pt x="45" y="31"/>
                    <a:pt x="45" y="31"/>
                    <a:pt x="45" y="31"/>
                  </a:cubicBezTo>
                  <a:cubicBezTo>
                    <a:pt x="44" y="31"/>
                    <a:pt x="44" y="31"/>
                    <a:pt x="43" y="32"/>
                  </a:cubicBezTo>
                  <a:cubicBezTo>
                    <a:pt x="42" y="33"/>
                    <a:pt x="38" y="35"/>
                    <a:pt x="40" y="38"/>
                  </a:cubicBezTo>
                  <a:cubicBezTo>
                    <a:pt x="40" y="38"/>
                    <a:pt x="40" y="38"/>
                    <a:pt x="40" y="39"/>
                  </a:cubicBezTo>
                  <a:cubicBezTo>
                    <a:pt x="40" y="39"/>
                    <a:pt x="41" y="39"/>
                    <a:pt x="41" y="39"/>
                  </a:cubicBezTo>
                  <a:cubicBezTo>
                    <a:pt x="41" y="39"/>
                    <a:pt x="41" y="40"/>
                    <a:pt x="41" y="40"/>
                  </a:cubicBezTo>
                  <a:cubicBezTo>
                    <a:pt x="42" y="41"/>
                    <a:pt x="44" y="41"/>
                    <a:pt x="47" y="42"/>
                  </a:cubicBezTo>
                  <a:cubicBezTo>
                    <a:pt x="47" y="43"/>
                    <a:pt x="47" y="44"/>
                    <a:pt x="47" y="46"/>
                  </a:cubicBezTo>
                  <a:cubicBezTo>
                    <a:pt x="46" y="56"/>
                    <a:pt x="41" y="66"/>
                    <a:pt x="36" y="75"/>
                  </a:cubicBezTo>
                  <a:cubicBezTo>
                    <a:pt x="33" y="79"/>
                    <a:pt x="30" y="84"/>
                    <a:pt x="27" y="89"/>
                  </a:cubicBezTo>
                  <a:cubicBezTo>
                    <a:pt x="18" y="102"/>
                    <a:pt x="12" y="112"/>
                    <a:pt x="8" y="121"/>
                  </a:cubicBezTo>
                  <a:cubicBezTo>
                    <a:pt x="7" y="122"/>
                    <a:pt x="7" y="123"/>
                    <a:pt x="8" y="124"/>
                  </a:cubicBezTo>
                  <a:cubicBezTo>
                    <a:pt x="8" y="125"/>
                    <a:pt x="9" y="125"/>
                    <a:pt x="9" y="125"/>
                  </a:cubicBezTo>
                  <a:cubicBezTo>
                    <a:pt x="6" y="133"/>
                    <a:pt x="4" y="140"/>
                    <a:pt x="3" y="145"/>
                  </a:cubicBezTo>
                  <a:cubicBezTo>
                    <a:pt x="3" y="147"/>
                    <a:pt x="4" y="148"/>
                    <a:pt x="4" y="149"/>
                  </a:cubicBezTo>
                  <a:cubicBezTo>
                    <a:pt x="5" y="151"/>
                    <a:pt x="6" y="151"/>
                    <a:pt x="6" y="151"/>
                  </a:cubicBezTo>
                  <a:cubicBezTo>
                    <a:pt x="6" y="151"/>
                    <a:pt x="5" y="210"/>
                    <a:pt x="5" y="239"/>
                  </a:cubicBezTo>
                  <a:cubicBezTo>
                    <a:pt x="5" y="249"/>
                    <a:pt x="5" y="255"/>
                    <a:pt x="4" y="256"/>
                  </a:cubicBezTo>
                  <a:cubicBezTo>
                    <a:pt x="2" y="257"/>
                    <a:pt x="2" y="258"/>
                    <a:pt x="2" y="262"/>
                  </a:cubicBezTo>
                  <a:cubicBezTo>
                    <a:pt x="2" y="263"/>
                    <a:pt x="2" y="265"/>
                    <a:pt x="2" y="266"/>
                  </a:cubicBezTo>
                  <a:cubicBezTo>
                    <a:pt x="2" y="268"/>
                    <a:pt x="2" y="270"/>
                    <a:pt x="2" y="272"/>
                  </a:cubicBezTo>
                  <a:cubicBezTo>
                    <a:pt x="2" y="272"/>
                    <a:pt x="2" y="272"/>
                    <a:pt x="2" y="272"/>
                  </a:cubicBezTo>
                  <a:cubicBezTo>
                    <a:pt x="3" y="273"/>
                    <a:pt x="3" y="273"/>
                    <a:pt x="4" y="273"/>
                  </a:cubicBezTo>
                  <a:cubicBezTo>
                    <a:pt x="4" y="273"/>
                    <a:pt x="4" y="273"/>
                    <a:pt x="4" y="273"/>
                  </a:cubicBezTo>
                  <a:cubicBezTo>
                    <a:pt x="4" y="273"/>
                    <a:pt x="4" y="273"/>
                    <a:pt x="4" y="273"/>
                  </a:cubicBezTo>
                  <a:cubicBezTo>
                    <a:pt x="4" y="274"/>
                    <a:pt x="5" y="275"/>
                    <a:pt x="5" y="276"/>
                  </a:cubicBezTo>
                  <a:cubicBezTo>
                    <a:pt x="7" y="283"/>
                    <a:pt x="12" y="300"/>
                    <a:pt x="12" y="316"/>
                  </a:cubicBezTo>
                  <a:cubicBezTo>
                    <a:pt x="12" y="317"/>
                    <a:pt x="12" y="318"/>
                    <a:pt x="12" y="319"/>
                  </a:cubicBezTo>
                  <a:cubicBezTo>
                    <a:pt x="11" y="326"/>
                    <a:pt x="10" y="332"/>
                    <a:pt x="9" y="339"/>
                  </a:cubicBezTo>
                  <a:cubicBezTo>
                    <a:pt x="8" y="347"/>
                    <a:pt x="6" y="354"/>
                    <a:pt x="5" y="359"/>
                  </a:cubicBezTo>
                  <a:cubicBezTo>
                    <a:pt x="4" y="363"/>
                    <a:pt x="3" y="366"/>
                    <a:pt x="3" y="367"/>
                  </a:cubicBezTo>
                  <a:cubicBezTo>
                    <a:pt x="1" y="367"/>
                    <a:pt x="1" y="368"/>
                    <a:pt x="1" y="368"/>
                  </a:cubicBezTo>
                  <a:cubicBezTo>
                    <a:pt x="0" y="372"/>
                    <a:pt x="0" y="379"/>
                    <a:pt x="0" y="381"/>
                  </a:cubicBezTo>
                  <a:cubicBezTo>
                    <a:pt x="0" y="381"/>
                    <a:pt x="0" y="381"/>
                    <a:pt x="0" y="382"/>
                  </a:cubicBezTo>
                  <a:cubicBezTo>
                    <a:pt x="2" y="390"/>
                    <a:pt x="14" y="423"/>
                    <a:pt x="19" y="427"/>
                  </a:cubicBezTo>
                  <a:cubicBezTo>
                    <a:pt x="22" y="429"/>
                    <a:pt x="25" y="430"/>
                    <a:pt x="29" y="430"/>
                  </a:cubicBezTo>
                  <a:cubicBezTo>
                    <a:pt x="34" y="431"/>
                    <a:pt x="39" y="431"/>
                    <a:pt x="42" y="430"/>
                  </a:cubicBezTo>
                  <a:cubicBezTo>
                    <a:pt x="43" y="430"/>
                    <a:pt x="43" y="429"/>
                    <a:pt x="44" y="429"/>
                  </a:cubicBezTo>
                  <a:cubicBezTo>
                    <a:pt x="47" y="428"/>
                    <a:pt x="49" y="427"/>
                    <a:pt x="51" y="425"/>
                  </a:cubicBezTo>
                  <a:cubicBezTo>
                    <a:pt x="53" y="425"/>
                    <a:pt x="54" y="424"/>
                    <a:pt x="55" y="424"/>
                  </a:cubicBezTo>
                  <a:cubicBezTo>
                    <a:pt x="55" y="426"/>
                    <a:pt x="57" y="427"/>
                    <a:pt x="58" y="429"/>
                  </a:cubicBezTo>
                  <a:cubicBezTo>
                    <a:pt x="61" y="431"/>
                    <a:pt x="64" y="433"/>
                    <a:pt x="68" y="433"/>
                  </a:cubicBezTo>
                  <a:cubicBezTo>
                    <a:pt x="75" y="433"/>
                    <a:pt x="80" y="429"/>
                    <a:pt x="82" y="424"/>
                  </a:cubicBezTo>
                  <a:cubicBezTo>
                    <a:pt x="84" y="425"/>
                    <a:pt x="86" y="426"/>
                    <a:pt x="88" y="427"/>
                  </a:cubicBezTo>
                  <a:cubicBezTo>
                    <a:pt x="91" y="429"/>
                    <a:pt x="93" y="430"/>
                    <a:pt x="95" y="431"/>
                  </a:cubicBezTo>
                  <a:cubicBezTo>
                    <a:pt x="97" y="431"/>
                    <a:pt x="99" y="432"/>
                    <a:pt x="102" y="432"/>
                  </a:cubicBezTo>
                  <a:cubicBezTo>
                    <a:pt x="102" y="432"/>
                    <a:pt x="102" y="432"/>
                    <a:pt x="102" y="432"/>
                  </a:cubicBezTo>
                  <a:cubicBezTo>
                    <a:pt x="103" y="432"/>
                    <a:pt x="103" y="432"/>
                    <a:pt x="103" y="432"/>
                  </a:cubicBezTo>
                  <a:cubicBezTo>
                    <a:pt x="108" y="432"/>
                    <a:pt x="114" y="432"/>
                    <a:pt x="118" y="429"/>
                  </a:cubicBezTo>
                  <a:cubicBezTo>
                    <a:pt x="123" y="425"/>
                    <a:pt x="137" y="391"/>
                    <a:pt x="139" y="383"/>
                  </a:cubicBezTo>
                  <a:cubicBezTo>
                    <a:pt x="139" y="383"/>
                    <a:pt x="139" y="382"/>
                    <a:pt x="139" y="382"/>
                  </a:cubicBezTo>
                  <a:cubicBezTo>
                    <a:pt x="139" y="379"/>
                    <a:pt x="139" y="376"/>
                    <a:pt x="139" y="374"/>
                  </a:cubicBezTo>
                  <a:cubicBezTo>
                    <a:pt x="139" y="373"/>
                    <a:pt x="139" y="372"/>
                    <a:pt x="138" y="371"/>
                  </a:cubicBezTo>
                  <a:cubicBezTo>
                    <a:pt x="138" y="371"/>
                    <a:pt x="138" y="371"/>
                    <a:pt x="138" y="371"/>
                  </a:cubicBezTo>
                  <a:cubicBezTo>
                    <a:pt x="138" y="370"/>
                    <a:pt x="138" y="369"/>
                    <a:pt x="136" y="369"/>
                  </a:cubicBezTo>
                  <a:cubicBezTo>
                    <a:pt x="136" y="369"/>
                    <a:pt x="136" y="369"/>
                    <a:pt x="136" y="369"/>
                  </a:cubicBezTo>
                  <a:cubicBezTo>
                    <a:pt x="136" y="368"/>
                    <a:pt x="130" y="341"/>
                    <a:pt x="129" y="322"/>
                  </a:cubicBezTo>
                  <a:cubicBezTo>
                    <a:pt x="129" y="320"/>
                    <a:pt x="129" y="319"/>
                    <a:pt x="129" y="318"/>
                  </a:cubicBezTo>
                  <a:cubicBezTo>
                    <a:pt x="129" y="318"/>
                    <a:pt x="129" y="318"/>
                    <a:pt x="129" y="318"/>
                  </a:cubicBezTo>
                  <a:cubicBezTo>
                    <a:pt x="129" y="318"/>
                    <a:pt x="129" y="318"/>
                    <a:pt x="129" y="317"/>
                  </a:cubicBezTo>
                  <a:cubicBezTo>
                    <a:pt x="130" y="308"/>
                    <a:pt x="132" y="299"/>
                    <a:pt x="134" y="291"/>
                  </a:cubicBezTo>
                  <a:cubicBezTo>
                    <a:pt x="136" y="284"/>
                    <a:pt x="138" y="278"/>
                    <a:pt x="138" y="276"/>
                  </a:cubicBezTo>
                  <a:cubicBezTo>
                    <a:pt x="138" y="276"/>
                    <a:pt x="139" y="276"/>
                    <a:pt x="139" y="276"/>
                  </a:cubicBezTo>
                  <a:cubicBezTo>
                    <a:pt x="139" y="276"/>
                    <a:pt x="140" y="275"/>
                    <a:pt x="140" y="275"/>
                  </a:cubicBezTo>
                  <a:cubicBezTo>
                    <a:pt x="140" y="275"/>
                    <a:pt x="140" y="274"/>
                    <a:pt x="140" y="274"/>
                  </a:cubicBezTo>
                  <a:cubicBezTo>
                    <a:pt x="141" y="274"/>
                    <a:pt x="141" y="273"/>
                    <a:pt x="141" y="272"/>
                  </a:cubicBezTo>
                  <a:cubicBezTo>
                    <a:pt x="141" y="271"/>
                    <a:pt x="141" y="270"/>
                    <a:pt x="141" y="268"/>
                  </a:cubicBezTo>
                  <a:cubicBezTo>
                    <a:pt x="141" y="267"/>
                    <a:pt x="141" y="266"/>
                    <a:pt x="141" y="264"/>
                  </a:cubicBezTo>
                  <a:cubicBezTo>
                    <a:pt x="141" y="263"/>
                    <a:pt x="141" y="262"/>
                    <a:pt x="141" y="261"/>
                  </a:cubicBezTo>
                  <a:cubicBezTo>
                    <a:pt x="141" y="260"/>
                    <a:pt x="140" y="259"/>
                    <a:pt x="139" y="258"/>
                  </a:cubicBezTo>
                  <a:cubicBezTo>
                    <a:pt x="138" y="256"/>
                    <a:pt x="141" y="154"/>
                    <a:pt x="141" y="154"/>
                  </a:cubicBezTo>
                  <a:cubicBezTo>
                    <a:pt x="141" y="154"/>
                    <a:pt x="143" y="152"/>
                    <a:pt x="144" y="148"/>
                  </a:cubicBezTo>
                  <a:cubicBezTo>
                    <a:pt x="144" y="142"/>
                    <a:pt x="142" y="135"/>
                    <a:pt x="139" y="128"/>
                  </a:cubicBezTo>
                  <a:cubicBezTo>
                    <a:pt x="140" y="127"/>
                    <a:pt x="141" y="126"/>
                    <a:pt x="140" y="124"/>
                  </a:cubicBezTo>
                  <a:cubicBezTo>
                    <a:pt x="140" y="124"/>
                    <a:pt x="140" y="123"/>
                    <a:pt x="140" y="123"/>
                  </a:cubicBezTo>
                  <a:cubicBezTo>
                    <a:pt x="135" y="112"/>
                    <a:pt x="128" y="99"/>
                    <a:pt x="118" y="84"/>
                  </a:cubicBezTo>
                  <a:cubicBezTo>
                    <a:pt x="117" y="81"/>
                    <a:pt x="115" y="79"/>
                    <a:pt x="114" y="77"/>
                  </a:cubicBezTo>
                  <a:cubicBezTo>
                    <a:pt x="108" y="65"/>
                    <a:pt x="103" y="54"/>
                    <a:pt x="104" y="43"/>
                  </a:cubicBezTo>
                  <a:cubicBezTo>
                    <a:pt x="106" y="43"/>
                    <a:pt x="108" y="42"/>
                    <a:pt x="109" y="41"/>
                  </a:cubicBezTo>
                  <a:cubicBezTo>
                    <a:pt x="110" y="41"/>
                    <a:pt x="111" y="40"/>
                    <a:pt x="111" y="39"/>
                  </a:cubicBezTo>
                  <a:cubicBezTo>
                    <a:pt x="112" y="37"/>
                    <a:pt x="112" y="35"/>
                    <a:pt x="109" y="34"/>
                  </a:cubicBezTo>
                  <a:cubicBezTo>
                    <a:pt x="109" y="33"/>
                    <a:pt x="108" y="33"/>
                    <a:pt x="108" y="33"/>
                  </a:cubicBezTo>
                  <a:close/>
                  <a:moveTo>
                    <a:pt x="98" y="40"/>
                  </a:moveTo>
                  <a:cubicBezTo>
                    <a:pt x="96" y="53"/>
                    <a:pt x="102" y="67"/>
                    <a:pt x="109" y="80"/>
                  </a:cubicBezTo>
                  <a:cubicBezTo>
                    <a:pt x="110" y="82"/>
                    <a:pt x="112" y="85"/>
                    <a:pt x="113" y="87"/>
                  </a:cubicBezTo>
                  <a:cubicBezTo>
                    <a:pt x="122" y="101"/>
                    <a:pt x="128" y="112"/>
                    <a:pt x="133" y="122"/>
                  </a:cubicBezTo>
                  <a:cubicBezTo>
                    <a:pt x="16" y="120"/>
                    <a:pt x="16" y="120"/>
                    <a:pt x="16" y="120"/>
                  </a:cubicBezTo>
                  <a:cubicBezTo>
                    <a:pt x="20" y="112"/>
                    <a:pt x="25" y="103"/>
                    <a:pt x="32" y="92"/>
                  </a:cubicBezTo>
                  <a:cubicBezTo>
                    <a:pt x="35" y="87"/>
                    <a:pt x="38" y="83"/>
                    <a:pt x="41" y="79"/>
                  </a:cubicBezTo>
                  <a:cubicBezTo>
                    <a:pt x="47" y="68"/>
                    <a:pt x="52" y="58"/>
                    <a:pt x="53" y="46"/>
                  </a:cubicBezTo>
                  <a:cubicBezTo>
                    <a:pt x="53" y="44"/>
                    <a:pt x="53" y="41"/>
                    <a:pt x="53" y="39"/>
                  </a:cubicBezTo>
                  <a:cubicBezTo>
                    <a:pt x="53" y="39"/>
                    <a:pt x="52" y="38"/>
                    <a:pt x="52" y="38"/>
                  </a:cubicBezTo>
                  <a:cubicBezTo>
                    <a:pt x="99" y="38"/>
                    <a:pt x="99" y="38"/>
                    <a:pt x="99" y="38"/>
                  </a:cubicBezTo>
                  <a:cubicBezTo>
                    <a:pt x="99" y="39"/>
                    <a:pt x="98" y="39"/>
                    <a:pt x="98" y="4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15" name="Icon"/>
            <p:cNvSpPr>
              <a:spLocks noEditPoints="1"/>
            </p:cNvSpPr>
            <p:nvPr/>
          </p:nvSpPr>
          <p:spPr bwMode="auto">
            <a:xfrm>
              <a:off x="-4221241" y="5961514"/>
              <a:ext cx="674294" cy="232559"/>
            </a:xfrm>
            <a:custGeom>
              <a:avLst/>
              <a:gdLst>
                <a:gd name="T0" fmla="*/ 328 w 449"/>
                <a:gd name="T1" fmla="*/ 119 h 153"/>
                <a:gd name="T2" fmla="*/ 328 w 449"/>
                <a:gd name="T3" fmla="*/ 136 h 153"/>
                <a:gd name="T4" fmla="*/ 302 w 449"/>
                <a:gd name="T5" fmla="*/ 128 h 153"/>
                <a:gd name="T6" fmla="*/ 353 w 449"/>
                <a:gd name="T7" fmla="*/ 128 h 153"/>
                <a:gd name="T8" fmla="*/ 302 w 449"/>
                <a:gd name="T9" fmla="*/ 128 h 153"/>
                <a:gd name="T10" fmla="*/ 100 w 449"/>
                <a:gd name="T11" fmla="*/ 118 h 153"/>
                <a:gd name="T12" fmla="*/ 100 w 449"/>
                <a:gd name="T13" fmla="*/ 135 h 153"/>
                <a:gd name="T14" fmla="*/ 75 w 449"/>
                <a:gd name="T15" fmla="*/ 127 h 153"/>
                <a:gd name="T16" fmla="*/ 126 w 449"/>
                <a:gd name="T17" fmla="*/ 127 h 153"/>
                <a:gd name="T18" fmla="*/ 75 w 449"/>
                <a:gd name="T19" fmla="*/ 127 h 153"/>
                <a:gd name="T20" fmla="*/ 428 w 449"/>
                <a:gd name="T21" fmla="*/ 65 h 153"/>
                <a:gd name="T22" fmla="*/ 356 w 449"/>
                <a:gd name="T23" fmla="*/ 60 h 153"/>
                <a:gd name="T24" fmla="*/ 361 w 449"/>
                <a:gd name="T25" fmla="*/ 27 h 153"/>
                <a:gd name="T26" fmla="*/ 433 w 449"/>
                <a:gd name="T27" fmla="*/ 39 h 153"/>
                <a:gd name="T28" fmla="*/ 340 w 449"/>
                <a:gd name="T29" fmla="*/ 60 h 153"/>
                <a:gd name="T30" fmla="*/ 267 w 449"/>
                <a:gd name="T31" fmla="*/ 65 h 153"/>
                <a:gd name="T32" fmla="*/ 262 w 449"/>
                <a:gd name="T33" fmla="*/ 31 h 153"/>
                <a:gd name="T34" fmla="*/ 335 w 449"/>
                <a:gd name="T35" fmla="*/ 27 h 153"/>
                <a:gd name="T36" fmla="*/ 340 w 449"/>
                <a:gd name="T37" fmla="*/ 60 h 153"/>
                <a:gd name="T38" fmla="*/ 241 w 449"/>
                <a:gd name="T39" fmla="*/ 64 h 153"/>
                <a:gd name="T40" fmla="*/ 169 w 449"/>
                <a:gd name="T41" fmla="*/ 59 h 153"/>
                <a:gd name="T42" fmla="*/ 174 w 449"/>
                <a:gd name="T43" fmla="*/ 26 h 153"/>
                <a:gd name="T44" fmla="*/ 246 w 449"/>
                <a:gd name="T45" fmla="*/ 31 h 153"/>
                <a:gd name="T46" fmla="*/ 153 w 449"/>
                <a:gd name="T47" fmla="*/ 59 h 153"/>
                <a:gd name="T48" fmla="*/ 80 w 449"/>
                <a:gd name="T49" fmla="*/ 64 h 153"/>
                <a:gd name="T50" fmla="*/ 75 w 449"/>
                <a:gd name="T51" fmla="*/ 31 h 153"/>
                <a:gd name="T52" fmla="*/ 148 w 449"/>
                <a:gd name="T53" fmla="*/ 26 h 153"/>
                <a:gd name="T54" fmla="*/ 153 w 449"/>
                <a:gd name="T55" fmla="*/ 59 h 153"/>
                <a:gd name="T56" fmla="*/ 51 w 449"/>
                <a:gd name="T57" fmla="*/ 118 h 153"/>
                <a:gd name="T58" fmla="*/ 27 w 449"/>
                <a:gd name="T59" fmla="*/ 113 h 153"/>
                <a:gd name="T60" fmla="*/ 32 w 449"/>
                <a:gd name="T61" fmla="*/ 25 h 153"/>
                <a:gd name="T62" fmla="*/ 56 w 449"/>
                <a:gd name="T63" fmla="*/ 31 h 153"/>
                <a:gd name="T64" fmla="*/ 449 w 449"/>
                <a:gd name="T65" fmla="*/ 109 h 153"/>
                <a:gd name="T66" fmla="*/ 424 w 449"/>
                <a:gd name="T67" fmla="*/ 2 h 153"/>
                <a:gd name="T68" fmla="*/ 172 w 449"/>
                <a:gd name="T69" fmla="*/ 1 h 153"/>
                <a:gd name="T70" fmla="*/ 8 w 449"/>
                <a:gd name="T71" fmla="*/ 10 h 153"/>
                <a:gd name="T72" fmla="*/ 0 w 449"/>
                <a:gd name="T73" fmla="*/ 76 h 153"/>
                <a:gd name="T74" fmla="*/ 10 w 449"/>
                <a:gd name="T75" fmla="*/ 133 h 153"/>
                <a:gd name="T76" fmla="*/ 72 w 449"/>
                <a:gd name="T77" fmla="*/ 127 h 153"/>
                <a:gd name="T78" fmla="*/ 129 w 449"/>
                <a:gd name="T79" fmla="*/ 127 h 153"/>
                <a:gd name="T80" fmla="*/ 171 w 449"/>
                <a:gd name="T81" fmla="*/ 133 h 153"/>
                <a:gd name="T82" fmla="*/ 300 w 449"/>
                <a:gd name="T83" fmla="*/ 133 h 153"/>
                <a:gd name="T84" fmla="*/ 328 w 449"/>
                <a:gd name="T85" fmla="*/ 99 h 153"/>
                <a:gd name="T86" fmla="*/ 356 w 449"/>
                <a:gd name="T87" fmla="*/ 134 h 153"/>
                <a:gd name="T88" fmla="*/ 448 w 449"/>
                <a:gd name="T89" fmla="*/ 117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49" h="153">
                  <a:moveTo>
                    <a:pt x="319" y="128"/>
                  </a:moveTo>
                  <a:cubicBezTo>
                    <a:pt x="319" y="123"/>
                    <a:pt x="323" y="119"/>
                    <a:pt x="328" y="119"/>
                  </a:cubicBezTo>
                  <a:cubicBezTo>
                    <a:pt x="332" y="119"/>
                    <a:pt x="336" y="123"/>
                    <a:pt x="336" y="128"/>
                  </a:cubicBezTo>
                  <a:cubicBezTo>
                    <a:pt x="336" y="132"/>
                    <a:pt x="332" y="136"/>
                    <a:pt x="328" y="136"/>
                  </a:cubicBezTo>
                  <a:cubicBezTo>
                    <a:pt x="323" y="136"/>
                    <a:pt x="319" y="132"/>
                    <a:pt x="319" y="128"/>
                  </a:cubicBezTo>
                  <a:moveTo>
                    <a:pt x="302" y="128"/>
                  </a:moveTo>
                  <a:cubicBezTo>
                    <a:pt x="302" y="142"/>
                    <a:pt x="313" y="153"/>
                    <a:pt x="328" y="153"/>
                  </a:cubicBezTo>
                  <a:cubicBezTo>
                    <a:pt x="342" y="153"/>
                    <a:pt x="353" y="142"/>
                    <a:pt x="353" y="128"/>
                  </a:cubicBezTo>
                  <a:cubicBezTo>
                    <a:pt x="353" y="114"/>
                    <a:pt x="342" y="102"/>
                    <a:pt x="328" y="102"/>
                  </a:cubicBezTo>
                  <a:cubicBezTo>
                    <a:pt x="314" y="102"/>
                    <a:pt x="302" y="113"/>
                    <a:pt x="302" y="128"/>
                  </a:cubicBezTo>
                  <a:moveTo>
                    <a:pt x="92" y="127"/>
                  </a:moveTo>
                  <a:cubicBezTo>
                    <a:pt x="92" y="122"/>
                    <a:pt x="96" y="118"/>
                    <a:pt x="100" y="118"/>
                  </a:cubicBezTo>
                  <a:cubicBezTo>
                    <a:pt x="105" y="118"/>
                    <a:pt x="109" y="122"/>
                    <a:pt x="109" y="127"/>
                  </a:cubicBezTo>
                  <a:cubicBezTo>
                    <a:pt x="109" y="131"/>
                    <a:pt x="105" y="135"/>
                    <a:pt x="100" y="135"/>
                  </a:cubicBezTo>
                  <a:cubicBezTo>
                    <a:pt x="96" y="135"/>
                    <a:pt x="92" y="131"/>
                    <a:pt x="92" y="127"/>
                  </a:cubicBezTo>
                  <a:moveTo>
                    <a:pt x="75" y="127"/>
                  </a:moveTo>
                  <a:cubicBezTo>
                    <a:pt x="75" y="141"/>
                    <a:pt x="86" y="152"/>
                    <a:pt x="100" y="152"/>
                  </a:cubicBezTo>
                  <a:cubicBezTo>
                    <a:pt x="114" y="152"/>
                    <a:pt x="126" y="141"/>
                    <a:pt x="126" y="127"/>
                  </a:cubicBezTo>
                  <a:cubicBezTo>
                    <a:pt x="126" y="113"/>
                    <a:pt x="115" y="101"/>
                    <a:pt x="100" y="101"/>
                  </a:cubicBezTo>
                  <a:cubicBezTo>
                    <a:pt x="86" y="101"/>
                    <a:pt x="75" y="113"/>
                    <a:pt x="75" y="127"/>
                  </a:cubicBezTo>
                  <a:moveTo>
                    <a:pt x="433" y="60"/>
                  </a:moveTo>
                  <a:cubicBezTo>
                    <a:pt x="433" y="60"/>
                    <a:pt x="433" y="65"/>
                    <a:pt x="428" y="65"/>
                  </a:cubicBezTo>
                  <a:cubicBezTo>
                    <a:pt x="361" y="65"/>
                    <a:pt x="361" y="65"/>
                    <a:pt x="361" y="65"/>
                  </a:cubicBezTo>
                  <a:cubicBezTo>
                    <a:pt x="361" y="65"/>
                    <a:pt x="356" y="65"/>
                    <a:pt x="356" y="60"/>
                  </a:cubicBezTo>
                  <a:cubicBezTo>
                    <a:pt x="356" y="32"/>
                    <a:pt x="356" y="32"/>
                    <a:pt x="356" y="32"/>
                  </a:cubicBezTo>
                  <a:cubicBezTo>
                    <a:pt x="356" y="32"/>
                    <a:pt x="356" y="27"/>
                    <a:pt x="361" y="27"/>
                  </a:cubicBezTo>
                  <a:cubicBezTo>
                    <a:pt x="361" y="27"/>
                    <a:pt x="409" y="27"/>
                    <a:pt x="415" y="27"/>
                  </a:cubicBezTo>
                  <a:cubicBezTo>
                    <a:pt x="422" y="27"/>
                    <a:pt x="433" y="28"/>
                    <a:pt x="433" y="39"/>
                  </a:cubicBezTo>
                  <a:lnTo>
                    <a:pt x="433" y="60"/>
                  </a:lnTo>
                  <a:close/>
                  <a:moveTo>
                    <a:pt x="340" y="60"/>
                  </a:moveTo>
                  <a:cubicBezTo>
                    <a:pt x="340" y="60"/>
                    <a:pt x="340" y="65"/>
                    <a:pt x="335" y="65"/>
                  </a:cubicBezTo>
                  <a:cubicBezTo>
                    <a:pt x="267" y="65"/>
                    <a:pt x="267" y="65"/>
                    <a:pt x="267" y="65"/>
                  </a:cubicBezTo>
                  <a:cubicBezTo>
                    <a:pt x="267" y="65"/>
                    <a:pt x="262" y="65"/>
                    <a:pt x="262" y="60"/>
                  </a:cubicBezTo>
                  <a:cubicBezTo>
                    <a:pt x="262" y="31"/>
                    <a:pt x="262" y="31"/>
                    <a:pt x="262" y="31"/>
                  </a:cubicBezTo>
                  <a:cubicBezTo>
                    <a:pt x="262" y="31"/>
                    <a:pt x="262" y="26"/>
                    <a:pt x="267" y="27"/>
                  </a:cubicBezTo>
                  <a:cubicBezTo>
                    <a:pt x="335" y="27"/>
                    <a:pt x="335" y="27"/>
                    <a:pt x="335" y="27"/>
                  </a:cubicBezTo>
                  <a:cubicBezTo>
                    <a:pt x="335" y="27"/>
                    <a:pt x="340" y="27"/>
                    <a:pt x="340" y="32"/>
                  </a:cubicBezTo>
                  <a:lnTo>
                    <a:pt x="340" y="60"/>
                  </a:lnTo>
                  <a:close/>
                  <a:moveTo>
                    <a:pt x="246" y="59"/>
                  </a:moveTo>
                  <a:cubicBezTo>
                    <a:pt x="246" y="59"/>
                    <a:pt x="246" y="64"/>
                    <a:pt x="241" y="64"/>
                  </a:cubicBezTo>
                  <a:cubicBezTo>
                    <a:pt x="174" y="64"/>
                    <a:pt x="174" y="64"/>
                    <a:pt x="174" y="64"/>
                  </a:cubicBezTo>
                  <a:cubicBezTo>
                    <a:pt x="174" y="64"/>
                    <a:pt x="169" y="64"/>
                    <a:pt x="169" y="59"/>
                  </a:cubicBezTo>
                  <a:cubicBezTo>
                    <a:pt x="169" y="31"/>
                    <a:pt x="169" y="31"/>
                    <a:pt x="169" y="31"/>
                  </a:cubicBezTo>
                  <a:cubicBezTo>
                    <a:pt x="169" y="31"/>
                    <a:pt x="169" y="26"/>
                    <a:pt x="174" y="26"/>
                  </a:cubicBezTo>
                  <a:cubicBezTo>
                    <a:pt x="241" y="26"/>
                    <a:pt x="241" y="26"/>
                    <a:pt x="241" y="26"/>
                  </a:cubicBezTo>
                  <a:cubicBezTo>
                    <a:pt x="241" y="26"/>
                    <a:pt x="246" y="26"/>
                    <a:pt x="246" y="31"/>
                  </a:cubicBezTo>
                  <a:lnTo>
                    <a:pt x="246" y="59"/>
                  </a:lnTo>
                  <a:close/>
                  <a:moveTo>
                    <a:pt x="153" y="59"/>
                  </a:moveTo>
                  <a:cubicBezTo>
                    <a:pt x="153" y="59"/>
                    <a:pt x="153" y="64"/>
                    <a:pt x="148" y="64"/>
                  </a:cubicBezTo>
                  <a:cubicBezTo>
                    <a:pt x="80" y="64"/>
                    <a:pt x="80" y="64"/>
                    <a:pt x="80" y="64"/>
                  </a:cubicBezTo>
                  <a:cubicBezTo>
                    <a:pt x="80" y="64"/>
                    <a:pt x="75" y="64"/>
                    <a:pt x="75" y="59"/>
                  </a:cubicBezTo>
                  <a:cubicBezTo>
                    <a:pt x="75" y="31"/>
                    <a:pt x="75" y="31"/>
                    <a:pt x="75" y="31"/>
                  </a:cubicBezTo>
                  <a:cubicBezTo>
                    <a:pt x="75" y="31"/>
                    <a:pt x="75" y="26"/>
                    <a:pt x="80" y="26"/>
                  </a:cubicBezTo>
                  <a:cubicBezTo>
                    <a:pt x="148" y="26"/>
                    <a:pt x="148" y="26"/>
                    <a:pt x="148" y="26"/>
                  </a:cubicBezTo>
                  <a:cubicBezTo>
                    <a:pt x="148" y="26"/>
                    <a:pt x="153" y="26"/>
                    <a:pt x="153" y="31"/>
                  </a:cubicBezTo>
                  <a:lnTo>
                    <a:pt x="153" y="59"/>
                  </a:lnTo>
                  <a:close/>
                  <a:moveTo>
                    <a:pt x="56" y="113"/>
                  </a:moveTo>
                  <a:cubicBezTo>
                    <a:pt x="56" y="118"/>
                    <a:pt x="51" y="118"/>
                    <a:pt x="51" y="118"/>
                  </a:cubicBezTo>
                  <a:cubicBezTo>
                    <a:pt x="31" y="118"/>
                    <a:pt x="31" y="118"/>
                    <a:pt x="31" y="118"/>
                  </a:cubicBezTo>
                  <a:cubicBezTo>
                    <a:pt x="26" y="118"/>
                    <a:pt x="27" y="113"/>
                    <a:pt x="27" y="113"/>
                  </a:cubicBezTo>
                  <a:cubicBezTo>
                    <a:pt x="27" y="30"/>
                    <a:pt x="27" y="30"/>
                    <a:pt x="27" y="30"/>
                  </a:cubicBezTo>
                  <a:cubicBezTo>
                    <a:pt x="27" y="25"/>
                    <a:pt x="32" y="25"/>
                    <a:pt x="32" y="25"/>
                  </a:cubicBezTo>
                  <a:cubicBezTo>
                    <a:pt x="51" y="26"/>
                    <a:pt x="51" y="26"/>
                    <a:pt x="51" y="26"/>
                  </a:cubicBezTo>
                  <a:cubicBezTo>
                    <a:pt x="56" y="26"/>
                    <a:pt x="56" y="31"/>
                    <a:pt x="56" y="31"/>
                  </a:cubicBezTo>
                  <a:lnTo>
                    <a:pt x="56" y="113"/>
                  </a:lnTo>
                  <a:close/>
                  <a:moveTo>
                    <a:pt x="449" y="109"/>
                  </a:moveTo>
                  <a:cubicBezTo>
                    <a:pt x="449" y="27"/>
                    <a:pt x="449" y="27"/>
                    <a:pt x="449" y="27"/>
                  </a:cubicBezTo>
                  <a:cubicBezTo>
                    <a:pt x="449" y="27"/>
                    <a:pt x="449" y="2"/>
                    <a:pt x="424" y="2"/>
                  </a:cubicBezTo>
                  <a:cubicBezTo>
                    <a:pt x="300" y="2"/>
                    <a:pt x="300" y="2"/>
                    <a:pt x="300" y="2"/>
                  </a:cubicBezTo>
                  <a:cubicBezTo>
                    <a:pt x="172" y="1"/>
                    <a:pt x="172" y="1"/>
                    <a:pt x="172" y="1"/>
                  </a:cubicBezTo>
                  <a:cubicBezTo>
                    <a:pt x="18" y="1"/>
                    <a:pt x="18" y="1"/>
                    <a:pt x="18" y="1"/>
                  </a:cubicBezTo>
                  <a:cubicBezTo>
                    <a:pt x="18" y="1"/>
                    <a:pt x="8" y="0"/>
                    <a:pt x="8" y="10"/>
                  </a:cubicBezTo>
                  <a:cubicBezTo>
                    <a:pt x="7" y="67"/>
                    <a:pt x="7" y="67"/>
                    <a:pt x="7" y="67"/>
                  </a:cubicBezTo>
                  <a:cubicBezTo>
                    <a:pt x="4" y="67"/>
                    <a:pt x="0" y="70"/>
                    <a:pt x="0" y="76"/>
                  </a:cubicBezTo>
                  <a:cubicBezTo>
                    <a:pt x="0" y="123"/>
                    <a:pt x="0" y="123"/>
                    <a:pt x="0" y="123"/>
                  </a:cubicBezTo>
                  <a:cubicBezTo>
                    <a:pt x="0" y="123"/>
                    <a:pt x="0" y="133"/>
                    <a:pt x="10" y="133"/>
                  </a:cubicBezTo>
                  <a:cubicBezTo>
                    <a:pt x="73" y="133"/>
                    <a:pt x="73" y="133"/>
                    <a:pt x="73" y="133"/>
                  </a:cubicBezTo>
                  <a:cubicBezTo>
                    <a:pt x="72" y="131"/>
                    <a:pt x="72" y="129"/>
                    <a:pt x="72" y="127"/>
                  </a:cubicBezTo>
                  <a:cubicBezTo>
                    <a:pt x="72" y="111"/>
                    <a:pt x="85" y="98"/>
                    <a:pt x="100" y="98"/>
                  </a:cubicBezTo>
                  <a:cubicBezTo>
                    <a:pt x="116" y="98"/>
                    <a:pt x="129" y="111"/>
                    <a:pt x="129" y="127"/>
                  </a:cubicBezTo>
                  <a:cubicBezTo>
                    <a:pt x="129" y="129"/>
                    <a:pt x="129" y="131"/>
                    <a:pt x="128" y="133"/>
                  </a:cubicBezTo>
                  <a:cubicBezTo>
                    <a:pt x="171" y="133"/>
                    <a:pt x="171" y="133"/>
                    <a:pt x="171" y="133"/>
                  </a:cubicBezTo>
                  <a:cubicBezTo>
                    <a:pt x="300" y="133"/>
                    <a:pt x="300" y="133"/>
                    <a:pt x="300" y="133"/>
                  </a:cubicBezTo>
                  <a:cubicBezTo>
                    <a:pt x="300" y="133"/>
                    <a:pt x="300" y="133"/>
                    <a:pt x="300" y="133"/>
                  </a:cubicBezTo>
                  <a:cubicBezTo>
                    <a:pt x="299" y="131"/>
                    <a:pt x="299" y="130"/>
                    <a:pt x="299" y="128"/>
                  </a:cubicBezTo>
                  <a:cubicBezTo>
                    <a:pt x="299" y="112"/>
                    <a:pt x="312" y="99"/>
                    <a:pt x="328" y="99"/>
                  </a:cubicBezTo>
                  <a:cubicBezTo>
                    <a:pt x="344" y="99"/>
                    <a:pt x="356" y="112"/>
                    <a:pt x="356" y="128"/>
                  </a:cubicBezTo>
                  <a:cubicBezTo>
                    <a:pt x="356" y="130"/>
                    <a:pt x="356" y="132"/>
                    <a:pt x="356" y="134"/>
                  </a:cubicBezTo>
                  <a:cubicBezTo>
                    <a:pt x="363" y="134"/>
                    <a:pt x="363" y="134"/>
                    <a:pt x="363" y="134"/>
                  </a:cubicBezTo>
                  <a:cubicBezTo>
                    <a:pt x="448" y="117"/>
                    <a:pt x="448" y="117"/>
                    <a:pt x="448" y="117"/>
                  </a:cubicBezTo>
                  <a:cubicBezTo>
                    <a:pt x="448" y="114"/>
                    <a:pt x="449" y="112"/>
                    <a:pt x="449" y="109"/>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16" name="Icon"/>
            <p:cNvSpPr>
              <a:spLocks noEditPoints="1"/>
            </p:cNvSpPr>
            <p:nvPr/>
          </p:nvSpPr>
          <p:spPr bwMode="auto">
            <a:xfrm>
              <a:off x="-3345190" y="5905366"/>
              <a:ext cx="409329" cy="344854"/>
            </a:xfrm>
            <a:custGeom>
              <a:avLst/>
              <a:gdLst>
                <a:gd name="T0" fmla="*/ 240 w 290"/>
                <a:gd name="T1" fmla="*/ 86 h 244"/>
                <a:gd name="T2" fmla="*/ 50 w 290"/>
                <a:gd name="T3" fmla="*/ 87 h 244"/>
                <a:gd name="T4" fmla="*/ 70 w 290"/>
                <a:gd name="T5" fmla="*/ 30 h 244"/>
                <a:gd name="T6" fmla="*/ 83 w 290"/>
                <a:gd name="T7" fmla="*/ 24 h 244"/>
                <a:gd name="T8" fmla="*/ 124 w 290"/>
                <a:gd name="T9" fmla="*/ 24 h 244"/>
                <a:gd name="T10" fmla="*/ 165 w 290"/>
                <a:gd name="T11" fmla="*/ 23 h 244"/>
                <a:gd name="T12" fmla="*/ 206 w 290"/>
                <a:gd name="T13" fmla="*/ 23 h 244"/>
                <a:gd name="T14" fmla="*/ 219 w 290"/>
                <a:gd name="T15" fmla="*/ 29 h 244"/>
                <a:gd name="T16" fmla="*/ 240 w 290"/>
                <a:gd name="T17" fmla="*/ 86 h 244"/>
                <a:gd name="T18" fmla="*/ 25 w 290"/>
                <a:gd name="T19" fmla="*/ 128 h 244"/>
                <a:gd name="T20" fmla="*/ 45 w 290"/>
                <a:gd name="T21" fmla="*/ 108 h 244"/>
                <a:gd name="T22" fmla="*/ 65 w 290"/>
                <a:gd name="T23" fmla="*/ 128 h 244"/>
                <a:gd name="T24" fmla="*/ 45 w 290"/>
                <a:gd name="T25" fmla="*/ 148 h 244"/>
                <a:gd name="T26" fmla="*/ 25 w 290"/>
                <a:gd name="T27" fmla="*/ 128 h 244"/>
                <a:gd name="T28" fmla="*/ 225 w 290"/>
                <a:gd name="T29" fmla="*/ 127 h 244"/>
                <a:gd name="T30" fmla="*/ 245 w 290"/>
                <a:gd name="T31" fmla="*/ 107 h 244"/>
                <a:gd name="T32" fmla="*/ 265 w 290"/>
                <a:gd name="T33" fmla="*/ 127 h 244"/>
                <a:gd name="T34" fmla="*/ 245 w 290"/>
                <a:gd name="T35" fmla="*/ 147 h 244"/>
                <a:gd name="T36" fmla="*/ 225 w 290"/>
                <a:gd name="T37" fmla="*/ 127 h 244"/>
                <a:gd name="T38" fmla="*/ 290 w 290"/>
                <a:gd name="T39" fmla="*/ 196 h 244"/>
                <a:gd name="T40" fmla="*/ 290 w 290"/>
                <a:gd name="T41" fmla="*/ 108 h 244"/>
                <a:gd name="T42" fmla="*/ 267 w 290"/>
                <a:gd name="T43" fmla="*/ 85 h 244"/>
                <a:gd name="T44" fmla="*/ 264 w 290"/>
                <a:gd name="T45" fmla="*/ 86 h 244"/>
                <a:gd name="T46" fmla="*/ 239 w 290"/>
                <a:gd name="T47" fmla="*/ 20 h 244"/>
                <a:gd name="T48" fmla="*/ 206 w 290"/>
                <a:gd name="T49" fmla="*/ 0 h 244"/>
                <a:gd name="T50" fmla="*/ 164 w 290"/>
                <a:gd name="T51" fmla="*/ 0 h 244"/>
                <a:gd name="T52" fmla="*/ 124 w 290"/>
                <a:gd name="T53" fmla="*/ 0 h 244"/>
                <a:gd name="T54" fmla="*/ 83 w 290"/>
                <a:gd name="T55" fmla="*/ 1 h 244"/>
                <a:gd name="T56" fmla="*/ 50 w 290"/>
                <a:gd name="T57" fmla="*/ 21 h 244"/>
                <a:gd name="T58" fmla="*/ 26 w 290"/>
                <a:gd name="T59" fmla="*/ 87 h 244"/>
                <a:gd name="T60" fmla="*/ 23 w 290"/>
                <a:gd name="T61" fmla="*/ 87 h 244"/>
                <a:gd name="T62" fmla="*/ 0 w 290"/>
                <a:gd name="T63" fmla="*/ 109 h 244"/>
                <a:gd name="T64" fmla="*/ 1 w 290"/>
                <a:gd name="T65" fmla="*/ 198 h 244"/>
                <a:gd name="T66" fmla="*/ 23 w 290"/>
                <a:gd name="T67" fmla="*/ 198 h 244"/>
                <a:gd name="T68" fmla="*/ 24 w 290"/>
                <a:gd name="T69" fmla="*/ 222 h 244"/>
                <a:gd name="T70" fmla="*/ 24 w 290"/>
                <a:gd name="T71" fmla="*/ 222 h 244"/>
                <a:gd name="T72" fmla="*/ 24 w 290"/>
                <a:gd name="T73" fmla="*/ 223 h 244"/>
                <a:gd name="T74" fmla="*/ 46 w 290"/>
                <a:gd name="T75" fmla="*/ 244 h 244"/>
                <a:gd name="T76" fmla="*/ 67 w 290"/>
                <a:gd name="T77" fmla="*/ 222 h 244"/>
                <a:gd name="T78" fmla="*/ 67 w 290"/>
                <a:gd name="T79" fmla="*/ 221 h 244"/>
                <a:gd name="T80" fmla="*/ 67 w 290"/>
                <a:gd name="T81" fmla="*/ 221 h 244"/>
                <a:gd name="T82" fmla="*/ 67 w 290"/>
                <a:gd name="T83" fmla="*/ 197 h 244"/>
                <a:gd name="T84" fmla="*/ 224 w 290"/>
                <a:gd name="T85" fmla="*/ 196 h 244"/>
                <a:gd name="T86" fmla="*/ 224 w 290"/>
                <a:gd name="T87" fmla="*/ 221 h 244"/>
                <a:gd name="T88" fmla="*/ 224 w 290"/>
                <a:gd name="T89" fmla="*/ 221 h 244"/>
                <a:gd name="T90" fmla="*/ 224 w 290"/>
                <a:gd name="T91" fmla="*/ 221 h 244"/>
                <a:gd name="T92" fmla="*/ 246 w 290"/>
                <a:gd name="T93" fmla="*/ 243 h 244"/>
                <a:gd name="T94" fmla="*/ 268 w 290"/>
                <a:gd name="T95" fmla="*/ 221 h 244"/>
                <a:gd name="T96" fmla="*/ 268 w 290"/>
                <a:gd name="T97" fmla="*/ 220 h 244"/>
                <a:gd name="T98" fmla="*/ 268 w 290"/>
                <a:gd name="T99" fmla="*/ 220 h 244"/>
                <a:gd name="T100" fmla="*/ 268 w 290"/>
                <a:gd name="T101" fmla="*/ 196 h 244"/>
                <a:gd name="T102" fmla="*/ 290 w 290"/>
                <a:gd name="T103" fmla="*/ 196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0" h="244">
                  <a:moveTo>
                    <a:pt x="240" y="86"/>
                  </a:moveTo>
                  <a:cubicBezTo>
                    <a:pt x="50" y="87"/>
                    <a:pt x="50" y="87"/>
                    <a:pt x="50" y="87"/>
                  </a:cubicBezTo>
                  <a:cubicBezTo>
                    <a:pt x="55" y="73"/>
                    <a:pt x="69" y="34"/>
                    <a:pt x="70" y="30"/>
                  </a:cubicBezTo>
                  <a:cubicBezTo>
                    <a:pt x="72" y="26"/>
                    <a:pt x="75" y="24"/>
                    <a:pt x="83" y="24"/>
                  </a:cubicBezTo>
                  <a:cubicBezTo>
                    <a:pt x="87" y="24"/>
                    <a:pt x="106" y="24"/>
                    <a:pt x="124" y="24"/>
                  </a:cubicBezTo>
                  <a:cubicBezTo>
                    <a:pt x="124" y="24"/>
                    <a:pt x="144" y="24"/>
                    <a:pt x="165" y="23"/>
                  </a:cubicBezTo>
                  <a:cubicBezTo>
                    <a:pt x="183" y="23"/>
                    <a:pt x="202" y="23"/>
                    <a:pt x="206" y="23"/>
                  </a:cubicBezTo>
                  <a:cubicBezTo>
                    <a:pt x="214" y="23"/>
                    <a:pt x="217" y="25"/>
                    <a:pt x="219" y="29"/>
                  </a:cubicBezTo>
                  <a:cubicBezTo>
                    <a:pt x="220" y="33"/>
                    <a:pt x="234" y="72"/>
                    <a:pt x="240" y="86"/>
                  </a:cubicBezTo>
                  <a:moveTo>
                    <a:pt x="25" y="128"/>
                  </a:moveTo>
                  <a:cubicBezTo>
                    <a:pt x="25" y="117"/>
                    <a:pt x="34" y="108"/>
                    <a:pt x="45" y="108"/>
                  </a:cubicBezTo>
                  <a:cubicBezTo>
                    <a:pt x="56" y="108"/>
                    <a:pt x="65" y="117"/>
                    <a:pt x="65" y="128"/>
                  </a:cubicBezTo>
                  <a:cubicBezTo>
                    <a:pt x="65" y="139"/>
                    <a:pt x="56" y="148"/>
                    <a:pt x="45" y="148"/>
                  </a:cubicBezTo>
                  <a:cubicBezTo>
                    <a:pt x="35" y="148"/>
                    <a:pt x="26" y="139"/>
                    <a:pt x="25" y="128"/>
                  </a:cubicBezTo>
                  <a:moveTo>
                    <a:pt x="225" y="127"/>
                  </a:moveTo>
                  <a:cubicBezTo>
                    <a:pt x="225" y="116"/>
                    <a:pt x="234" y="107"/>
                    <a:pt x="245" y="107"/>
                  </a:cubicBezTo>
                  <a:cubicBezTo>
                    <a:pt x="256" y="107"/>
                    <a:pt x="265" y="116"/>
                    <a:pt x="265" y="127"/>
                  </a:cubicBezTo>
                  <a:cubicBezTo>
                    <a:pt x="265" y="138"/>
                    <a:pt x="256" y="147"/>
                    <a:pt x="245" y="147"/>
                  </a:cubicBezTo>
                  <a:cubicBezTo>
                    <a:pt x="234" y="147"/>
                    <a:pt x="225" y="138"/>
                    <a:pt x="225" y="127"/>
                  </a:cubicBezTo>
                  <a:moveTo>
                    <a:pt x="290" y="196"/>
                  </a:moveTo>
                  <a:cubicBezTo>
                    <a:pt x="290" y="108"/>
                    <a:pt x="290" y="108"/>
                    <a:pt x="290" y="108"/>
                  </a:cubicBezTo>
                  <a:cubicBezTo>
                    <a:pt x="290" y="108"/>
                    <a:pt x="290" y="85"/>
                    <a:pt x="267" y="85"/>
                  </a:cubicBezTo>
                  <a:cubicBezTo>
                    <a:pt x="264" y="86"/>
                    <a:pt x="264" y="86"/>
                    <a:pt x="264" y="86"/>
                  </a:cubicBezTo>
                  <a:cubicBezTo>
                    <a:pt x="259" y="73"/>
                    <a:pt x="242" y="26"/>
                    <a:pt x="239" y="20"/>
                  </a:cubicBezTo>
                  <a:cubicBezTo>
                    <a:pt x="235" y="12"/>
                    <a:pt x="226" y="0"/>
                    <a:pt x="206" y="0"/>
                  </a:cubicBezTo>
                  <a:cubicBezTo>
                    <a:pt x="197" y="0"/>
                    <a:pt x="181" y="0"/>
                    <a:pt x="164" y="0"/>
                  </a:cubicBezTo>
                  <a:cubicBezTo>
                    <a:pt x="144" y="0"/>
                    <a:pt x="124" y="0"/>
                    <a:pt x="124" y="0"/>
                  </a:cubicBezTo>
                  <a:cubicBezTo>
                    <a:pt x="108" y="0"/>
                    <a:pt x="91" y="1"/>
                    <a:pt x="83" y="1"/>
                  </a:cubicBezTo>
                  <a:cubicBezTo>
                    <a:pt x="62" y="1"/>
                    <a:pt x="53" y="13"/>
                    <a:pt x="50" y="21"/>
                  </a:cubicBezTo>
                  <a:cubicBezTo>
                    <a:pt x="47" y="28"/>
                    <a:pt x="30" y="74"/>
                    <a:pt x="26" y="87"/>
                  </a:cubicBezTo>
                  <a:cubicBezTo>
                    <a:pt x="23" y="87"/>
                    <a:pt x="23" y="87"/>
                    <a:pt x="23" y="87"/>
                  </a:cubicBezTo>
                  <a:cubicBezTo>
                    <a:pt x="23" y="87"/>
                    <a:pt x="0" y="87"/>
                    <a:pt x="0" y="109"/>
                  </a:cubicBezTo>
                  <a:cubicBezTo>
                    <a:pt x="1" y="198"/>
                    <a:pt x="1" y="198"/>
                    <a:pt x="1" y="198"/>
                  </a:cubicBezTo>
                  <a:cubicBezTo>
                    <a:pt x="23" y="198"/>
                    <a:pt x="23" y="198"/>
                    <a:pt x="23" y="198"/>
                  </a:cubicBezTo>
                  <a:cubicBezTo>
                    <a:pt x="24" y="222"/>
                    <a:pt x="24" y="222"/>
                    <a:pt x="24" y="222"/>
                  </a:cubicBezTo>
                  <a:cubicBezTo>
                    <a:pt x="24" y="222"/>
                    <a:pt x="24" y="222"/>
                    <a:pt x="24" y="222"/>
                  </a:cubicBezTo>
                  <a:cubicBezTo>
                    <a:pt x="24" y="222"/>
                    <a:pt x="24" y="222"/>
                    <a:pt x="24" y="223"/>
                  </a:cubicBezTo>
                  <a:cubicBezTo>
                    <a:pt x="24" y="235"/>
                    <a:pt x="34" y="244"/>
                    <a:pt x="46" y="244"/>
                  </a:cubicBezTo>
                  <a:cubicBezTo>
                    <a:pt x="58" y="244"/>
                    <a:pt x="67" y="234"/>
                    <a:pt x="67" y="222"/>
                  </a:cubicBezTo>
                  <a:cubicBezTo>
                    <a:pt x="67" y="222"/>
                    <a:pt x="67" y="222"/>
                    <a:pt x="67" y="221"/>
                  </a:cubicBezTo>
                  <a:cubicBezTo>
                    <a:pt x="67" y="221"/>
                    <a:pt x="67" y="221"/>
                    <a:pt x="67" y="221"/>
                  </a:cubicBezTo>
                  <a:cubicBezTo>
                    <a:pt x="67" y="197"/>
                    <a:pt x="67" y="197"/>
                    <a:pt x="67" y="197"/>
                  </a:cubicBezTo>
                  <a:cubicBezTo>
                    <a:pt x="224" y="196"/>
                    <a:pt x="224" y="196"/>
                    <a:pt x="224" y="196"/>
                  </a:cubicBezTo>
                  <a:cubicBezTo>
                    <a:pt x="224" y="221"/>
                    <a:pt x="224" y="221"/>
                    <a:pt x="224" y="221"/>
                  </a:cubicBezTo>
                  <a:cubicBezTo>
                    <a:pt x="224" y="221"/>
                    <a:pt x="224" y="221"/>
                    <a:pt x="224" y="221"/>
                  </a:cubicBezTo>
                  <a:cubicBezTo>
                    <a:pt x="224" y="221"/>
                    <a:pt x="224" y="221"/>
                    <a:pt x="224" y="221"/>
                  </a:cubicBezTo>
                  <a:cubicBezTo>
                    <a:pt x="224" y="234"/>
                    <a:pt x="234" y="243"/>
                    <a:pt x="246" y="243"/>
                  </a:cubicBezTo>
                  <a:cubicBezTo>
                    <a:pt x="258" y="243"/>
                    <a:pt x="268" y="233"/>
                    <a:pt x="268" y="221"/>
                  </a:cubicBezTo>
                  <a:cubicBezTo>
                    <a:pt x="268" y="221"/>
                    <a:pt x="268" y="221"/>
                    <a:pt x="268" y="220"/>
                  </a:cubicBezTo>
                  <a:cubicBezTo>
                    <a:pt x="268" y="220"/>
                    <a:pt x="268" y="220"/>
                    <a:pt x="268" y="220"/>
                  </a:cubicBezTo>
                  <a:cubicBezTo>
                    <a:pt x="268" y="196"/>
                    <a:pt x="268" y="196"/>
                    <a:pt x="268" y="196"/>
                  </a:cubicBezTo>
                  <a:lnTo>
                    <a:pt x="290" y="19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17" name="Icon"/>
            <p:cNvSpPr>
              <a:spLocks noEditPoints="1"/>
            </p:cNvSpPr>
            <p:nvPr/>
          </p:nvSpPr>
          <p:spPr bwMode="auto">
            <a:xfrm>
              <a:off x="-364343" y="5854449"/>
              <a:ext cx="218823" cy="446689"/>
            </a:xfrm>
            <a:custGeom>
              <a:avLst/>
              <a:gdLst>
                <a:gd name="T0" fmla="*/ 149 w 151"/>
                <a:gd name="T1" fmla="*/ 294 h 311"/>
                <a:gd name="T2" fmla="*/ 133 w 151"/>
                <a:gd name="T3" fmla="*/ 310 h 311"/>
                <a:gd name="T4" fmla="*/ 116 w 151"/>
                <a:gd name="T5" fmla="*/ 294 h 311"/>
                <a:gd name="T6" fmla="*/ 116 w 151"/>
                <a:gd name="T7" fmla="*/ 294 h 311"/>
                <a:gd name="T8" fmla="*/ 117 w 151"/>
                <a:gd name="T9" fmla="*/ 188 h 311"/>
                <a:gd name="T10" fmla="*/ 99 w 151"/>
                <a:gd name="T11" fmla="*/ 188 h 311"/>
                <a:gd name="T12" fmla="*/ 100 w 151"/>
                <a:gd name="T13" fmla="*/ 26 h 311"/>
                <a:gd name="T14" fmla="*/ 100 w 151"/>
                <a:gd name="T15" fmla="*/ 26 h 311"/>
                <a:gd name="T16" fmla="*/ 126 w 151"/>
                <a:gd name="T17" fmla="*/ 1 h 311"/>
                <a:gd name="T18" fmla="*/ 151 w 151"/>
                <a:gd name="T19" fmla="*/ 26 h 311"/>
                <a:gd name="T20" fmla="*/ 151 w 151"/>
                <a:gd name="T21" fmla="*/ 26 h 311"/>
                <a:gd name="T22" fmla="*/ 150 w 151"/>
                <a:gd name="T23" fmla="*/ 176 h 311"/>
                <a:gd name="T24" fmla="*/ 150 w 151"/>
                <a:gd name="T25" fmla="*/ 189 h 311"/>
                <a:gd name="T26" fmla="*/ 149 w 151"/>
                <a:gd name="T27" fmla="*/ 294 h 311"/>
                <a:gd name="T28" fmla="*/ 77 w 151"/>
                <a:gd name="T29" fmla="*/ 104 h 311"/>
                <a:gd name="T30" fmla="*/ 77 w 151"/>
                <a:gd name="T31" fmla="*/ 79 h 311"/>
                <a:gd name="T32" fmla="*/ 77 w 151"/>
                <a:gd name="T33" fmla="*/ 76 h 311"/>
                <a:gd name="T34" fmla="*/ 77 w 151"/>
                <a:gd name="T35" fmla="*/ 6 h 311"/>
                <a:gd name="T36" fmla="*/ 77 w 151"/>
                <a:gd name="T37" fmla="*/ 6 h 311"/>
                <a:gd name="T38" fmla="*/ 72 w 151"/>
                <a:gd name="T39" fmla="*/ 0 h 311"/>
                <a:gd name="T40" fmla="*/ 66 w 151"/>
                <a:gd name="T41" fmla="*/ 6 h 311"/>
                <a:gd name="T42" fmla="*/ 66 w 151"/>
                <a:gd name="T43" fmla="*/ 6 h 311"/>
                <a:gd name="T44" fmla="*/ 66 w 151"/>
                <a:gd name="T45" fmla="*/ 76 h 311"/>
                <a:gd name="T46" fmla="*/ 55 w 151"/>
                <a:gd name="T47" fmla="*/ 76 h 311"/>
                <a:gd name="T48" fmla="*/ 56 w 151"/>
                <a:gd name="T49" fmla="*/ 6 h 311"/>
                <a:gd name="T50" fmla="*/ 56 w 151"/>
                <a:gd name="T51" fmla="*/ 6 h 311"/>
                <a:gd name="T52" fmla="*/ 50 w 151"/>
                <a:gd name="T53" fmla="*/ 0 h 311"/>
                <a:gd name="T54" fmla="*/ 44 w 151"/>
                <a:gd name="T55" fmla="*/ 6 h 311"/>
                <a:gd name="T56" fmla="*/ 44 w 151"/>
                <a:gd name="T57" fmla="*/ 6 h 311"/>
                <a:gd name="T58" fmla="*/ 44 w 151"/>
                <a:gd name="T59" fmla="*/ 76 h 311"/>
                <a:gd name="T60" fmla="*/ 33 w 151"/>
                <a:gd name="T61" fmla="*/ 76 h 311"/>
                <a:gd name="T62" fmla="*/ 34 w 151"/>
                <a:gd name="T63" fmla="*/ 6 h 311"/>
                <a:gd name="T64" fmla="*/ 34 w 151"/>
                <a:gd name="T65" fmla="*/ 6 h 311"/>
                <a:gd name="T66" fmla="*/ 28 w 151"/>
                <a:gd name="T67" fmla="*/ 0 h 311"/>
                <a:gd name="T68" fmla="*/ 23 w 151"/>
                <a:gd name="T69" fmla="*/ 6 h 311"/>
                <a:gd name="T70" fmla="*/ 23 w 151"/>
                <a:gd name="T71" fmla="*/ 6 h 311"/>
                <a:gd name="T72" fmla="*/ 22 w 151"/>
                <a:gd name="T73" fmla="*/ 76 h 311"/>
                <a:gd name="T74" fmla="*/ 12 w 151"/>
                <a:gd name="T75" fmla="*/ 76 h 311"/>
                <a:gd name="T76" fmla="*/ 12 w 151"/>
                <a:gd name="T77" fmla="*/ 6 h 311"/>
                <a:gd name="T78" fmla="*/ 12 w 151"/>
                <a:gd name="T79" fmla="*/ 6 h 311"/>
                <a:gd name="T80" fmla="*/ 6 w 151"/>
                <a:gd name="T81" fmla="*/ 0 h 311"/>
                <a:gd name="T82" fmla="*/ 1 w 151"/>
                <a:gd name="T83" fmla="*/ 6 h 311"/>
                <a:gd name="T84" fmla="*/ 1 w 151"/>
                <a:gd name="T85" fmla="*/ 6 h 311"/>
                <a:gd name="T86" fmla="*/ 0 w 151"/>
                <a:gd name="T87" fmla="*/ 76 h 311"/>
                <a:gd name="T88" fmla="*/ 0 w 151"/>
                <a:gd name="T89" fmla="*/ 79 h 311"/>
                <a:gd name="T90" fmla="*/ 0 w 151"/>
                <a:gd name="T91" fmla="*/ 104 h 311"/>
                <a:gd name="T92" fmla="*/ 0 w 151"/>
                <a:gd name="T93" fmla="*/ 104 h 311"/>
                <a:gd name="T94" fmla="*/ 19 w 151"/>
                <a:gd name="T95" fmla="*/ 123 h 311"/>
                <a:gd name="T96" fmla="*/ 19 w 151"/>
                <a:gd name="T97" fmla="*/ 123 h 311"/>
                <a:gd name="T98" fmla="*/ 21 w 151"/>
                <a:gd name="T99" fmla="*/ 123 h 311"/>
                <a:gd name="T100" fmla="*/ 20 w 151"/>
                <a:gd name="T101" fmla="*/ 295 h 311"/>
                <a:gd name="T102" fmla="*/ 21 w 151"/>
                <a:gd name="T103" fmla="*/ 295 h 311"/>
                <a:gd name="T104" fmla="*/ 37 w 151"/>
                <a:gd name="T105" fmla="*/ 311 h 311"/>
                <a:gd name="T106" fmla="*/ 54 w 151"/>
                <a:gd name="T107" fmla="*/ 295 h 311"/>
                <a:gd name="T108" fmla="*/ 54 w 151"/>
                <a:gd name="T109" fmla="*/ 295 h 311"/>
                <a:gd name="T110" fmla="*/ 55 w 151"/>
                <a:gd name="T111" fmla="*/ 123 h 311"/>
                <a:gd name="T112" fmla="*/ 57 w 151"/>
                <a:gd name="T113" fmla="*/ 123 h 311"/>
                <a:gd name="T114" fmla="*/ 57 w 151"/>
                <a:gd name="T115" fmla="*/ 123 h 311"/>
                <a:gd name="T116" fmla="*/ 57 w 151"/>
                <a:gd name="T117" fmla="*/ 123 h 311"/>
                <a:gd name="T118" fmla="*/ 77 w 151"/>
                <a:gd name="T119" fmla="*/ 104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1" h="311">
                  <a:moveTo>
                    <a:pt x="149" y="294"/>
                  </a:moveTo>
                  <a:cubicBezTo>
                    <a:pt x="149" y="303"/>
                    <a:pt x="142" y="310"/>
                    <a:pt x="133" y="310"/>
                  </a:cubicBezTo>
                  <a:cubicBezTo>
                    <a:pt x="124" y="310"/>
                    <a:pt x="116" y="303"/>
                    <a:pt x="116" y="294"/>
                  </a:cubicBezTo>
                  <a:cubicBezTo>
                    <a:pt x="116" y="294"/>
                    <a:pt x="116" y="294"/>
                    <a:pt x="116" y="294"/>
                  </a:cubicBezTo>
                  <a:cubicBezTo>
                    <a:pt x="117" y="188"/>
                    <a:pt x="117" y="188"/>
                    <a:pt x="117" y="188"/>
                  </a:cubicBezTo>
                  <a:cubicBezTo>
                    <a:pt x="99" y="188"/>
                    <a:pt x="99" y="188"/>
                    <a:pt x="99" y="188"/>
                  </a:cubicBezTo>
                  <a:cubicBezTo>
                    <a:pt x="100" y="26"/>
                    <a:pt x="100" y="26"/>
                    <a:pt x="100" y="26"/>
                  </a:cubicBezTo>
                  <a:cubicBezTo>
                    <a:pt x="100" y="26"/>
                    <a:pt x="100" y="26"/>
                    <a:pt x="100" y="26"/>
                  </a:cubicBezTo>
                  <a:cubicBezTo>
                    <a:pt x="100" y="12"/>
                    <a:pt x="112" y="1"/>
                    <a:pt x="126" y="1"/>
                  </a:cubicBezTo>
                  <a:cubicBezTo>
                    <a:pt x="139" y="1"/>
                    <a:pt x="151" y="13"/>
                    <a:pt x="151" y="26"/>
                  </a:cubicBezTo>
                  <a:cubicBezTo>
                    <a:pt x="151" y="26"/>
                    <a:pt x="151" y="26"/>
                    <a:pt x="151" y="26"/>
                  </a:cubicBezTo>
                  <a:cubicBezTo>
                    <a:pt x="150" y="176"/>
                    <a:pt x="150" y="176"/>
                    <a:pt x="150" y="176"/>
                  </a:cubicBezTo>
                  <a:cubicBezTo>
                    <a:pt x="150" y="189"/>
                    <a:pt x="150" y="189"/>
                    <a:pt x="150" y="189"/>
                  </a:cubicBezTo>
                  <a:cubicBezTo>
                    <a:pt x="149" y="294"/>
                    <a:pt x="149" y="294"/>
                    <a:pt x="149" y="294"/>
                  </a:cubicBezTo>
                  <a:close/>
                  <a:moveTo>
                    <a:pt x="77" y="104"/>
                  </a:moveTo>
                  <a:cubicBezTo>
                    <a:pt x="77" y="79"/>
                    <a:pt x="77" y="79"/>
                    <a:pt x="77" y="79"/>
                  </a:cubicBezTo>
                  <a:cubicBezTo>
                    <a:pt x="77" y="76"/>
                    <a:pt x="77" y="76"/>
                    <a:pt x="77" y="76"/>
                  </a:cubicBezTo>
                  <a:cubicBezTo>
                    <a:pt x="77" y="6"/>
                    <a:pt x="77" y="6"/>
                    <a:pt x="77" y="6"/>
                  </a:cubicBezTo>
                  <a:cubicBezTo>
                    <a:pt x="77" y="6"/>
                    <a:pt x="77" y="6"/>
                    <a:pt x="77" y="6"/>
                  </a:cubicBezTo>
                  <a:cubicBezTo>
                    <a:pt x="77" y="3"/>
                    <a:pt x="75" y="0"/>
                    <a:pt x="72" y="0"/>
                  </a:cubicBezTo>
                  <a:cubicBezTo>
                    <a:pt x="69" y="0"/>
                    <a:pt x="66" y="3"/>
                    <a:pt x="66" y="6"/>
                  </a:cubicBezTo>
                  <a:cubicBezTo>
                    <a:pt x="66" y="6"/>
                    <a:pt x="66" y="6"/>
                    <a:pt x="66" y="6"/>
                  </a:cubicBezTo>
                  <a:cubicBezTo>
                    <a:pt x="66" y="76"/>
                    <a:pt x="66" y="76"/>
                    <a:pt x="66" y="76"/>
                  </a:cubicBezTo>
                  <a:cubicBezTo>
                    <a:pt x="55" y="76"/>
                    <a:pt x="55" y="76"/>
                    <a:pt x="55" y="76"/>
                  </a:cubicBezTo>
                  <a:cubicBezTo>
                    <a:pt x="56" y="6"/>
                    <a:pt x="56" y="6"/>
                    <a:pt x="56" y="6"/>
                  </a:cubicBezTo>
                  <a:cubicBezTo>
                    <a:pt x="56" y="6"/>
                    <a:pt x="56" y="6"/>
                    <a:pt x="56" y="6"/>
                  </a:cubicBezTo>
                  <a:cubicBezTo>
                    <a:pt x="56" y="3"/>
                    <a:pt x="53" y="0"/>
                    <a:pt x="50" y="0"/>
                  </a:cubicBezTo>
                  <a:cubicBezTo>
                    <a:pt x="47" y="0"/>
                    <a:pt x="44" y="3"/>
                    <a:pt x="44" y="6"/>
                  </a:cubicBezTo>
                  <a:cubicBezTo>
                    <a:pt x="44" y="6"/>
                    <a:pt x="44" y="6"/>
                    <a:pt x="44" y="6"/>
                  </a:cubicBezTo>
                  <a:cubicBezTo>
                    <a:pt x="44" y="76"/>
                    <a:pt x="44" y="76"/>
                    <a:pt x="44" y="76"/>
                  </a:cubicBezTo>
                  <a:cubicBezTo>
                    <a:pt x="33" y="76"/>
                    <a:pt x="33" y="76"/>
                    <a:pt x="33" y="76"/>
                  </a:cubicBezTo>
                  <a:cubicBezTo>
                    <a:pt x="34" y="6"/>
                    <a:pt x="34" y="6"/>
                    <a:pt x="34" y="6"/>
                  </a:cubicBezTo>
                  <a:cubicBezTo>
                    <a:pt x="34" y="6"/>
                    <a:pt x="34" y="6"/>
                    <a:pt x="34" y="6"/>
                  </a:cubicBezTo>
                  <a:cubicBezTo>
                    <a:pt x="34" y="3"/>
                    <a:pt x="31" y="0"/>
                    <a:pt x="28" y="0"/>
                  </a:cubicBezTo>
                  <a:cubicBezTo>
                    <a:pt x="25" y="0"/>
                    <a:pt x="23" y="3"/>
                    <a:pt x="23" y="6"/>
                  </a:cubicBezTo>
                  <a:cubicBezTo>
                    <a:pt x="23" y="6"/>
                    <a:pt x="23" y="6"/>
                    <a:pt x="23" y="6"/>
                  </a:cubicBezTo>
                  <a:cubicBezTo>
                    <a:pt x="22" y="76"/>
                    <a:pt x="22" y="76"/>
                    <a:pt x="22" y="76"/>
                  </a:cubicBezTo>
                  <a:cubicBezTo>
                    <a:pt x="12" y="76"/>
                    <a:pt x="12" y="76"/>
                    <a:pt x="12" y="76"/>
                  </a:cubicBezTo>
                  <a:cubicBezTo>
                    <a:pt x="12" y="6"/>
                    <a:pt x="12" y="6"/>
                    <a:pt x="12" y="6"/>
                  </a:cubicBezTo>
                  <a:cubicBezTo>
                    <a:pt x="12" y="6"/>
                    <a:pt x="12" y="6"/>
                    <a:pt x="12" y="6"/>
                  </a:cubicBezTo>
                  <a:cubicBezTo>
                    <a:pt x="12" y="3"/>
                    <a:pt x="10" y="0"/>
                    <a:pt x="6" y="0"/>
                  </a:cubicBezTo>
                  <a:cubicBezTo>
                    <a:pt x="3" y="0"/>
                    <a:pt x="1" y="3"/>
                    <a:pt x="1" y="6"/>
                  </a:cubicBezTo>
                  <a:cubicBezTo>
                    <a:pt x="1" y="6"/>
                    <a:pt x="1" y="6"/>
                    <a:pt x="1" y="6"/>
                  </a:cubicBezTo>
                  <a:cubicBezTo>
                    <a:pt x="0" y="76"/>
                    <a:pt x="0" y="76"/>
                    <a:pt x="0" y="76"/>
                  </a:cubicBezTo>
                  <a:cubicBezTo>
                    <a:pt x="0" y="79"/>
                    <a:pt x="0" y="79"/>
                    <a:pt x="0" y="79"/>
                  </a:cubicBezTo>
                  <a:cubicBezTo>
                    <a:pt x="0" y="104"/>
                    <a:pt x="0" y="104"/>
                    <a:pt x="0" y="104"/>
                  </a:cubicBezTo>
                  <a:cubicBezTo>
                    <a:pt x="0" y="104"/>
                    <a:pt x="0" y="104"/>
                    <a:pt x="0" y="104"/>
                  </a:cubicBezTo>
                  <a:cubicBezTo>
                    <a:pt x="0" y="114"/>
                    <a:pt x="9" y="123"/>
                    <a:pt x="19" y="123"/>
                  </a:cubicBezTo>
                  <a:cubicBezTo>
                    <a:pt x="19" y="123"/>
                    <a:pt x="19" y="123"/>
                    <a:pt x="19" y="123"/>
                  </a:cubicBezTo>
                  <a:cubicBezTo>
                    <a:pt x="21" y="123"/>
                    <a:pt x="21" y="123"/>
                    <a:pt x="21" y="123"/>
                  </a:cubicBezTo>
                  <a:cubicBezTo>
                    <a:pt x="20" y="295"/>
                    <a:pt x="20" y="295"/>
                    <a:pt x="20" y="295"/>
                  </a:cubicBezTo>
                  <a:cubicBezTo>
                    <a:pt x="21" y="295"/>
                    <a:pt x="21" y="295"/>
                    <a:pt x="21" y="295"/>
                  </a:cubicBezTo>
                  <a:cubicBezTo>
                    <a:pt x="21" y="304"/>
                    <a:pt x="28" y="311"/>
                    <a:pt x="37" y="311"/>
                  </a:cubicBezTo>
                  <a:cubicBezTo>
                    <a:pt x="46" y="311"/>
                    <a:pt x="53" y="304"/>
                    <a:pt x="54" y="295"/>
                  </a:cubicBezTo>
                  <a:cubicBezTo>
                    <a:pt x="54" y="295"/>
                    <a:pt x="54" y="295"/>
                    <a:pt x="54" y="295"/>
                  </a:cubicBezTo>
                  <a:cubicBezTo>
                    <a:pt x="55" y="123"/>
                    <a:pt x="55" y="123"/>
                    <a:pt x="55" y="123"/>
                  </a:cubicBezTo>
                  <a:cubicBezTo>
                    <a:pt x="57" y="123"/>
                    <a:pt x="57" y="123"/>
                    <a:pt x="57" y="123"/>
                  </a:cubicBezTo>
                  <a:cubicBezTo>
                    <a:pt x="57" y="123"/>
                    <a:pt x="57" y="123"/>
                    <a:pt x="57" y="123"/>
                  </a:cubicBezTo>
                  <a:cubicBezTo>
                    <a:pt x="57" y="123"/>
                    <a:pt x="57" y="123"/>
                    <a:pt x="57" y="123"/>
                  </a:cubicBezTo>
                  <a:cubicBezTo>
                    <a:pt x="68" y="123"/>
                    <a:pt x="76" y="115"/>
                    <a:pt x="77" y="10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18" name="Icon"/>
            <p:cNvSpPr>
              <a:spLocks noEditPoints="1"/>
            </p:cNvSpPr>
            <p:nvPr/>
          </p:nvSpPr>
          <p:spPr bwMode="auto">
            <a:xfrm>
              <a:off x="-2734104" y="5858322"/>
              <a:ext cx="429210" cy="438943"/>
            </a:xfrm>
            <a:custGeom>
              <a:avLst/>
              <a:gdLst>
                <a:gd name="T0" fmla="*/ 145 w 184"/>
                <a:gd name="T1" fmla="*/ 95 h 188"/>
                <a:gd name="T2" fmla="*/ 161 w 184"/>
                <a:gd name="T3" fmla="*/ 69 h 188"/>
                <a:gd name="T4" fmla="*/ 151 w 184"/>
                <a:gd name="T5" fmla="*/ 27 h 188"/>
                <a:gd name="T6" fmla="*/ 125 w 184"/>
                <a:gd name="T7" fmla="*/ 27 h 188"/>
                <a:gd name="T8" fmla="*/ 151 w 184"/>
                <a:gd name="T9" fmla="*/ 27 h 188"/>
                <a:gd name="T10" fmla="*/ 138 w 184"/>
                <a:gd name="T11" fmla="*/ 121 h 188"/>
                <a:gd name="T12" fmla="*/ 120 w 184"/>
                <a:gd name="T13" fmla="*/ 110 h 188"/>
                <a:gd name="T14" fmla="*/ 123 w 184"/>
                <a:gd name="T15" fmla="*/ 36 h 188"/>
                <a:gd name="T16" fmla="*/ 94 w 184"/>
                <a:gd name="T17" fmla="*/ 36 h 188"/>
                <a:gd name="T18" fmla="*/ 123 w 184"/>
                <a:gd name="T19" fmla="*/ 36 h 188"/>
                <a:gd name="T20" fmla="*/ 108 w 184"/>
                <a:gd name="T21" fmla="*/ 18 h 188"/>
                <a:gd name="T22" fmla="*/ 108 w 184"/>
                <a:gd name="T23" fmla="*/ 8 h 188"/>
                <a:gd name="T24" fmla="*/ 93 w 184"/>
                <a:gd name="T25" fmla="*/ 20 h 188"/>
                <a:gd name="T26" fmla="*/ 63 w 184"/>
                <a:gd name="T27" fmla="*/ 20 h 188"/>
                <a:gd name="T28" fmla="*/ 93 w 184"/>
                <a:gd name="T29" fmla="*/ 20 h 188"/>
                <a:gd name="T30" fmla="*/ 47 w 184"/>
                <a:gd name="T31" fmla="*/ 34 h 188"/>
                <a:gd name="T32" fmla="*/ 47 w 184"/>
                <a:gd name="T33" fmla="*/ 23 h 188"/>
                <a:gd name="T34" fmla="*/ 22 w 184"/>
                <a:gd name="T35" fmla="*/ 84 h 188"/>
                <a:gd name="T36" fmla="*/ 12 w 184"/>
                <a:gd name="T37" fmla="*/ 54 h 188"/>
                <a:gd name="T38" fmla="*/ 22 w 184"/>
                <a:gd name="T39" fmla="*/ 84 h 188"/>
                <a:gd name="T40" fmla="*/ 55 w 184"/>
                <a:gd name="T41" fmla="*/ 141 h 188"/>
                <a:gd name="T42" fmla="*/ 42 w 184"/>
                <a:gd name="T43" fmla="*/ 145 h 188"/>
                <a:gd name="T44" fmla="*/ 60 w 184"/>
                <a:gd name="T45" fmla="*/ 45 h 188"/>
                <a:gd name="T46" fmla="*/ 91 w 184"/>
                <a:gd name="T47" fmla="*/ 45 h 188"/>
                <a:gd name="T48" fmla="*/ 60 w 184"/>
                <a:gd name="T49" fmla="*/ 45 h 188"/>
                <a:gd name="T50" fmla="*/ 112 w 184"/>
                <a:gd name="T51" fmla="*/ 136 h 188"/>
                <a:gd name="T52" fmla="*/ 96 w 184"/>
                <a:gd name="T53" fmla="*/ 162 h 188"/>
                <a:gd name="T54" fmla="*/ 166 w 184"/>
                <a:gd name="T55" fmla="*/ 26 h 188"/>
                <a:gd name="T56" fmla="*/ 89 w 184"/>
                <a:gd name="T57" fmla="*/ 1 h 188"/>
                <a:gd name="T58" fmla="*/ 0 w 184"/>
                <a:gd name="T59" fmla="*/ 42 h 188"/>
                <a:gd name="T60" fmla="*/ 13 w 184"/>
                <a:gd name="T61" fmla="*/ 139 h 188"/>
                <a:gd name="T62" fmla="*/ 93 w 184"/>
                <a:gd name="T63" fmla="*/ 183 h 188"/>
                <a:gd name="T64" fmla="*/ 179 w 184"/>
                <a:gd name="T65" fmla="*/ 122 h 188"/>
                <a:gd name="T66" fmla="*/ 166 w 184"/>
                <a:gd name="T67" fmla="*/ 26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88">
                  <a:moveTo>
                    <a:pt x="162" y="87"/>
                  </a:moveTo>
                  <a:cubicBezTo>
                    <a:pt x="157" y="94"/>
                    <a:pt x="150" y="98"/>
                    <a:pt x="145" y="95"/>
                  </a:cubicBezTo>
                  <a:cubicBezTo>
                    <a:pt x="140" y="92"/>
                    <a:pt x="140" y="84"/>
                    <a:pt x="144" y="77"/>
                  </a:cubicBezTo>
                  <a:cubicBezTo>
                    <a:pt x="149" y="69"/>
                    <a:pt x="156" y="66"/>
                    <a:pt x="161" y="69"/>
                  </a:cubicBezTo>
                  <a:cubicBezTo>
                    <a:pt x="166" y="72"/>
                    <a:pt x="166" y="80"/>
                    <a:pt x="162" y="87"/>
                  </a:cubicBezTo>
                  <a:moveTo>
                    <a:pt x="151" y="27"/>
                  </a:moveTo>
                  <a:cubicBezTo>
                    <a:pt x="151" y="30"/>
                    <a:pt x="145" y="32"/>
                    <a:pt x="138" y="32"/>
                  </a:cubicBezTo>
                  <a:cubicBezTo>
                    <a:pt x="131" y="32"/>
                    <a:pt x="125" y="30"/>
                    <a:pt x="125" y="27"/>
                  </a:cubicBezTo>
                  <a:cubicBezTo>
                    <a:pt x="125" y="25"/>
                    <a:pt x="131" y="23"/>
                    <a:pt x="138" y="23"/>
                  </a:cubicBezTo>
                  <a:cubicBezTo>
                    <a:pt x="145" y="23"/>
                    <a:pt x="151" y="25"/>
                    <a:pt x="151" y="27"/>
                  </a:cubicBezTo>
                  <a:moveTo>
                    <a:pt x="137" y="102"/>
                  </a:moveTo>
                  <a:cubicBezTo>
                    <a:pt x="142" y="105"/>
                    <a:pt x="142" y="114"/>
                    <a:pt x="138" y="121"/>
                  </a:cubicBezTo>
                  <a:cubicBezTo>
                    <a:pt x="133" y="128"/>
                    <a:pt x="126" y="132"/>
                    <a:pt x="121" y="129"/>
                  </a:cubicBezTo>
                  <a:cubicBezTo>
                    <a:pt x="116" y="126"/>
                    <a:pt x="116" y="117"/>
                    <a:pt x="120" y="110"/>
                  </a:cubicBezTo>
                  <a:cubicBezTo>
                    <a:pt x="125" y="103"/>
                    <a:pt x="132" y="99"/>
                    <a:pt x="137" y="102"/>
                  </a:cubicBezTo>
                  <a:moveTo>
                    <a:pt x="123" y="36"/>
                  </a:moveTo>
                  <a:cubicBezTo>
                    <a:pt x="123" y="39"/>
                    <a:pt x="116" y="41"/>
                    <a:pt x="108" y="41"/>
                  </a:cubicBezTo>
                  <a:cubicBezTo>
                    <a:pt x="100" y="41"/>
                    <a:pt x="94" y="39"/>
                    <a:pt x="94" y="36"/>
                  </a:cubicBezTo>
                  <a:cubicBezTo>
                    <a:pt x="94" y="33"/>
                    <a:pt x="100" y="30"/>
                    <a:pt x="108" y="30"/>
                  </a:cubicBezTo>
                  <a:cubicBezTo>
                    <a:pt x="116" y="30"/>
                    <a:pt x="123" y="33"/>
                    <a:pt x="123" y="36"/>
                  </a:cubicBezTo>
                  <a:moveTo>
                    <a:pt x="122" y="13"/>
                  </a:moveTo>
                  <a:cubicBezTo>
                    <a:pt x="122" y="15"/>
                    <a:pt x="116" y="18"/>
                    <a:pt x="108" y="18"/>
                  </a:cubicBezTo>
                  <a:cubicBezTo>
                    <a:pt x="100" y="18"/>
                    <a:pt x="94" y="15"/>
                    <a:pt x="94" y="13"/>
                  </a:cubicBezTo>
                  <a:cubicBezTo>
                    <a:pt x="94" y="10"/>
                    <a:pt x="100" y="8"/>
                    <a:pt x="108" y="8"/>
                  </a:cubicBezTo>
                  <a:cubicBezTo>
                    <a:pt x="116" y="8"/>
                    <a:pt x="122" y="10"/>
                    <a:pt x="122" y="13"/>
                  </a:cubicBezTo>
                  <a:moveTo>
                    <a:pt x="93" y="20"/>
                  </a:moveTo>
                  <a:cubicBezTo>
                    <a:pt x="93" y="23"/>
                    <a:pt x="86" y="25"/>
                    <a:pt x="78" y="25"/>
                  </a:cubicBezTo>
                  <a:cubicBezTo>
                    <a:pt x="70" y="25"/>
                    <a:pt x="63" y="23"/>
                    <a:pt x="63" y="20"/>
                  </a:cubicBezTo>
                  <a:cubicBezTo>
                    <a:pt x="63" y="17"/>
                    <a:pt x="70" y="15"/>
                    <a:pt x="78" y="15"/>
                  </a:cubicBezTo>
                  <a:cubicBezTo>
                    <a:pt x="86" y="15"/>
                    <a:pt x="93" y="17"/>
                    <a:pt x="93" y="20"/>
                  </a:cubicBezTo>
                  <a:moveTo>
                    <a:pt x="63" y="28"/>
                  </a:moveTo>
                  <a:cubicBezTo>
                    <a:pt x="63" y="31"/>
                    <a:pt x="56" y="34"/>
                    <a:pt x="47" y="34"/>
                  </a:cubicBezTo>
                  <a:cubicBezTo>
                    <a:pt x="38" y="34"/>
                    <a:pt x="31" y="31"/>
                    <a:pt x="31" y="28"/>
                  </a:cubicBezTo>
                  <a:cubicBezTo>
                    <a:pt x="31" y="25"/>
                    <a:pt x="38" y="23"/>
                    <a:pt x="47" y="23"/>
                  </a:cubicBezTo>
                  <a:cubicBezTo>
                    <a:pt x="56" y="23"/>
                    <a:pt x="63" y="25"/>
                    <a:pt x="63" y="28"/>
                  </a:cubicBezTo>
                  <a:moveTo>
                    <a:pt x="22" y="84"/>
                  </a:moveTo>
                  <a:cubicBezTo>
                    <a:pt x="18" y="85"/>
                    <a:pt x="13" y="79"/>
                    <a:pt x="11" y="71"/>
                  </a:cubicBezTo>
                  <a:cubicBezTo>
                    <a:pt x="8" y="63"/>
                    <a:pt x="9" y="55"/>
                    <a:pt x="12" y="54"/>
                  </a:cubicBezTo>
                  <a:cubicBezTo>
                    <a:pt x="16" y="53"/>
                    <a:pt x="21" y="59"/>
                    <a:pt x="24" y="67"/>
                  </a:cubicBezTo>
                  <a:cubicBezTo>
                    <a:pt x="26" y="75"/>
                    <a:pt x="25" y="83"/>
                    <a:pt x="22" y="84"/>
                  </a:cubicBezTo>
                  <a:moveTo>
                    <a:pt x="44" y="128"/>
                  </a:moveTo>
                  <a:cubicBezTo>
                    <a:pt x="47" y="127"/>
                    <a:pt x="52" y="133"/>
                    <a:pt x="55" y="141"/>
                  </a:cubicBezTo>
                  <a:cubicBezTo>
                    <a:pt x="58" y="150"/>
                    <a:pt x="57" y="157"/>
                    <a:pt x="53" y="158"/>
                  </a:cubicBezTo>
                  <a:cubicBezTo>
                    <a:pt x="50" y="160"/>
                    <a:pt x="45" y="154"/>
                    <a:pt x="42" y="145"/>
                  </a:cubicBezTo>
                  <a:cubicBezTo>
                    <a:pt x="39" y="137"/>
                    <a:pt x="40" y="130"/>
                    <a:pt x="44" y="128"/>
                  </a:cubicBezTo>
                  <a:moveTo>
                    <a:pt x="60" y="45"/>
                  </a:moveTo>
                  <a:cubicBezTo>
                    <a:pt x="60" y="42"/>
                    <a:pt x="67" y="39"/>
                    <a:pt x="76" y="39"/>
                  </a:cubicBezTo>
                  <a:cubicBezTo>
                    <a:pt x="84" y="39"/>
                    <a:pt x="91" y="42"/>
                    <a:pt x="91" y="45"/>
                  </a:cubicBezTo>
                  <a:cubicBezTo>
                    <a:pt x="91" y="48"/>
                    <a:pt x="84" y="50"/>
                    <a:pt x="76" y="50"/>
                  </a:cubicBezTo>
                  <a:cubicBezTo>
                    <a:pt x="67" y="50"/>
                    <a:pt x="60" y="48"/>
                    <a:pt x="60" y="45"/>
                  </a:cubicBezTo>
                  <a:moveTo>
                    <a:pt x="95" y="144"/>
                  </a:moveTo>
                  <a:cubicBezTo>
                    <a:pt x="99" y="137"/>
                    <a:pt x="107" y="133"/>
                    <a:pt x="112" y="136"/>
                  </a:cubicBezTo>
                  <a:cubicBezTo>
                    <a:pt x="117" y="139"/>
                    <a:pt x="117" y="148"/>
                    <a:pt x="113" y="155"/>
                  </a:cubicBezTo>
                  <a:cubicBezTo>
                    <a:pt x="109" y="162"/>
                    <a:pt x="101" y="165"/>
                    <a:pt x="96" y="162"/>
                  </a:cubicBezTo>
                  <a:cubicBezTo>
                    <a:pt x="91" y="159"/>
                    <a:pt x="91" y="151"/>
                    <a:pt x="95" y="144"/>
                  </a:cubicBezTo>
                  <a:moveTo>
                    <a:pt x="166" y="26"/>
                  </a:moveTo>
                  <a:cubicBezTo>
                    <a:pt x="153" y="19"/>
                    <a:pt x="129" y="6"/>
                    <a:pt x="120" y="4"/>
                  </a:cubicBezTo>
                  <a:cubicBezTo>
                    <a:pt x="110" y="1"/>
                    <a:pt x="100" y="0"/>
                    <a:pt x="89" y="1"/>
                  </a:cubicBezTo>
                  <a:cubicBezTo>
                    <a:pt x="78" y="3"/>
                    <a:pt x="36" y="13"/>
                    <a:pt x="24" y="16"/>
                  </a:cubicBezTo>
                  <a:cubicBezTo>
                    <a:pt x="12" y="19"/>
                    <a:pt x="0" y="28"/>
                    <a:pt x="0" y="42"/>
                  </a:cubicBezTo>
                  <a:cubicBezTo>
                    <a:pt x="0" y="55"/>
                    <a:pt x="1" y="97"/>
                    <a:pt x="2" y="108"/>
                  </a:cubicBezTo>
                  <a:cubicBezTo>
                    <a:pt x="3" y="118"/>
                    <a:pt x="6" y="132"/>
                    <a:pt x="13" y="139"/>
                  </a:cubicBezTo>
                  <a:cubicBezTo>
                    <a:pt x="20" y="145"/>
                    <a:pt x="50" y="173"/>
                    <a:pt x="56" y="178"/>
                  </a:cubicBezTo>
                  <a:cubicBezTo>
                    <a:pt x="63" y="183"/>
                    <a:pt x="77" y="188"/>
                    <a:pt x="93" y="183"/>
                  </a:cubicBezTo>
                  <a:cubicBezTo>
                    <a:pt x="110" y="178"/>
                    <a:pt x="150" y="159"/>
                    <a:pt x="160" y="155"/>
                  </a:cubicBezTo>
                  <a:cubicBezTo>
                    <a:pt x="170" y="151"/>
                    <a:pt x="177" y="136"/>
                    <a:pt x="179" y="122"/>
                  </a:cubicBezTo>
                  <a:cubicBezTo>
                    <a:pt x="180" y="107"/>
                    <a:pt x="181" y="74"/>
                    <a:pt x="182" y="58"/>
                  </a:cubicBezTo>
                  <a:cubicBezTo>
                    <a:pt x="184" y="42"/>
                    <a:pt x="179" y="33"/>
                    <a:pt x="166" y="2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19" name="Icon"/>
            <p:cNvSpPr>
              <a:spLocks noEditPoints="1"/>
            </p:cNvSpPr>
            <p:nvPr/>
          </p:nvSpPr>
          <p:spPr bwMode="auto">
            <a:xfrm>
              <a:off x="-2012244" y="6443014"/>
              <a:ext cx="262678" cy="461133"/>
            </a:xfrm>
            <a:custGeom>
              <a:avLst/>
              <a:gdLst>
                <a:gd name="T0" fmla="*/ 185 w 189"/>
                <a:gd name="T1" fmla="*/ 1 h 334"/>
                <a:gd name="T2" fmla="*/ 183 w 189"/>
                <a:gd name="T3" fmla="*/ 0 h 334"/>
                <a:gd name="T4" fmla="*/ 4 w 189"/>
                <a:gd name="T5" fmla="*/ 1 h 334"/>
                <a:gd name="T6" fmla="*/ 2 w 189"/>
                <a:gd name="T7" fmla="*/ 2 h 334"/>
                <a:gd name="T8" fmla="*/ 1 w 189"/>
                <a:gd name="T9" fmla="*/ 5 h 334"/>
                <a:gd name="T10" fmla="*/ 4 w 189"/>
                <a:gd name="T11" fmla="*/ 50 h 334"/>
                <a:gd name="T12" fmla="*/ 7 w 189"/>
                <a:gd name="T13" fmla="*/ 50 h 334"/>
                <a:gd name="T14" fmla="*/ 182 w 189"/>
                <a:gd name="T15" fmla="*/ 48 h 334"/>
                <a:gd name="T16" fmla="*/ 185 w 189"/>
                <a:gd name="T17" fmla="*/ 48 h 334"/>
                <a:gd name="T18" fmla="*/ 185 w 189"/>
                <a:gd name="T19" fmla="*/ 3 h 334"/>
                <a:gd name="T20" fmla="*/ 185 w 189"/>
                <a:gd name="T21" fmla="*/ 1 h 334"/>
                <a:gd name="T22" fmla="*/ 179 w 189"/>
                <a:gd name="T23" fmla="*/ 46 h 334"/>
                <a:gd name="T24" fmla="*/ 9 w 189"/>
                <a:gd name="T25" fmla="*/ 48 h 334"/>
                <a:gd name="T26" fmla="*/ 7 w 189"/>
                <a:gd name="T27" fmla="*/ 7 h 334"/>
                <a:gd name="T28" fmla="*/ 180 w 189"/>
                <a:gd name="T29" fmla="*/ 6 h 334"/>
                <a:gd name="T30" fmla="*/ 179 w 189"/>
                <a:gd name="T31" fmla="*/ 46 h 334"/>
                <a:gd name="T32" fmla="*/ 2 w 189"/>
                <a:gd name="T33" fmla="*/ 58 h 334"/>
                <a:gd name="T34" fmla="*/ 0 w 189"/>
                <a:gd name="T35" fmla="*/ 78 h 334"/>
                <a:gd name="T36" fmla="*/ 0 w 189"/>
                <a:gd name="T37" fmla="*/ 78 h 334"/>
                <a:gd name="T38" fmla="*/ 10 w 189"/>
                <a:gd name="T39" fmla="*/ 110 h 334"/>
                <a:gd name="T40" fmla="*/ 10 w 189"/>
                <a:gd name="T41" fmla="*/ 111 h 334"/>
                <a:gd name="T42" fmla="*/ 10 w 189"/>
                <a:gd name="T43" fmla="*/ 111 h 334"/>
                <a:gd name="T44" fmla="*/ 10 w 189"/>
                <a:gd name="T45" fmla="*/ 111 h 334"/>
                <a:gd name="T46" fmla="*/ 13 w 189"/>
                <a:gd name="T47" fmla="*/ 143 h 334"/>
                <a:gd name="T48" fmla="*/ 13 w 189"/>
                <a:gd name="T49" fmla="*/ 150 h 334"/>
                <a:gd name="T50" fmla="*/ 14 w 189"/>
                <a:gd name="T51" fmla="*/ 158 h 334"/>
                <a:gd name="T52" fmla="*/ 26 w 189"/>
                <a:gd name="T53" fmla="*/ 294 h 334"/>
                <a:gd name="T54" fmla="*/ 27 w 189"/>
                <a:gd name="T55" fmla="*/ 299 h 334"/>
                <a:gd name="T56" fmla="*/ 28 w 189"/>
                <a:gd name="T57" fmla="*/ 311 h 334"/>
                <a:gd name="T58" fmla="*/ 40 w 189"/>
                <a:gd name="T59" fmla="*/ 323 h 334"/>
                <a:gd name="T60" fmla="*/ 98 w 189"/>
                <a:gd name="T61" fmla="*/ 333 h 334"/>
                <a:gd name="T62" fmla="*/ 104 w 189"/>
                <a:gd name="T63" fmla="*/ 333 h 334"/>
                <a:gd name="T64" fmla="*/ 167 w 189"/>
                <a:gd name="T65" fmla="*/ 310 h 334"/>
                <a:gd name="T66" fmla="*/ 167 w 189"/>
                <a:gd name="T67" fmla="*/ 306 h 334"/>
                <a:gd name="T68" fmla="*/ 167 w 189"/>
                <a:gd name="T69" fmla="*/ 303 h 334"/>
                <a:gd name="T70" fmla="*/ 180 w 189"/>
                <a:gd name="T71" fmla="*/ 110 h 334"/>
                <a:gd name="T72" fmla="*/ 180 w 189"/>
                <a:gd name="T73" fmla="*/ 109 h 334"/>
                <a:gd name="T74" fmla="*/ 189 w 189"/>
                <a:gd name="T75" fmla="*/ 76 h 334"/>
                <a:gd name="T76" fmla="*/ 189 w 189"/>
                <a:gd name="T77" fmla="*/ 67 h 334"/>
                <a:gd name="T78" fmla="*/ 186 w 189"/>
                <a:gd name="T79" fmla="*/ 47 h 334"/>
                <a:gd name="T80" fmla="*/ 3 w 189"/>
                <a:gd name="T81" fmla="*/ 49 h 334"/>
                <a:gd name="T82" fmla="*/ 2 w 189"/>
                <a:gd name="T83" fmla="*/ 58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9" h="334">
                  <a:moveTo>
                    <a:pt x="185" y="1"/>
                  </a:moveTo>
                  <a:cubicBezTo>
                    <a:pt x="184" y="0"/>
                    <a:pt x="183" y="0"/>
                    <a:pt x="183" y="0"/>
                  </a:cubicBezTo>
                  <a:cubicBezTo>
                    <a:pt x="4" y="1"/>
                    <a:pt x="4" y="1"/>
                    <a:pt x="4" y="1"/>
                  </a:cubicBezTo>
                  <a:cubicBezTo>
                    <a:pt x="3" y="1"/>
                    <a:pt x="3" y="2"/>
                    <a:pt x="2" y="2"/>
                  </a:cubicBezTo>
                  <a:cubicBezTo>
                    <a:pt x="2" y="3"/>
                    <a:pt x="1" y="4"/>
                    <a:pt x="1" y="5"/>
                  </a:cubicBezTo>
                  <a:cubicBezTo>
                    <a:pt x="1" y="5"/>
                    <a:pt x="3" y="39"/>
                    <a:pt x="4" y="50"/>
                  </a:cubicBezTo>
                  <a:cubicBezTo>
                    <a:pt x="7" y="50"/>
                    <a:pt x="7" y="50"/>
                    <a:pt x="7" y="50"/>
                  </a:cubicBezTo>
                  <a:cubicBezTo>
                    <a:pt x="182" y="48"/>
                    <a:pt x="182" y="48"/>
                    <a:pt x="182" y="48"/>
                  </a:cubicBezTo>
                  <a:cubicBezTo>
                    <a:pt x="185" y="48"/>
                    <a:pt x="185" y="48"/>
                    <a:pt x="185" y="48"/>
                  </a:cubicBezTo>
                  <a:cubicBezTo>
                    <a:pt x="185" y="37"/>
                    <a:pt x="185" y="3"/>
                    <a:pt x="185" y="3"/>
                  </a:cubicBezTo>
                  <a:cubicBezTo>
                    <a:pt x="185" y="2"/>
                    <a:pt x="185" y="1"/>
                    <a:pt x="185" y="1"/>
                  </a:cubicBezTo>
                  <a:close/>
                  <a:moveTo>
                    <a:pt x="179" y="46"/>
                  </a:moveTo>
                  <a:cubicBezTo>
                    <a:pt x="9" y="48"/>
                    <a:pt x="9" y="48"/>
                    <a:pt x="9" y="48"/>
                  </a:cubicBezTo>
                  <a:cubicBezTo>
                    <a:pt x="9" y="38"/>
                    <a:pt x="8" y="15"/>
                    <a:pt x="7" y="7"/>
                  </a:cubicBezTo>
                  <a:cubicBezTo>
                    <a:pt x="180" y="6"/>
                    <a:pt x="180" y="6"/>
                    <a:pt x="180" y="6"/>
                  </a:cubicBezTo>
                  <a:cubicBezTo>
                    <a:pt x="180" y="14"/>
                    <a:pt x="179" y="36"/>
                    <a:pt x="179" y="46"/>
                  </a:cubicBezTo>
                  <a:close/>
                  <a:moveTo>
                    <a:pt x="2" y="58"/>
                  </a:moveTo>
                  <a:cubicBezTo>
                    <a:pt x="1" y="63"/>
                    <a:pt x="0" y="68"/>
                    <a:pt x="0" y="78"/>
                  </a:cubicBezTo>
                  <a:cubicBezTo>
                    <a:pt x="0" y="78"/>
                    <a:pt x="0" y="78"/>
                    <a:pt x="0" y="78"/>
                  </a:cubicBezTo>
                  <a:cubicBezTo>
                    <a:pt x="1" y="95"/>
                    <a:pt x="9" y="99"/>
                    <a:pt x="10" y="110"/>
                  </a:cubicBezTo>
                  <a:cubicBezTo>
                    <a:pt x="10" y="110"/>
                    <a:pt x="10" y="111"/>
                    <a:pt x="10" y="111"/>
                  </a:cubicBezTo>
                  <a:cubicBezTo>
                    <a:pt x="10" y="111"/>
                    <a:pt x="10" y="111"/>
                    <a:pt x="10" y="111"/>
                  </a:cubicBezTo>
                  <a:cubicBezTo>
                    <a:pt x="10" y="111"/>
                    <a:pt x="10" y="111"/>
                    <a:pt x="10" y="111"/>
                  </a:cubicBezTo>
                  <a:cubicBezTo>
                    <a:pt x="10" y="113"/>
                    <a:pt x="11" y="126"/>
                    <a:pt x="13" y="143"/>
                  </a:cubicBezTo>
                  <a:cubicBezTo>
                    <a:pt x="13" y="145"/>
                    <a:pt x="13" y="148"/>
                    <a:pt x="13" y="150"/>
                  </a:cubicBezTo>
                  <a:cubicBezTo>
                    <a:pt x="13" y="153"/>
                    <a:pt x="14" y="155"/>
                    <a:pt x="14" y="158"/>
                  </a:cubicBezTo>
                  <a:cubicBezTo>
                    <a:pt x="18" y="202"/>
                    <a:pt x="23" y="264"/>
                    <a:pt x="26" y="294"/>
                  </a:cubicBezTo>
                  <a:cubicBezTo>
                    <a:pt x="26" y="295"/>
                    <a:pt x="27" y="297"/>
                    <a:pt x="27" y="299"/>
                  </a:cubicBezTo>
                  <a:cubicBezTo>
                    <a:pt x="27" y="307"/>
                    <a:pt x="28" y="311"/>
                    <a:pt x="28" y="311"/>
                  </a:cubicBezTo>
                  <a:cubicBezTo>
                    <a:pt x="28" y="316"/>
                    <a:pt x="33" y="320"/>
                    <a:pt x="40" y="323"/>
                  </a:cubicBezTo>
                  <a:cubicBezTo>
                    <a:pt x="52" y="329"/>
                    <a:pt x="73" y="334"/>
                    <a:pt x="98" y="333"/>
                  </a:cubicBezTo>
                  <a:cubicBezTo>
                    <a:pt x="100" y="333"/>
                    <a:pt x="102" y="333"/>
                    <a:pt x="104" y="333"/>
                  </a:cubicBezTo>
                  <a:cubicBezTo>
                    <a:pt x="139" y="331"/>
                    <a:pt x="165" y="322"/>
                    <a:pt x="167" y="310"/>
                  </a:cubicBezTo>
                  <a:cubicBezTo>
                    <a:pt x="167" y="310"/>
                    <a:pt x="167" y="308"/>
                    <a:pt x="167" y="306"/>
                  </a:cubicBezTo>
                  <a:cubicBezTo>
                    <a:pt x="167" y="305"/>
                    <a:pt x="167" y="304"/>
                    <a:pt x="167" y="303"/>
                  </a:cubicBezTo>
                  <a:cubicBezTo>
                    <a:pt x="169" y="271"/>
                    <a:pt x="179" y="129"/>
                    <a:pt x="180" y="110"/>
                  </a:cubicBezTo>
                  <a:cubicBezTo>
                    <a:pt x="180" y="109"/>
                    <a:pt x="180" y="109"/>
                    <a:pt x="180" y="109"/>
                  </a:cubicBezTo>
                  <a:cubicBezTo>
                    <a:pt x="181" y="97"/>
                    <a:pt x="188" y="93"/>
                    <a:pt x="189" y="76"/>
                  </a:cubicBezTo>
                  <a:cubicBezTo>
                    <a:pt x="189" y="73"/>
                    <a:pt x="189" y="70"/>
                    <a:pt x="189" y="67"/>
                  </a:cubicBezTo>
                  <a:cubicBezTo>
                    <a:pt x="188" y="59"/>
                    <a:pt x="186" y="56"/>
                    <a:pt x="186" y="47"/>
                  </a:cubicBezTo>
                  <a:cubicBezTo>
                    <a:pt x="3" y="49"/>
                    <a:pt x="3" y="49"/>
                    <a:pt x="3" y="49"/>
                  </a:cubicBezTo>
                  <a:cubicBezTo>
                    <a:pt x="3" y="53"/>
                    <a:pt x="3" y="56"/>
                    <a:pt x="2"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20" name="Icon"/>
            <p:cNvSpPr>
              <a:spLocks noEditPoints="1"/>
            </p:cNvSpPr>
            <p:nvPr/>
          </p:nvSpPr>
          <p:spPr bwMode="auto">
            <a:xfrm>
              <a:off x="-6486033" y="6475353"/>
              <a:ext cx="396454" cy="396454"/>
            </a:xfrm>
            <a:custGeom>
              <a:avLst/>
              <a:gdLst>
                <a:gd name="T0" fmla="*/ 380 w 433"/>
                <a:gd name="T1" fmla="*/ 74 h 433"/>
                <a:gd name="T2" fmla="*/ 231 w 433"/>
                <a:gd name="T3" fmla="*/ 1 h 433"/>
                <a:gd name="T4" fmla="*/ 203 w 433"/>
                <a:gd name="T5" fmla="*/ 1 h 433"/>
                <a:gd name="T6" fmla="*/ 54 w 433"/>
                <a:gd name="T7" fmla="*/ 74 h 433"/>
                <a:gd name="T8" fmla="*/ 0 w 433"/>
                <a:gd name="T9" fmla="*/ 217 h 433"/>
                <a:gd name="T10" fmla="*/ 54 w 433"/>
                <a:gd name="T11" fmla="*/ 359 h 433"/>
                <a:gd name="T12" fmla="*/ 203 w 433"/>
                <a:gd name="T13" fmla="*/ 433 h 433"/>
                <a:gd name="T14" fmla="*/ 231 w 433"/>
                <a:gd name="T15" fmla="*/ 433 h 433"/>
                <a:gd name="T16" fmla="*/ 380 w 433"/>
                <a:gd name="T17" fmla="*/ 359 h 433"/>
                <a:gd name="T18" fmla="*/ 433 w 433"/>
                <a:gd name="T19" fmla="*/ 217 h 433"/>
                <a:gd name="T20" fmla="*/ 376 w 433"/>
                <a:gd name="T21" fmla="*/ 105 h 433"/>
                <a:gd name="T22" fmla="*/ 337 w 433"/>
                <a:gd name="T23" fmla="*/ 206 h 433"/>
                <a:gd name="T24" fmla="*/ 376 w 433"/>
                <a:gd name="T25" fmla="*/ 105 h 433"/>
                <a:gd name="T26" fmla="*/ 319 w 433"/>
                <a:gd name="T27" fmla="*/ 111 h 433"/>
                <a:gd name="T28" fmla="*/ 363 w 433"/>
                <a:gd name="T29" fmla="*/ 88 h 433"/>
                <a:gd name="T30" fmla="*/ 298 w 433"/>
                <a:gd name="T31" fmla="*/ 118 h 433"/>
                <a:gd name="T32" fmla="*/ 228 w 433"/>
                <a:gd name="T33" fmla="*/ 30 h 433"/>
                <a:gd name="T34" fmla="*/ 305 w 433"/>
                <a:gd name="T35" fmla="*/ 139 h 433"/>
                <a:gd name="T36" fmla="*/ 228 w 433"/>
                <a:gd name="T37" fmla="*/ 206 h 433"/>
                <a:gd name="T38" fmla="*/ 228 w 433"/>
                <a:gd name="T39" fmla="*/ 227 h 433"/>
                <a:gd name="T40" fmla="*/ 305 w 433"/>
                <a:gd name="T41" fmla="*/ 294 h 433"/>
                <a:gd name="T42" fmla="*/ 228 w 433"/>
                <a:gd name="T43" fmla="*/ 227 h 433"/>
                <a:gd name="T44" fmla="*/ 206 w 433"/>
                <a:gd name="T45" fmla="*/ 129 h 433"/>
                <a:gd name="T46" fmla="*/ 206 w 433"/>
                <a:gd name="T47" fmla="*/ 30 h 433"/>
                <a:gd name="T48" fmla="*/ 129 w 433"/>
                <a:gd name="T49" fmla="*/ 139 h 433"/>
                <a:gd name="T50" fmla="*/ 206 w 433"/>
                <a:gd name="T51" fmla="*/ 206 h 433"/>
                <a:gd name="T52" fmla="*/ 206 w 433"/>
                <a:gd name="T53" fmla="*/ 227 h 433"/>
                <a:gd name="T54" fmla="*/ 129 w 433"/>
                <a:gd name="T55" fmla="*/ 294 h 433"/>
                <a:gd name="T56" fmla="*/ 206 w 433"/>
                <a:gd name="T57" fmla="*/ 227 h 433"/>
                <a:gd name="T58" fmla="*/ 115 w 433"/>
                <a:gd name="T59" fmla="*/ 111 h 433"/>
                <a:gd name="T60" fmla="*/ 171 w 433"/>
                <a:gd name="T61" fmla="*/ 27 h 433"/>
                <a:gd name="T62" fmla="*/ 108 w 433"/>
                <a:gd name="T63" fmla="*/ 132 h 433"/>
                <a:gd name="T64" fmla="*/ 22 w 433"/>
                <a:gd name="T65" fmla="*/ 206 h 433"/>
                <a:gd name="T66" fmla="*/ 58 w 433"/>
                <a:gd name="T67" fmla="*/ 328 h 433"/>
                <a:gd name="T68" fmla="*/ 97 w 433"/>
                <a:gd name="T69" fmla="*/ 227 h 433"/>
                <a:gd name="T70" fmla="*/ 58 w 433"/>
                <a:gd name="T71" fmla="*/ 328 h 433"/>
                <a:gd name="T72" fmla="*/ 115 w 433"/>
                <a:gd name="T73" fmla="*/ 322 h 433"/>
                <a:gd name="T74" fmla="*/ 71 w 433"/>
                <a:gd name="T75" fmla="*/ 345 h 433"/>
                <a:gd name="T76" fmla="*/ 206 w 433"/>
                <a:gd name="T77" fmla="*/ 304 h 433"/>
                <a:gd name="T78" fmla="*/ 136 w 433"/>
                <a:gd name="T79" fmla="*/ 315 h 433"/>
                <a:gd name="T80" fmla="*/ 228 w 433"/>
                <a:gd name="T81" fmla="*/ 304 h 433"/>
                <a:gd name="T82" fmla="*/ 228 w 433"/>
                <a:gd name="T83" fmla="*/ 403 h 433"/>
                <a:gd name="T84" fmla="*/ 319 w 433"/>
                <a:gd name="T85" fmla="*/ 322 h 433"/>
                <a:gd name="T86" fmla="*/ 263 w 433"/>
                <a:gd name="T87" fmla="*/ 406 h 433"/>
                <a:gd name="T88" fmla="*/ 325 w 433"/>
                <a:gd name="T89" fmla="*/ 301 h 433"/>
                <a:gd name="T90" fmla="*/ 411 w 433"/>
                <a:gd name="T91" fmla="*/ 227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3" h="433">
                  <a:moveTo>
                    <a:pt x="393" y="91"/>
                  </a:moveTo>
                  <a:cubicBezTo>
                    <a:pt x="389" y="85"/>
                    <a:pt x="384" y="79"/>
                    <a:pt x="380" y="74"/>
                  </a:cubicBezTo>
                  <a:cubicBezTo>
                    <a:pt x="345" y="34"/>
                    <a:pt x="296" y="7"/>
                    <a:pt x="241" y="1"/>
                  </a:cubicBezTo>
                  <a:cubicBezTo>
                    <a:pt x="238" y="1"/>
                    <a:pt x="234" y="1"/>
                    <a:pt x="231" y="1"/>
                  </a:cubicBezTo>
                  <a:cubicBezTo>
                    <a:pt x="226" y="0"/>
                    <a:pt x="222" y="0"/>
                    <a:pt x="217" y="0"/>
                  </a:cubicBezTo>
                  <a:cubicBezTo>
                    <a:pt x="212" y="0"/>
                    <a:pt x="207" y="0"/>
                    <a:pt x="203" y="1"/>
                  </a:cubicBezTo>
                  <a:cubicBezTo>
                    <a:pt x="199" y="1"/>
                    <a:pt x="196" y="1"/>
                    <a:pt x="193" y="1"/>
                  </a:cubicBezTo>
                  <a:cubicBezTo>
                    <a:pt x="138" y="7"/>
                    <a:pt x="89" y="34"/>
                    <a:pt x="54" y="74"/>
                  </a:cubicBezTo>
                  <a:cubicBezTo>
                    <a:pt x="49" y="79"/>
                    <a:pt x="45" y="85"/>
                    <a:pt x="41" y="91"/>
                  </a:cubicBezTo>
                  <a:cubicBezTo>
                    <a:pt x="15" y="126"/>
                    <a:pt x="0" y="170"/>
                    <a:pt x="0" y="217"/>
                  </a:cubicBezTo>
                  <a:cubicBezTo>
                    <a:pt x="0" y="263"/>
                    <a:pt x="15" y="307"/>
                    <a:pt x="41" y="342"/>
                  </a:cubicBezTo>
                  <a:cubicBezTo>
                    <a:pt x="45" y="348"/>
                    <a:pt x="49" y="354"/>
                    <a:pt x="54" y="359"/>
                  </a:cubicBezTo>
                  <a:cubicBezTo>
                    <a:pt x="89" y="399"/>
                    <a:pt x="138" y="426"/>
                    <a:pt x="193" y="432"/>
                  </a:cubicBezTo>
                  <a:cubicBezTo>
                    <a:pt x="196" y="432"/>
                    <a:pt x="199" y="432"/>
                    <a:pt x="203" y="433"/>
                  </a:cubicBezTo>
                  <a:cubicBezTo>
                    <a:pt x="207" y="433"/>
                    <a:pt x="212" y="433"/>
                    <a:pt x="217" y="433"/>
                  </a:cubicBezTo>
                  <a:cubicBezTo>
                    <a:pt x="222" y="433"/>
                    <a:pt x="226" y="433"/>
                    <a:pt x="231" y="433"/>
                  </a:cubicBezTo>
                  <a:cubicBezTo>
                    <a:pt x="234" y="432"/>
                    <a:pt x="238" y="432"/>
                    <a:pt x="241" y="432"/>
                  </a:cubicBezTo>
                  <a:cubicBezTo>
                    <a:pt x="296" y="426"/>
                    <a:pt x="345" y="399"/>
                    <a:pt x="380" y="359"/>
                  </a:cubicBezTo>
                  <a:cubicBezTo>
                    <a:pt x="384" y="354"/>
                    <a:pt x="389" y="348"/>
                    <a:pt x="393" y="342"/>
                  </a:cubicBezTo>
                  <a:cubicBezTo>
                    <a:pt x="418" y="307"/>
                    <a:pt x="433" y="263"/>
                    <a:pt x="433" y="217"/>
                  </a:cubicBezTo>
                  <a:cubicBezTo>
                    <a:pt x="433" y="170"/>
                    <a:pt x="418" y="126"/>
                    <a:pt x="393" y="91"/>
                  </a:cubicBezTo>
                  <a:close/>
                  <a:moveTo>
                    <a:pt x="376" y="105"/>
                  </a:moveTo>
                  <a:cubicBezTo>
                    <a:pt x="396" y="134"/>
                    <a:pt x="409" y="168"/>
                    <a:pt x="411" y="206"/>
                  </a:cubicBezTo>
                  <a:cubicBezTo>
                    <a:pt x="337" y="206"/>
                    <a:pt x="337" y="206"/>
                    <a:pt x="337" y="206"/>
                  </a:cubicBezTo>
                  <a:cubicBezTo>
                    <a:pt x="336" y="180"/>
                    <a:pt x="332" y="155"/>
                    <a:pt x="325" y="132"/>
                  </a:cubicBezTo>
                  <a:cubicBezTo>
                    <a:pt x="344" y="125"/>
                    <a:pt x="361" y="115"/>
                    <a:pt x="376" y="105"/>
                  </a:cubicBezTo>
                  <a:close/>
                  <a:moveTo>
                    <a:pt x="363" y="88"/>
                  </a:moveTo>
                  <a:cubicBezTo>
                    <a:pt x="350" y="97"/>
                    <a:pt x="335" y="105"/>
                    <a:pt x="319" y="111"/>
                  </a:cubicBezTo>
                  <a:cubicBezTo>
                    <a:pt x="306" y="76"/>
                    <a:pt x="286" y="47"/>
                    <a:pt x="263" y="27"/>
                  </a:cubicBezTo>
                  <a:cubicBezTo>
                    <a:pt x="302" y="37"/>
                    <a:pt x="337" y="58"/>
                    <a:pt x="363" y="88"/>
                  </a:cubicBezTo>
                  <a:close/>
                  <a:moveTo>
                    <a:pt x="228" y="30"/>
                  </a:moveTo>
                  <a:cubicBezTo>
                    <a:pt x="258" y="44"/>
                    <a:pt x="283" y="76"/>
                    <a:pt x="298" y="118"/>
                  </a:cubicBezTo>
                  <a:cubicBezTo>
                    <a:pt x="277" y="124"/>
                    <a:pt x="253" y="128"/>
                    <a:pt x="228" y="129"/>
                  </a:cubicBezTo>
                  <a:lnTo>
                    <a:pt x="228" y="30"/>
                  </a:lnTo>
                  <a:close/>
                  <a:moveTo>
                    <a:pt x="228" y="151"/>
                  </a:moveTo>
                  <a:cubicBezTo>
                    <a:pt x="255" y="150"/>
                    <a:pt x="281" y="146"/>
                    <a:pt x="305" y="139"/>
                  </a:cubicBezTo>
                  <a:cubicBezTo>
                    <a:pt x="310" y="159"/>
                    <a:pt x="314" y="182"/>
                    <a:pt x="315" y="206"/>
                  </a:cubicBezTo>
                  <a:cubicBezTo>
                    <a:pt x="228" y="206"/>
                    <a:pt x="228" y="206"/>
                    <a:pt x="228" y="206"/>
                  </a:cubicBezTo>
                  <a:lnTo>
                    <a:pt x="228" y="151"/>
                  </a:lnTo>
                  <a:close/>
                  <a:moveTo>
                    <a:pt x="228" y="227"/>
                  </a:moveTo>
                  <a:cubicBezTo>
                    <a:pt x="315" y="227"/>
                    <a:pt x="315" y="227"/>
                    <a:pt x="315" y="227"/>
                  </a:cubicBezTo>
                  <a:cubicBezTo>
                    <a:pt x="314" y="251"/>
                    <a:pt x="310" y="274"/>
                    <a:pt x="305" y="294"/>
                  </a:cubicBezTo>
                  <a:cubicBezTo>
                    <a:pt x="281" y="287"/>
                    <a:pt x="255" y="283"/>
                    <a:pt x="228" y="282"/>
                  </a:cubicBezTo>
                  <a:lnTo>
                    <a:pt x="228" y="227"/>
                  </a:lnTo>
                  <a:close/>
                  <a:moveTo>
                    <a:pt x="206" y="30"/>
                  </a:moveTo>
                  <a:cubicBezTo>
                    <a:pt x="206" y="129"/>
                    <a:pt x="206" y="129"/>
                    <a:pt x="206" y="129"/>
                  </a:cubicBezTo>
                  <a:cubicBezTo>
                    <a:pt x="181" y="128"/>
                    <a:pt x="157" y="124"/>
                    <a:pt x="136" y="118"/>
                  </a:cubicBezTo>
                  <a:cubicBezTo>
                    <a:pt x="151" y="76"/>
                    <a:pt x="176" y="44"/>
                    <a:pt x="206" y="30"/>
                  </a:cubicBezTo>
                  <a:close/>
                  <a:moveTo>
                    <a:pt x="119" y="206"/>
                  </a:moveTo>
                  <a:cubicBezTo>
                    <a:pt x="120" y="182"/>
                    <a:pt x="123" y="159"/>
                    <a:pt x="129" y="139"/>
                  </a:cubicBezTo>
                  <a:cubicBezTo>
                    <a:pt x="153" y="146"/>
                    <a:pt x="179" y="150"/>
                    <a:pt x="206" y="151"/>
                  </a:cubicBezTo>
                  <a:cubicBezTo>
                    <a:pt x="206" y="206"/>
                    <a:pt x="206" y="206"/>
                    <a:pt x="206" y="206"/>
                  </a:cubicBezTo>
                  <a:lnTo>
                    <a:pt x="119" y="206"/>
                  </a:lnTo>
                  <a:close/>
                  <a:moveTo>
                    <a:pt x="206" y="227"/>
                  </a:moveTo>
                  <a:cubicBezTo>
                    <a:pt x="206" y="282"/>
                    <a:pt x="206" y="282"/>
                    <a:pt x="206" y="282"/>
                  </a:cubicBezTo>
                  <a:cubicBezTo>
                    <a:pt x="179" y="283"/>
                    <a:pt x="153" y="287"/>
                    <a:pt x="129" y="294"/>
                  </a:cubicBezTo>
                  <a:cubicBezTo>
                    <a:pt x="123" y="274"/>
                    <a:pt x="120" y="251"/>
                    <a:pt x="119" y="227"/>
                  </a:cubicBezTo>
                  <a:lnTo>
                    <a:pt x="206" y="227"/>
                  </a:lnTo>
                  <a:close/>
                  <a:moveTo>
                    <a:pt x="171" y="27"/>
                  </a:moveTo>
                  <a:cubicBezTo>
                    <a:pt x="148" y="47"/>
                    <a:pt x="128" y="76"/>
                    <a:pt x="115" y="111"/>
                  </a:cubicBezTo>
                  <a:cubicBezTo>
                    <a:pt x="99" y="105"/>
                    <a:pt x="84" y="97"/>
                    <a:pt x="71" y="88"/>
                  </a:cubicBezTo>
                  <a:cubicBezTo>
                    <a:pt x="97" y="58"/>
                    <a:pt x="132" y="37"/>
                    <a:pt x="171" y="27"/>
                  </a:cubicBezTo>
                  <a:close/>
                  <a:moveTo>
                    <a:pt x="58" y="105"/>
                  </a:moveTo>
                  <a:cubicBezTo>
                    <a:pt x="72" y="115"/>
                    <a:pt x="89" y="125"/>
                    <a:pt x="108" y="132"/>
                  </a:cubicBezTo>
                  <a:cubicBezTo>
                    <a:pt x="102" y="155"/>
                    <a:pt x="98" y="180"/>
                    <a:pt x="97" y="206"/>
                  </a:cubicBezTo>
                  <a:cubicBezTo>
                    <a:pt x="22" y="206"/>
                    <a:pt x="22" y="206"/>
                    <a:pt x="22" y="206"/>
                  </a:cubicBezTo>
                  <a:cubicBezTo>
                    <a:pt x="25" y="168"/>
                    <a:pt x="37" y="134"/>
                    <a:pt x="58" y="105"/>
                  </a:cubicBezTo>
                  <a:close/>
                  <a:moveTo>
                    <a:pt x="58" y="328"/>
                  </a:moveTo>
                  <a:cubicBezTo>
                    <a:pt x="37" y="299"/>
                    <a:pt x="25" y="265"/>
                    <a:pt x="22" y="227"/>
                  </a:cubicBezTo>
                  <a:cubicBezTo>
                    <a:pt x="97" y="227"/>
                    <a:pt x="97" y="227"/>
                    <a:pt x="97" y="227"/>
                  </a:cubicBezTo>
                  <a:cubicBezTo>
                    <a:pt x="98" y="254"/>
                    <a:pt x="102" y="278"/>
                    <a:pt x="108" y="301"/>
                  </a:cubicBezTo>
                  <a:cubicBezTo>
                    <a:pt x="89" y="309"/>
                    <a:pt x="72" y="318"/>
                    <a:pt x="58" y="328"/>
                  </a:cubicBezTo>
                  <a:close/>
                  <a:moveTo>
                    <a:pt x="71" y="345"/>
                  </a:moveTo>
                  <a:cubicBezTo>
                    <a:pt x="84" y="336"/>
                    <a:pt x="99" y="328"/>
                    <a:pt x="115" y="322"/>
                  </a:cubicBezTo>
                  <a:cubicBezTo>
                    <a:pt x="128" y="357"/>
                    <a:pt x="148" y="386"/>
                    <a:pt x="171" y="406"/>
                  </a:cubicBezTo>
                  <a:cubicBezTo>
                    <a:pt x="132" y="396"/>
                    <a:pt x="97" y="375"/>
                    <a:pt x="71" y="345"/>
                  </a:cubicBezTo>
                  <a:close/>
                  <a:moveTo>
                    <a:pt x="136" y="315"/>
                  </a:moveTo>
                  <a:cubicBezTo>
                    <a:pt x="157" y="309"/>
                    <a:pt x="181" y="305"/>
                    <a:pt x="206" y="304"/>
                  </a:cubicBezTo>
                  <a:cubicBezTo>
                    <a:pt x="206" y="403"/>
                    <a:pt x="206" y="403"/>
                    <a:pt x="206" y="403"/>
                  </a:cubicBezTo>
                  <a:cubicBezTo>
                    <a:pt x="176" y="389"/>
                    <a:pt x="151" y="357"/>
                    <a:pt x="136" y="315"/>
                  </a:cubicBezTo>
                  <a:close/>
                  <a:moveTo>
                    <a:pt x="228" y="403"/>
                  </a:moveTo>
                  <a:cubicBezTo>
                    <a:pt x="228" y="304"/>
                    <a:pt x="228" y="304"/>
                    <a:pt x="228" y="304"/>
                  </a:cubicBezTo>
                  <a:cubicBezTo>
                    <a:pt x="253" y="305"/>
                    <a:pt x="277" y="309"/>
                    <a:pt x="298" y="315"/>
                  </a:cubicBezTo>
                  <a:cubicBezTo>
                    <a:pt x="283" y="357"/>
                    <a:pt x="258" y="389"/>
                    <a:pt x="228" y="403"/>
                  </a:cubicBezTo>
                  <a:close/>
                  <a:moveTo>
                    <a:pt x="263" y="406"/>
                  </a:moveTo>
                  <a:cubicBezTo>
                    <a:pt x="286" y="386"/>
                    <a:pt x="306" y="357"/>
                    <a:pt x="319" y="322"/>
                  </a:cubicBezTo>
                  <a:cubicBezTo>
                    <a:pt x="335" y="328"/>
                    <a:pt x="350" y="336"/>
                    <a:pt x="363" y="345"/>
                  </a:cubicBezTo>
                  <a:cubicBezTo>
                    <a:pt x="337" y="375"/>
                    <a:pt x="302" y="396"/>
                    <a:pt x="263" y="406"/>
                  </a:cubicBezTo>
                  <a:close/>
                  <a:moveTo>
                    <a:pt x="376" y="328"/>
                  </a:moveTo>
                  <a:cubicBezTo>
                    <a:pt x="361" y="318"/>
                    <a:pt x="344" y="309"/>
                    <a:pt x="325" y="301"/>
                  </a:cubicBezTo>
                  <a:cubicBezTo>
                    <a:pt x="332" y="278"/>
                    <a:pt x="336" y="254"/>
                    <a:pt x="337" y="227"/>
                  </a:cubicBezTo>
                  <a:cubicBezTo>
                    <a:pt x="411" y="227"/>
                    <a:pt x="411" y="227"/>
                    <a:pt x="411" y="227"/>
                  </a:cubicBezTo>
                  <a:cubicBezTo>
                    <a:pt x="409" y="265"/>
                    <a:pt x="396" y="299"/>
                    <a:pt x="376" y="32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21" name="Icon"/>
            <p:cNvSpPr>
              <a:spLocks noEditPoints="1"/>
            </p:cNvSpPr>
            <p:nvPr/>
          </p:nvSpPr>
          <p:spPr bwMode="auto">
            <a:xfrm>
              <a:off x="-5910164" y="6467774"/>
              <a:ext cx="378202" cy="411612"/>
            </a:xfrm>
            <a:custGeom>
              <a:avLst/>
              <a:gdLst>
                <a:gd name="T0" fmla="*/ 849 w 849"/>
                <a:gd name="T1" fmla="*/ 424 h 924"/>
                <a:gd name="T2" fmla="*/ 702 w 849"/>
                <a:gd name="T3" fmla="*/ 274 h 924"/>
                <a:gd name="T4" fmla="*/ 702 w 849"/>
                <a:gd name="T5" fmla="*/ 55 h 924"/>
                <a:gd name="T6" fmla="*/ 582 w 849"/>
                <a:gd name="T7" fmla="*/ 55 h 924"/>
                <a:gd name="T8" fmla="*/ 582 w 849"/>
                <a:gd name="T9" fmla="*/ 155 h 924"/>
                <a:gd name="T10" fmla="*/ 425 w 849"/>
                <a:gd name="T11" fmla="*/ 0 h 924"/>
                <a:gd name="T12" fmla="*/ 0 w 849"/>
                <a:gd name="T13" fmla="*/ 424 h 924"/>
                <a:gd name="T14" fmla="*/ 96 w 849"/>
                <a:gd name="T15" fmla="*/ 424 h 924"/>
                <a:gd name="T16" fmla="*/ 96 w 849"/>
                <a:gd name="T17" fmla="*/ 924 h 924"/>
                <a:gd name="T18" fmla="*/ 222 w 849"/>
                <a:gd name="T19" fmla="*/ 924 h 924"/>
                <a:gd name="T20" fmla="*/ 222 w 849"/>
                <a:gd name="T21" fmla="*/ 629 h 924"/>
                <a:gd name="T22" fmla="*/ 399 w 849"/>
                <a:gd name="T23" fmla="*/ 629 h 924"/>
                <a:gd name="T24" fmla="*/ 399 w 849"/>
                <a:gd name="T25" fmla="*/ 924 h 924"/>
                <a:gd name="T26" fmla="*/ 754 w 849"/>
                <a:gd name="T27" fmla="*/ 924 h 924"/>
                <a:gd name="T28" fmla="*/ 754 w 849"/>
                <a:gd name="T29" fmla="*/ 424 h 924"/>
                <a:gd name="T30" fmla="*/ 849 w 849"/>
                <a:gd name="T31" fmla="*/ 424 h 924"/>
                <a:gd name="T32" fmla="*/ 849 w 849"/>
                <a:gd name="T33" fmla="*/ 424 h 924"/>
                <a:gd name="T34" fmla="*/ 651 w 849"/>
                <a:gd name="T35" fmla="*/ 572 h 924"/>
                <a:gd name="T36" fmla="*/ 506 w 849"/>
                <a:gd name="T37" fmla="*/ 572 h 924"/>
                <a:gd name="T38" fmla="*/ 506 w 849"/>
                <a:gd name="T39" fmla="*/ 426 h 924"/>
                <a:gd name="T40" fmla="*/ 651 w 849"/>
                <a:gd name="T41" fmla="*/ 426 h 924"/>
                <a:gd name="T42" fmla="*/ 651 w 849"/>
                <a:gd name="T43" fmla="*/ 572 h 924"/>
                <a:gd name="T44" fmla="*/ 651 w 849"/>
                <a:gd name="T45" fmla="*/ 572 h 9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49" h="924">
                  <a:moveTo>
                    <a:pt x="849" y="424"/>
                  </a:moveTo>
                  <a:lnTo>
                    <a:pt x="702" y="274"/>
                  </a:lnTo>
                  <a:lnTo>
                    <a:pt x="702" y="55"/>
                  </a:lnTo>
                  <a:lnTo>
                    <a:pt x="582" y="55"/>
                  </a:lnTo>
                  <a:lnTo>
                    <a:pt x="582" y="155"/>
                  </a:lnTo>
                  <a:lnTo>
                    <a:pt x="425" y="0"/>
                  </a:lnTo>
                  <a:lnTo>
                    <a:pt x="0" y="424"/>
                  </a:lnTo>
                  <a:lnTo>
                    <a:pt x="96" y="424"/>
                  </a:lnTo>
                  <a:lnTo>
                    <a:pt x="96" y="924"/>
                  </a:lnTo>
                  <a:lnTo>
                    <a:pt x="222" y="924"/>
                  </a:lnTo>
                  <a:lnTo>
                    <a:pt x="222" y="629"/>
                  </a:lnTo>
                  <a:lnTo>
                    <a:pt x="399" y="629"/>
                  </a:lnTo>
                  <a:lnTo>
                    <a:pt x="399" y="924"/>
                  </a:lnTo>
                  <a:lnTo>
                    <a:pt x="754" y="924"/>
                  </a:lnTo>
                  <a:lnTo>
                    <a:pt x="754" y="424"/>
                  </a:lnTo>
                  <a:lnTo>
                    <a:pt x="849" y="424"/>
                  </a:lnTo>
                  <a:lnTo>
                    <a:pt x="849" y="424"/>
                  </a:lnTo>
                  <a:close/>
                  <a:moveTo>
                    <a:pt x="651" y="572"/>
                  </a:moveTo>
                  <a:lnTo>
                    <a:pt x="506" y="572"/>
                  </a:lnTo>
                  <a:lnTo>
                    <a:pt x="506" y="426"/>
                  </a:lnTo>
                  <a:lnTo>
                    <a:pt x="651" y="426"/>
                  </a:lnTo>
                  <a:lnTo>
                    <a:pt x="651" y="572"/>
                  </a:lnTo>
                  <a:lnTo>
                    <a:pt x="651" y="57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22" name="Icon"/>
            <p:cNvSpPr>
              <a:spLocks noEditPoints="1"/>
            </p:cNvSpPr>
            <p:nvPr/>
          </p:nvSpPr>
          <p:spPr bwMode="auto">
            <a:xfrm>
              <a:off x="-5266795" y="7058361"/>
              <a:ext cx="539310" cy="428275"/>
            </a:xfrm>
            <a:custGeom>
              <a:avLst/>
              <a:gdLst>
                <a:gd name="T0" fmla="*/ 1088 w 1088"/>
                <a:gd name="T1" fmla="*/ 472 h 864"/>
                <a:gd name="T2" fmla="*/ 667 w 1088"/>
                <a:gd name="T3" fmla="*/ 181 h 864"/>
                <a:gd name="T4" fmla="*/ 375 w 1088"/>
                <a:gd name="T5" fmla="*/ 181 h 864"/>
                <a:gd name="T6" fmla="*/ 0 w 1088"/>
                <a:gd name="T7" fmla="*/ 472 h 864"/>
                <a:gd name="T8" fmla="*/ 851 w 1088"/>
                <a:gd name="T9" fmla="*/ 864 h 864"/>
                <a:gd name="T10" fmla="*/ 960 w 1088"/>
                <a:gd name="T11" fmla="*/ 681 h 864"/>
                <a:gd name="T12" fmla="*/ 1088 w 1088"/>
                <a:gd name="T13" fmla="*/ 864 h 864"/>
                <a:gd name="T14" fmla="*/ 166 w 1088"/>
                <a:gd name="T15" fmla="*/ 574 h 864"/>
                <a:gd name="T16" fmla="*/ 47 w 1088"/>
                <a:gd name="T17" fmla="*/ 536 h 864"/>
                <a:gd name="T18" fmla="*/ 166 w 1088"/>
                <a:gd name="T19" fmla="*/ 574 h 864"/>
                <a:gd name="T20" fmla="*/ 166 w 1088"/>
                <a:gd name="T21" fmla="*/ 636 h 864"/>
                <a:gd name="T22" fmla="*/ 47 w 1088"/>
                <a:gd name="T23" fmla="*/ 598 h 864"/>
                <a:gd name="T24" fmla="*/ 166 w 1088"/>
                <a:gd name="T25" fmla="*/ 636 h 864"/>
                <a:gd name="T26" fmla="*/ 313 w 1088"/>
                <a:gd name="T27" fmla="*/ 574 h 864"/>
                <a:gd name="T28" fmla="*/ 194 w 1088"/>
                <a:gd name="T29" fmla="*/ 536 h 864"/>
                <a:gd name="T30" fmla="*/ 313 w 1088"/>
                <a:gd name="T31" fmla="*/ 574 h 864"/>
                <a:gd name="T32" fmla="*/ 313 w 1088"/>
                <a:gd name="T33" fmla="*/ 636 h 864"/>
                <a:gd name="T34" fmla="*/ 194 w 1088"/>
                <a:gd name="T35" fmla="*/ 598 h 864"/>
                <a:gd name="T36" fmla="*/ 313 w 1088"/>
                <a:gd name="T37" fmla="*/ 636 h 864"/>
                <a:gd name="T38" fmla="*/ 461 w 1088"/>
                <a:gd name="T39" fmla="*/ 574 h 864"/>
                <a:gd name="T40" fmla="*/ 342 w 1088"/>
                <a:gd name="T41" fmla="*/ 536 h 864"/>
                <a:gd name="T42" fmla="*/ 461 w 1088"/>
                <a:gd name="T43" fmla="*/ 574 h 864"/>
                <a:gd name="T44" fmla="*/ 461 w 1088"/>
                <a:gd name="T45" fmla="*/ 636 h 864"/>
                <a:gd name="T46" fmla="*/ 342 w 1088"/>
                <a:gd name="T47" fmla="*/ 598 h 864"/>
                <a:gd name="T48" fmla="*/ 461 w 1088"/>
                <a:gd name="T49" fmla="*/ 636 h 864"/>
                <a:gd name="T50" fmla="*/ 221 w 1088"/>
                <a:gd name="T51" fmla="*/ 457 h 864"/>
                <a:gd name="T52" fmla="*/ 335 w 1088"/>
                <a:gd name="T53" fmla="*/ 67 h 864"/>
                <a:gd name="T54" fmla="*/ 268 w 1088"/>
                <a:gd name="T55" fmla="*/ 67 h 864"/>
                <a:gd name="T56" fmla="*/ 221 w 1088"/>
                <a:gd name="T57" fmla="*/ 457 h 864"/>
                <a:gd name="T58" fmla="*/ 71 w 1088"/>
                <a:gd name="T59" fmla="*/ 457 h 864"/>
                <a:gd name="T60" fmla="*/ 187 w 1088"/>
                <a:gd name="T61" fmla="*/ 0 h 864"/>
                <a:gd name="T62" fmla="*/ 118 w 1088"/>
                <a:gd name="T63" fmla="*/ 0 h 864"/>
                <a:gd name="T64" fmla="*/ 71 w 1088"/>
                <a:gd name="T65" fmla="*/ 45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88" h="864">
                  <a:moveTo>
                    <a:pt x="1088" y="864"/>
                  </a:moveTo>
                  <a:lnTo>
                    <a:pt x="1088" y="472"/>
                  </a:lnTo>
                  <a:lnTo>
                    <a:pt x="1086" y="472"/>
                  </a:lnTo>
                  <a:lnTo>
                    <a:pt x="667" y="181"/>
                  </a:lnTo>
                  <a:lnTo>
                    <a:pt x="667" y="386"/>
                  </a:lnTo>
                  <a:lnTo>
                    <a:pt x="375" y="181"/>
                  </a:lnTo>
                  <a:lnTo>
                    <a:pt x="375" y="472"/>
                  </a:lnTo>
                  <a:lnTo>
                    <a:pt x="0" y="472"/>
                  </a:lnTo>
                  <a:lnTo>
                    <a:pt x="0" y="864"/>
                  </a:lnTo>
                  <a:lnTo>
                    <a:pt x="851" y="864"/>
                  </a:lnTo>
                  <a:lnTo>
                    <a:pt x="851" y="681"/>
                  </a:lnTo>
                  <a:lnTo>
                    <a:pt x="960" y="681"/>
                  </a:lnTo>
                  <a:lnTo>
                    <a:pt x="960" y="864"/>
                  </a:lnTo>
                  <a:lnTo>
                    <a:pt x="1088" y="864"/>
                  </a:lnTo>
                  <a:lnTo>
                    <a:pt x="1088" y="864"/>
                  </a:lnTo>
                  <a:close/>
                  <a:moveTo>
                    <a:pt x="166" y="574"/>
                  </a:moveTo>
                  <a:lnTo>
                    <a:pt x="47" y="574"/>
                  </a:lnTo>
                  <a:lnTo>
                    <a:pt x="47" y="536"/>
                  </a:lnTo>
                  <a:lnTo>
                    <a:pt x="166" y="536"/>
                  </a:lnTo>
                  <a:lnTo>
                    <a:pt x="166" y="574"/>
                  </a:lnTo>
                  <a:lnTo>
                    <a:pt x="166" y="574"/>
                  </a:lnTo>
                  <a:close/>
                  <a:moveTo>
                    <a:pt x="166" y="636"/>
                  </a:moveTo>
                  <a:lnTo>
                    <a:pt x="47" y="636"/>
                  </a:lnTo>
                  <a:lnTo>
                    <a:pt x="47" y="598"/>
                  </a:lnTo>
                  <a:lnTo>
                    <a:pt x="166" y="598"/>
                  </a:lnTo>
                  <a:lnTo>
                    <a:pt x="166" y="636"/>
                  </a:lnTo>
                  <a:lnTo>
                    <a:pt x="166" y="636"/>
                  </a:lnTo>
                  <a:close/>
                  <a:moveTo>
                    <a:pt x="313" y="574"/>
                  </a:moveTo>
                  <a:lnTo>
                    <a:pt x="194" y="574"/>
                  </a:lnTo>
                  <a:lnTo>
                    <a:pt x="194" y="536"/>
                  </a:lnTo>
                  <a:lnTo>
                    <a:pt x="313" y="536"/>
                  </a:lnTo>
                  <a:lnTo>
                    <a:pt x="313" y="574"/>
                  </a:lnTo>
                  <a:lnTo>
                    <a:pt x="313" y="574"/>
                  </a:lnTo>
                  <a:close/>
                  <a:moveTo>
                    <a:pt x="313" y="636"/>
                  </a:moveTo>
                  <a:lnTo>
                    <a:pt x="194" y="636"/>
                  </a:lnTo>
                  <a:lnTo>
                    <a:pt x="194" y="598"/>
                  </a:lnTo>
                  <a:lnTo>
                    <a:pt x="313" y="598"/>
                  </a:lnTo>
                  <a:lnTo>
                    <a:pt x="313" y="636"/>
                  </a:lnTo>
                  <a:lnTo>
                    <a:pt x="313" y="636"/>
                  </a:lnTo>
                  <a:close/>
                  <a:moveTo>
                    <a:pt x="461" y="574"/>
                  </a:moveTo>
                  <a:lnTo>
                    <a:pt x="342" y="574"/>
                  </a:lnTo>
                  <a:lnTo>
                    <a:pt x="342" y="536"/>
                  </a:lnTo>
                  <a:lnTo>
                    <a:pt x="461" y="536"/>
                  </a:lnTo>
                  <a:lnTo>
                    <a:pt x="461" y="574"/>
                  </a:lnTo>
                  <a:lnTo>
                    <a:pt x="461" y="574"/>
                  </a:lnTo>
                  <a:close/>
                  <a:moveTo>
                    <a:pt x="461" y="636"/>
                  </a:moveTo>
                  <a:lnTo>
                    <a:pt x="342" y="636"/>
                  </a:lnTo>
                  <a:lnTo>
                    <a:pt x="342" y="598"/>
                  </a:lnTo>
                  <a:lnTo>
                    <a:pt x="461" y="598"/>
                  </a:lnTo>
                  <a:lnTo>
                    <a:pt x="461" y="636"/>
                  </a:lnTo>
                  <a:lnTo>
                    <a:pt x="461" y="636"/>
                  </a:lnTo>
                  <a:close/>
                  <a:moveTo>
                    <a:pt x="221" y="457"/>
                  </a:moveTo>
                  <a:lnTo>
                    <a:pt x="344" y="457"/>
                  </a:lnTo>
                  <a:lnTo>
                    <a:pt x="335" y="67"/>
                  </a:lnTo>
                  <a:lnTo>
                    <a:pt x="297" y="67"/>
                  </a:lnTo>
                  <a:lnTo>
                    <a:pt x="268" y="67"/>
                  </a:lnTo>
                  <a:lnTo>
                    <a:pt x="228" y="67"/>
                  </a:lnTo>
                  <a:lnTo>
                    <a:pt x="221" y="457"/>
                  </a:lnTo>
                  <a:lnTo>
                    <a:pt x="221" y="457"/>
                  </a:lnTo>
                  <a:close/>
                  <a:moveTo>
                    <a:pt x="71" y="457"/>
                  </a:moveTo>
                  <a:lnTo>
                    <a:pt x="197" y="457"/>
                  </a:lnTo>
                  <a:lnTo>
                    <a:pt x="187" y="0"/>
                  </a:lnTo>
                  <a:lnTo>
                    <a:pt x="149" y="0"/>
                  </a:lnTo>
                  <a:lnTo>
                    <a:pt x="118" y="0"/>
                  </a:lnTo>
                  <a:lnTo>
                    <a:pt x="80" y="0"/>
                  </a:lnTo>
                  <a:lnTo>
                    <a:pt x="71" y="457"/>
                  </a:lnTo>
                  <a:lnTo>
                    <a:pt x="71" y="45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23" name="Icon"/>
            <p:cNvSpPr>
              <a:spLocks noEditPoints="1"/>
            </p:cNvSpPr>
            <p:nvPr/>
          </p:nvSpPr>
          <p:spPr bwMode="auto">
            <a:xfrm>
              <a:off x="-4913637" y="6467774"/>
              <a:ext cx="354583" cy="411612"/>
            </a:xfrm>
            <a:custGeom>
              <a:avLst/>
              <a:gdLst>
                <a:gd name="T0" fmla="*/ 137 w 204"/>
                <a:gd name="T1" fmla="*/ 204 h 206"/>
                <a:gd name="T2" fmla="*/ 140 w 204"/>
                <a:gd name="T3" fmla="*/ 122 h 206"/>
                <a:gd name="T4" fmla="*/ 160 w 204"/>
                <a:gd name="T5" fmla="*/ 30 h 206"/>
                <a:gd name="T6" fmla="*/ 134 w 204"/>
                <a:gd name="T7" fmla="*/ 121 h 206"/>
                <a:gd name="T8" fmla="*/ 119 w 204"/>
                <a:gd name="T9" fmla="*/ 202 h 206"/>
                <a:gd name="T10" fmla="*/ 87 w 204"/>
                <a:gd name="T11" fmla="*/ 152 h 206"/>
                <a:gd name="T12" fmla="*/ 126 w 204"/>
                <a:gd name="T13" fmla="*/ 51 h 206"/>
                <a:gd name="T14" fmla="*/ 167 w 204"/>
                <a:gd name="T15" fmla="*/ 0 h 206"/>
                <a:gd name="T16" fmla="*/ 183 w 204"/>
                <a:gd name="T17" fmla="*/ 71 h 206"/>
                <a:gd name="T18" fmla="*/ 176 w 204"/>
                <a:gd name="T19" fmla="*/ 178 h 206"/>
                <a:gd name="T20" fmla="*/ 137 w 204"/>
                <a:gd name="T21" fmla="*/ 204 h 206"/>
                <a:gd name="T22" fmla="*/ 72 w 204"/>
                <a:gd name="T23" fmla="*/ 167 h 206"/>
                <a:gd name="T24" fmla="*/ 32 w 204"/>
                <a:gd name="T25" fmla="*/ 156 h 206"/>
                <a:gd name="T26" fmla="*/ 72 w 204"/>
                <a:gd name="T27" fmla="*/ 158 h 206"/>
                <a:gd name="T28" fmla="*/ 68 w 204"/>
                <a:gd name="T29" fmla="*/ 144 h 206"/>
                <a:gd name="T30" fmla="*/ 67 w 204"/>
                <a:gd name="T31" fmla="*/ 138 h 206"/>
                <a:gd name="T32" fmla="*/ 67 w 204"/>
                <a:gd name="T33" fmla="*/ 138 h 206"/>
                <a:gd name="T34" fmla="*/ 71 w 204"/>
                <a:gd name="T35" fmla="*/ 100 h 206"/>
                <a:gd name="T36" fmla="*/ 66 w 204"/>
                <a:gd name="T37" fmla="*/ 89 h 206"/>
                <a:gd name="T38" fmla="*/ 33 w 204"/>
                <a:gd name="T39" fmla="*/ 27 h 206"/>
                <a:gd name="T40" fmla="*/ 76 w 204"/>
                <a:gd name="T41" fmla="*/ 85 h 206"/>
                <a:gd name="T42" fmla="*/ 77 w 204"/>
                <a:gd name="T43" fmla="*/ 87 h 206"/>
                <a:gd name="T44" fmla="*/ 95 w 204"/>
                <a:gd name="T45" fmla="*/ 58 h 206"/>
                <a:gd name="T46" fmla="*/ 7 w 204"/>
                <a:gd name="T47" fmla="*/ 4 h 206"/>
                <a:gd name="T48" fmla="*/ 51 w 204"/>
                <a:gd name="T49" fmla="*/ 133 h 206"/>
                <a:gd name="T50" fmla="*/ 7 w 204"/>
                <a:gd name="T51" fmla="*/ 151 h 206"/>
                <a:gd name="T52" fmla="*/ 61 w 204"/>
                <a:gd name="T53" fmla="*/ 190 h 206"/>
                <a:gd name="T54" fmla="*/ 86 w 204"/>
                <a:gd name="T55" fmla="*/ 187 h 206"/>
                <a:gd name="T56" fmla="*/ 75 w 204"/>
                <a:gd name="T57" fmla="*/ 167 h 206"/>
                <a:gd name="T58" fmla="*/ 72 w 204"/>
                <a:gd name="T59" fmla="*/ 167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04" h="206">
                  <a:moveTo>
                    <a:pt x="137" y="204"/>
                  </a:moveTo>
                  <a:cubicBezTo>
                    <a:pt x="134" y="206"/>
                    <a:pt x="134" y="162"/>
                    <a:pt x="140" y="122"/>
                  </a:cubicBezTo>
                  <a:cubicBezTo>
                    <a:pt x="147" y="75"/>
                    <a:pt x="160" y="30"/>
                    <a:pt x="160" y="30"/>
                  </a:cubicBezTo>
                  <a:cubicBezTo>
                    <a:pt x="160" y="30"/>
                    <a:pt x="145" y="74"/>
                    <a:pt x="134" y="121"/>
                  </a:cubicBezTo>
                  <a:cubicBezTo>
                    <a:pt x="125" y="160"/>
                    <a:pt x="120" y="204"/>
                    <a:pt x="119" y="202"/>
                  </a:cubicBezTo>
                  <a:cubicBezTo>
                    <a:pt x="111" y="194"/>
                    <a:pt x="97" y="178"/>
                    <a:pt x="87" y="152"/>
                  </a:cubicBezTo>
                  <a:cubicBezTo>
                    <a:pt x="72" y="114"/>
                    <a:pt x="100" y="71"/>
                    <a:pt x="126" y="51"/>
                  </a:cubicBezTo>
                  <a:cubicBezTo>
                    <a:pt x="152" y="31"/>
                    <a:pt x="167" y="0"/>
                    <a:pt x="167" y="0"/>
                  </a:cubicBezTo>
                  <a:cubicBezTo>
                    <a:pt x="167" y="0"/>
                    <a:pt x="168" y="43"/>
                    <a:pt x="183" y="71"/>
                  </a:cubicBezTo>
                  <a:cubicBezTo>
                    <a:pt x="198" y="99"/>
                    <a:pt x="204" y="150"/>
                    <a:pt x="176" y="178"/>
                  </a:cubicBezTo>
                  <a:cubicBezTo>
                    <a:pt x="160" y="193"/>
                    <a:pt x="147" y="201"/>
                    <a:pt x="137" y="204"/>
                  </a:cubicBezTo>
                  <a:moveTo>
                    <a:pt x="72" y="167"/>
                  </a:moveTo>
                  <a:cubicBezTo>
                    <a:pt x="53" y="163"/>
                    <a:pt x="32" y="156"/>
                    <a:pt x="32" y="156"/>
                  </a:cubicBezTo>
                  <a:cubicBezTo>
                    <a:pt x="32" y="156"/>
                    <a:pt x="52" y="155"/>
                    <a:pt x="72" y="158"/>
                  </a:cubicBezTo>
                  <a:cubicBezTo>
                    <a:pt x="70" y="153"/>
                    <a:pt x="68" y="148"/>
                    <a:pt x="68" y="144"/>
                  </a:cubicBezTo>
                  <a:cubicBezTo>
                    <a:pt x="67" y="142"/>
                    <a:pt x="67" y="140"/>
                    <a:pt x="67" y="138"/>
                  </a:cubicBezTo>
                  <a:cubicBezTo>
                    <a:pt x="67" y="138"/>
                    <a:pt x="67" y="138"/>
                    <a:pt x="67" y="138"/>
                  </a:cubicBezTo>
                  <a:cubicBezTo>
                    <a:pt x="66" y="125"/>
                    <a:pt x="67" y="112"/>
                    <a:pt x="71" y="100"/>
                  </a:cubicBezTo>
                  <a:cubicBezTo>
                    <a:pt x="70" y="97"/>
                    <a:pt x="68" y="93"/>
                    <a:pt x="66" y="89"/>
                  </a:cubicBezTo>
                  <a:cubicBezTo>
                    <a:pt x="55" y="62"/>
                    <a:pt x="34" y="27"/>
                    <a:pt x="33" y="27"/>
                  </a:cubicBezTo>
                  <a:cubicBezTo>
                    <a:pt x="34" y="27"/>
                    <a:pt x="63" y="56"/>
                    <a:pt x="76" y="85"/>
                  </a:cubicBezTo>
                  <a:cubicBezTo>
                    <a:pt x="76" y="86"/>
                    <a:pt x="76" y="86"/>
                    <a:pt x="77" y="87"/>
                  </a:cubicBezTo>
                  <a:cubicBezTo>
                    <a:pt x="81" y="76"/>
                    <a:pt x="88" y="67"/>
                    <a:pt x="95" y="58"/>
                  </a:cubicBezTo>
                  <a:cubicBezTo>
                    <a:pt x="73" y="31"/>
                    <a:pt x="33" y="13"/>
                    <a:pt x="7" y="4"/>
                  </a:cubicBezTo>
                  <a:cubicBezTo>
                    <a:pt x="38" y="48"/>
                    <a:pt x="0" y="96"/>
                    <a:pt x="51" y="133"/>
                  </a:cubicBezTo>
                  <a:cubicBezTo>
                    <a:pt x="28" y="137"/>
                    <a:pt x="7" y="151"/>
                    <a:pt x="7" y="151"/>
                  </a:cubicBezTo>
                  <a:cubicBezTo>
                    <a:pt x="7" y="151"/>
                    <a:pt x="33" y="185"/>
                    <a:pt x="61" y="190"/>
                  </a:cubicBezTo>
                  <a:cubicBezTo>
                    <a:pt x="70" y="192"/>
                    <a:pt x="79" y="190"/>
                    <a:pt x="86" y="187"/>
                  </a:cubicBezTo>
                  <a:cubicBezTo>
                    <a:pt x="82" y="181"/>
                    <a:pt x="79" y="175"/>
                    <a:pt x="75" y="167"/>
                  </a:cubicBezTo>
                  <a:cubicBezTo>
                    <a:pt x="74" y="167"/>
                    <a:pt x="73" y="167"/>
                    <a:pt x="72" y="167"/>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24" name="Icon"/>
            <p:cNvSpPr>
              <a:spLocks noEditPoints="1"/>
            </p:cNvSpPr>
            <p:nvPr/>
          </p:nvSpPr>
          <p:spPr bwMode="auto">
            <a:xfrm>
              <a:off x="-4379638" y="6495330"/>
              <a:ext cx="509449" cy="356500"/>
            </a:xfrm>
            <a:custGeom>
              <a:avLst/>
              <a:gdLst>
                <a:gd name="T0" fmla="*/ 26 w 372"/>
                <a:gd name="T1" fmla="*/ 0 h 260"/>
                <a:gd name="T2" fmla="*/ 346 w 372"/>
                <a:gd name="T3" fmla="*/ 0 h 260"/>
                <a:gd name="T4" fmla="*/ 199 w 372"/>
                <a:gd name="T5" fmla="*/ 146 h 260"/>
                <a:gd name="T6" fmla="*/ 186 w 372"/>
                <a:gd name="T7" fmla="*/ 152 h 260"/>
                <a:gd name="T8" fmla="*/ 173 w 372"/>
                <a:gd name="T9" fmla="*/ 146 h 260"/>
                <a:gd name="T10" fmla="*/ 26 w 372"/>
                <a:gd name="T11" fmla="*/ 0 h 260"/>
                <a:gd name="T12" fmla="*/ 242 w 372"/>
                <a:gd name="T13" fmla="*/ 130 h 260"/>
                <a:gd name="T14" fmla="*/ 213 w 372"/>
                <a:gd name="T15" fmla="*/ 160 h 260"/>
                <a:gd name="T16" fmla="*/ 187 w 372"/>
                <a:gd name="T17" fmla="*/ 170 h 260"/>
                <a:gd name="T18" fmla="*/ 160 w 372"/>
                <a:gd name="T19" fmla="*/ 160 h 260"/>
                <a:gd name="T20" fmla="*/ 131 w 372"/>
                <a:gd name="T21" fmla="*/ 130 h 260"/>
                <a:gd name="T22" fmla="*/ 8 w 372"/>
                <a:gd name="T23" fmla="*/ 252 h 260"/>
                <a:gd name="T24" fmla="*/ 6 w 372"/>
                <a:gd name="T25" fmla="*/ 254 h 260"/>
                <a:gd name="T26" fmla="*/ 19 w 372"/>
                <a:gd name="T27" fmla="*/ 260 h 260"/>
                <a:gd name="T28" fmla="*/ 353 w 372"/>
                <a:gd name="T29" fmla="*/ 260 h 260"/>
                <a:gd name="T30" fmla="*/ 366 w 372"/>
                <a:gd name="T31" fmla="*/ 254 h 260"/>
                <a:gd name="T32" fmla="*/ 364 w 372"/>
                <a:gd name="T33" fmla="*/ 252 h 260"/>
                <a:gd name="T34" fmla="*/ 242 w 372"/>
                <a:gd name="T35" fmla="*/ 130 h 260"/>
                <a:gd name="T36" fmla="*/ 9 w 372"/>
                <a:gd name="T37" fmla="*/ 8 h 260"/>
                <a:gd name="T38" fmla="*/ 6 w 372"/>
                <a:gd name="T39" fmla="*/ 5 h 260"/>
                <a:gd name="T40" fmla="*/ 0 w 372"/>
                <a:gd name="T41" fmla="*/ 19 h 260"/>
                <a:gd name="T42" fmla="*/ 0 w 372"/>
                <a:gd name="T43" fmla="*/ 234 h 260"/>
                <a:gd name="T44" fmla="*/ 118 w 372"/>
                <a:gd name="T45" fmla="*/ 117 h 260"/>
                <a:gd name="T46" fmla="*/ 9 w 372"/>
                <a:gd name="T47" fmla="*/ 8 h 260"/>
                <a:gd name="T48" fmla="*/ 364 w 372"/>
                <a:gd name="T49" fmla="*/ 8 h 260"/>
                <a:gd name="T50" fmla="*/ 255 w 372"/>
                <a:gd name="T51" fmla="*/ 117 h 260"/>
                <a:gd name="T52" fmla="*/ 372 w 372"/>
                <a:gd name="T53" fmla="*/ 234 h 260"/>
                <a:gd name="T54" fmla="*/ 372 w 372"/>
                <a:gd name="T55" fmla="*/ 19 h 260"/>
                <a:gd name="T56" fmla="*/ 366 w 372"/>
                <a:gd name="T57" fmla="*/ 6 h 260"/>
                <a:gd name="T58" fmla="*/ 364 w 372"/>
                <a:gd name="T59" fmla="*/ 8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72" h="260">
                  <a:moveTo>
                    <a:pt x="26" y="0"/>
                  </a:moveTo>
                  <a:cubicBezTo>
                    <a:pt x="346" y="0"/>
                    <a:pt x="346" y="0"/>
                    <a:pt x="346" y="0"/>
                  </a:cubicBezTo>
                  <a:cubicBezTo>
                    <a:pt x="199" y="146"/>
                    <a:pt x="199" y="146"/>
                    <a:pt x="199" y="146"/>
                  </a:cubicBezTo>
                  <a:cubicBezTo>
                    <a:pt x="196" y="150"/>
                    <a:pt x="191" y="152"/>
                    <a:pt x="186" y="152"/>
                  </a:cubicBezTo>
                  <a:cubicBezTo>
                    <a:pt x="181" y="152"/>
                    <a:pt x="176" y="150"/>
                    <a:pt x="173" y="146"/>
                  </a:cubicBezTo>
                  <a:cubicBezTo>
                    <a:pt x="26" y="0"/>
                    <a:pt x="26" y="0"/>
                    <a:pt x="26" y="0"/>
                  </a:cubicBezTo>
                  <a:close/>
                  <a:moveTo>
                    <a:pt x="242" y="130"/>
                  </a:moveTo>
                  <a:cubicBezTo>
                    <a:pt x="213" y="160"/>
                    <a:pt x="213" y="160"/>
                    <a:pt x="213" y="160"/>
                  </a:cubicBezTo>
                  <a:cubicBezTo>
                    <a:pt x="206" y="167"/>
                    <a:pt x="196" y="170"/>
                    <a:pt x="187" y="170"/>
                  </a:cubicBezTo>
                  <a:cubicBezTo>
                    <a:pt x="177" y="170"/>
                    <a:pt x="168" y="167"/>
                    <a:pt x="160" y="160"/>
                  </a:cubicBezTo>
                  <a:cubicBezTo>
                    <a:pt x="131" y="130"/>
                    <a:pt x="131" y="130"/>
                    <a:pt x="131" y="130"/>
                  </a:cubicBezTo>
                  <a:cubicBezTo>
                    <a:pt x="8" y="252"/>
                    <a:pt x="8" y="252"/>
                    <a:pt x="8" y="252"/>
                  </a:cubicBezTo>
                  <a:cubicBezTo>
                    <a:pt x="7" y="253"/>
                    <a:pt x="7" y="254"/>
                    <a:pt x="6" y="254"/>
                  </a:cubicBezTo>
                  <a:cubicBezTo>
                    <a:pt x="9" y="258"/>
                    <a:pt x="14" y="260"/>
                    <a:pt x="19" y="260"/>
                  </a:cubicBezTo>
                  <a:cubicBezTo>
                    <a:pt x="353" y="260"/>
                    <a:pt x="353" y="260"/>
                    <a:pt x="353" y="260"/>
                  </a:cubicBezTo>
                  <a:cubicBezTo>
                    <a:pt x="358" y="260"/>
                    <a:pt x="363" y="258"/>
                    <a:pt x="366" y="254"/>
                  </a:cubicBezTo>
                  <a:cubicBezTo>
                    <a:pt x="365" y="254"/>
                    <a:pt x="365" y="253"/>
                    <a:pt x="364" y="252"/>
                  </a:cubicBezTo>
                  <a:cubicBezTo>
                    <a:pt x="242" y="130"/>
                    <a:pt x="242" y="130"/>
                    <a:pt x="242" y="130"/>
                  </a:cubicBezTo>
                  <a:close/>
                  <a:moveTo>
                    <a:pt x="9" y="8"/>
                  </a:moveTo>
                  <a:cubicBezTo>
                    <a:pt x="8" y="7"/>
                    <a:pt x="7" y="6"/>
                    <a:pt x="6" y="5"/>
                  </a:cubicBezTo>
                  <a:cubicBezTo>
                    <a:pt x="3" y="9"/>
                    <a:pt x="0" y="13"/>
                    <a:pt x="0" y="19"/>
                  </a:cubicBezTo>
                  <a:cubicBezTo>
                    <a:pt x="0" y="234"/>
                    <a:pt x="0" y="234"/>
                    <a:pt x="0" y="234"/>
                  </a:cubicBezTo>
                  <a:cubicBezTo>
                    <a:pt x="118" y="117"/>
                    <a:pt x="118" y="117"/>
                    <a:pt x="118" y="117"/>
                  </a:cubicBezTo>
                  <a:cubicBezTo>
                    <a:pt x="9" y="8"/>
                    <a:pt x="9" y="8"/>
                    <a:pt x="9" y="8"/>
                  </a:cubicBezTo>
                  <a:close/>
                  <a:moveTo>
                    <a:pt x="364" y="8"/>
                  </a:moveTo>
                  <a:cubicBezTo>
                    <a:pt x="255" y="117"/>
                    <a:pt x="255" y="117"/>
                    <a:pt x="255" y="117"/>
                  </a:cubicBezTo>
                  <a:cubicBezTo>
                    <a:pt x="372" y="234"/>
                    <a:pt x="372" y="234"/>
                    <a:pt x="372" y="234"/>
                  </a:cubicBezTo>
                  <a:cubicBezTo>
                    <a:pt x="372" y="19"/>
                    <a:pt x="372" y="19"/>
                    <a:pt x="372" y="19"/>
                  </a:cubicBezTo>
                  <a:cubicBezTo>
                    <a:pt x="372" y="14"/>
                    <a:pt x="370" y="9"/>
                    <a:pt x="366" y="6"/>
                  </a:cubicBezTo>
                  <a:cubicBezTo>
                    <a:pt x="366" y="6"/>
                    <a:pt x="365" y="7"/>
                    <a:pt x="364" y="8"/>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25" name="Icon"/>
            <p:cNvSpPr>
              <a:spLocks noEditPoints="1"/>
            </p:cNvSpPr>
            <p:nvPr/>
          </p:nvSpPr>
          <p:spPr bwMode="auto">
            <a:xfrm>
              <a:off x="-3690773" y="6483673"/>
              <a:ext cx="430134" cy="379815"/>
            </a:xfrm>
            <a:custGeom>
              <a:avLst/>
              <a:gdLst>
                <a:gd name="T0" fmla="*/ 36 w 261"/>
                <a:gd name="T1" fmla="*/ 55 h 230"/>
                <a:gd name="T2" fmla="*/ 37 w 261"/>
                <a:gd name="T3" fmla="*/ 55 h 230"/>
                <a:gd name="T4" fmla="*/ 42 w 261"/>
                <a:gd name="T5" fmla="*/ 76 h 230"/>
                <a:gd name="T6" fmla="*/ 41 w 261"/>
                <a:gd name="T7" fmla="*/ 75 h 230"/>
                <a:gd name="T8" fmla="*/ 42 w 261"/>
                <a:gd name="T9" fmla="*/ 75 h 230"/>
                <a:gd name="T10" fmla="*/ 34 w 261"/>
                <a:gd name="T11" fmla="*/ 117 h 230"/>
                <a:gd name="T12" fmla="*/ 34 w 261"/>
                <a:gd name="T13" fmla="*/ 116 h 230"/>
                <a:gd name="T14" fmla="*/ 111 w 261"/>
                <a:gd name="T15" fmla="*/ 126 h 230"/>
                <a:gd name="T16" fmla="*/ 90 w 261"/>
                <a:gd name="T17" fmla="*/ 121 h 230"/>
                <a:gd name="T18" fmla="*/ 111 w 261"/>
                <a:gd name="T19" fmla="*/ 126 h 230"/>
                <a:gd name="T20" fmla="*/ 98 w 261"/>
                <a:gd name="T21" fmla="*/ 88 h 230"/>
                <a:gd name="T22" fmla="*/ 111 w 261"/>
                <a:gd name="T23" fmla="*/ 125 h 230"/>
                <a:gd name="T24" fmla="*/ 77 w 261"/>
                <a:gd name="T25" fmla="*/ 82 h 230"/>
                <a:gd name="T26" fmla="*/ 98 w 261"/>
                <a:gd name="T27" fmla="*/ 87 h 230"/>
                <a:gd name="T28" fmla="*/ 97 w 261"/>
                <a:gd name="T29" fmla="*/ 88 h 230"/>
                <a:gd name="T30" fmla="*/ 13 w 261"/>
                <a:gd name="T31" fmla="*/ 137 h 230"/>
                <a:gd name="T32" fmla="*/ 36 w 261"/>
                <a:gd name="T33" fmla="*/ 142 h 230"/>
                <a:gd name="T34" fmla="*/ 6 w 261"/>
                <a:gd name="T35" fmla="*/ 160 h 230"/>
                <a:gd name="T36" fmla="*/ 22 w 261"/>
                <a:gd name="T37" fmla="*/ 135 h 230"/>
                <a:gd name="T38" fmla="*/ 59 w 261"/>
                <a:gd name="T39" fmla="*/ 178 h 230"/>
                <a:gd name="T40" fmla="*/ 29 w 261"/>
                <a:gd name="T41" fmla="*/ 196 h 230"/>
                <a:gd name="T42" fmla="*/ 58 w 261"/>
                <a:gd name="T43" fmla="*/ 177 h 230"/>
                <a:gd name="T44" fmla="*/ 19 w 261"/>
                <a:gd name="T45" fmla="*/ 178 h 230"/>
                <a:gd name="T46" fmla="*/ 116 w 261"/>
                <a:gd name="T47" fmla="*/ 131 h 230"/>
                <a:gd name="T48" fmla="*/ 135 w 261"/>
                <a:gd name="T49" fmla="*/ 147 h 230"/>
                <a:gd name="T50" fmla="*/ 118 w 261"/>
                <a:gd name="T51" fmla="*/ 166 h 230"/>
                <a:gd name="T52" fmla="*/ 98 w 261"/>
                <a:gd name="T53" fmla="*/ 166 h 230"/>
                <a:gd name="T54" fmla="*/ 74 w 261"/>
                <a:gd name="T55" fmla="*/ 133 h 230"/>
                <a:gd name="T56" fmla="*/ 76 w 261"/>
                <a:gd name="T57" fmla="*/ 168 h 230"/>
                <a:gd name="T58" fmla="*/ 76 w 261"/>
                <a:gd name="T59" fmla="*/ 167 h 230"/>
                <a:gd name="T60" fmla="*/ 150 w 261"/>
                <a:gd name="T61" fmla="*/ 74 h 230"/>
                <a:gd name="T62" fmla="*/ 178 w 261"/>
                <a:gd name="T63" fmla="*/ 54 h 230"/>
                <a:gd name="T64" fmla="*/ 149 w 261"/>
                <a:gd name="T65" fmla="*/ 74 h 230"/>
                <a:gd name="T66" fmla="*/ 151 w 261"/>
                <a:gd name="T67" fmla="*/ 74 h 230"/>
                <a:gd name="T68" fmla="*/ 176 w 261"/>
                <a:gd name="T69" fmla="*/ 97 h 230"/>
                <a:gd name="T70" fmla="*/ 166 w 261"/>
                <a:gd name="T71" fmla="*/ 36 h 230"/>
                <a:gd name="T72" fmla="*/ 150 w 261"/>
                <a:gd name="T73" fmla="*/ 74 h 230"/>
                <a:gd name="T74" fmla="*/ 166 w 261"/>
                <a:gd name="T75" fmla="*/ 37 h 230"/>
                <a:gd name="T76" fmla="*/ 123 w 261"/>
                <a:gd name="T77" fmla="*/ 197 h 230"/>
                <a:gd name="T78" fmla="*/ 144 w 261"/>
                <a:gd name="T79" fmla="*/ 225 h 230"/>
                <a:gd name="T80" fmla="*/ 122 w 261"/>
                <a:gd name="T81" fmla="*/ 197 h 230"/>
                <a:gd name="T82" fmla="*/ 144 w 261"/>
                <a:gd name="T83" fmla="*/ 224 h 230"/>
                <a:gd name="T84" fmla="*/ 124 w 261"/>
                <a:gd name="T85" fmla="*/ 197 h 230"/>
                <a:gd name="T86" fmla="*/ 167 w 261"/>
                <a:gd name="T87" fmla="*/ 168 h 230"/>
                <a:gd name="T88" fmla="*/ 157 w 261"/>
                <a:gd name="T89" fmla="*/ 173 h 230"/>
                <a:gd name="T90" fmla="*/ 161 w 261"/>
                <a:gd name="T91" fmla="*/ 211 h 230"/>
                <a:gd name="T92" fmla="*/ 256 w 261"/>
                <a:gd name="T93" fmla="*/ 47 h 230"/>
                <a:gd name="T94" fmla="*/ 250 w 261"/>
                <a:gd name="T95" fmla="*/ 24 h 230"/>
                <a:gd name="T96" fmla="*/ 233 w 261"/>
                <a:gd name="T97" fmla="*/ 54 h 230"/>
                <a:gd name="T98" fmla="*/ 249 w 261"/>
                <a:gd name="T99" fmla="*/ 24 h 230"/>
                <a:gd name="T100" fmla="*/ 215 w 261"/>
                <a:gd name="T101" fmla="*/ 43 h 230"/>
                <a:gd name="T102" fmla="*/ 190 w 261"/>
                <a:gd name="T103" fmla="*/ 9 h 230"/>
                <a:gd name="T104" fmla="*/ 196 w 261"/>
                <a:gd name="T105" fmla="*/ 32 h 230"/>
                <a:gd name="T106" fmla="*/ 197 w 261"/>
                <a:gd name="T107" fmla="*/ 32 h 230"/>
                <a:gd name="T108" fmla="*/ 191 w 261"/>
                <a:gd name="T109" fmla="*/ 109 h 230"/>
                <a:gd name="T110" fmla="*/ 214 w 261"/>
                <a:gd name="T111" fmla="*/ 118 h 230"/>
                <a:gd name="T112" fmla="*/ 205 w 261"/>
                <a:gd name="T113" fmla="*/ 141 h 230"/>
                <a:gd name="T114" fmla="*/ 205 w 261"/>
                <a:gd name="T115" fmla="*/ 140 h 230"/>
                <a:gd name="T116" fmla="*/ 187 w 261"/>
                <a:gd name="T117" fmla="*/ 149 h 230"/>
                <a:gd name="T118" fmla="*/ 160 w 261"/>
                <a:gd name="T119" fmla="*/ 160 h 230"/>
                <a:gd name="T120" fmla="*/ 166 w 261"/>
                <a:gd name="T121" fmla="*/ 157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61" h="230">
                  <a:moveTo>
                    <a:pt x="8" y="84"/>
                  </a:moveTo>
                  <a:cubicBezTo>
                    <a:pt x="3" y="64"/>
                    <a:pt x="3" y="64"/>
                    <a:pt x="3" y="64"/>
                  </a:cubicBezTo>
                  <a:cubicBezTo>
                    <a:pt x="3" y="64"/>
                    <a:pt x="3" y="64"/>
                    <a:pt x="3" y="64"/>
                  </a:cubicBezTo>
                  <a:cubicBezTo>
                    <a:pt x="1" y="54"/>
                    <a:pt x="6" y="45"/>
                    <a:pt x="15" y="43"/>
                  </a:cubicBezTo>
                  <a:cubicBezTo>
                    <a:pt x="25" y="41"/>
                    <a:pt x="34" y="46"/>
                    <a:pt x="36" y="55"/>
                  </a:cubicBezTo>
                  <a:cubicBezTo>
                    <a:pt x="36" y="55"/>
                    <a:pt x="36" y="55"/>
                    <a:pt x="36" y="55"/>
                  </a:cubicBezTo>
                  <a:cubicBezTo>
                    <a:pt x="41" y="76"/>
                    <a:pt x="41" y="76"/>
                    <a:pt x="41" y="76"/>
                  </a:cubicBezTo>
                  <a:lnTo>
                    <a:pt x="8" y="84"/>
                  </a:lnTo>
                  <a:close/>
                  <a:moveTo>
                    <a:pt x="42" y="76"/>
                  </a:moveTo>
                  <a:cubicBezTo>
                    <a:pt x="37" y="55"/>
                    <a:pt x="37" y="55"/>
                    <a:pt x="37" y="55"/>
                  </a:cubicBezTo>
                  <a:cubicBezTo>
                    <a:pt x="37" y="55"/>
                    <a:pt x="37" y="55"/>
                    <a:pt x="37" y="55"/>
                  </a:cubicBezTo>
                  <a:cubicBezTo>
                    <a:pt x="37" y="55"/>
                    <a:pt x="37" y="55"/>
                    <a:pt x="37" y="55"/>
                  </a:cubicBezTo>
                  <a:cubicBezTo>
                    <a:pt x="34" y="47"/>
                    <a:pt x="27" y="42"/>
                    <a:pt x="20" y="42"/>
                  </a:cubicBezTo>
                  <a:cubicBezTo>
                    <a:pt x="18" y="42"/>
                    <a:pt x="17" y="42"/>
                    <a:pt x="15" y="43"/>
                  </a:cubicBezTo>
                  <a:cubicBezTo>
                    <a:pt x="6" y="45"/>
                    <a:pt x="0" y="54"/>
                    <a:pt x="2" y="63"/>
                  </a:cubicBezTo>
                  <a:cubicBezTo>
                    <a:pt x="2" y="63"/>
                    <a:pt x="2" y="63"/>
                    <a:pt x="2" y="63"/>
                  </a:cubicBezTo>
                  <a:cubicBezTo>
                    <a:pt x="8" y="85"/>
                    <a:pt x="8" y="85"/>
                    <a:pt x="8" y="85"/>
                  </a:cubicBezTo>
                  <a:lnTo>
                    <a:pt x="42" y="76"/>
                  </a:lnTo>
                  <a:close/>
                  <a:moveTo>
                    <a:pt x="3" y="64"/>
                  </a:moveTo>
                  <a:cubicBezTo>
                    <a:pt x="3" y="63"/>
                    <a:pt x="3" y="63"/>
                    <a:pt x="3" y="63"/>
                  </a:cubicBezTo>
                  <a:cubicBezTo>
                    <a:pt x="1" y="55"/>
                    <a:pt x="7" y="46"/>
                    <a:pt x="16" y="44"/>
                  </a:cubicBezTo>
                  <a:cubicBezTo>
                    <a:pt x="17" y="43"/>
                    <a:pt x="18" y="43"/>
                    <a:pt x="20" y="43"/>
                  </a:cubicBezTo>
                  <a:cubicBezTo>
                    <a:pt x="27" y="43"/>
                    <a:pt x="34" y="48"/>
                    <a:pt x="36" y="55"/>
                  </a:cubicBezTo>
                  <a:cubicBezTo>
                    <a:pt x="41" y="75"/>
                    <a:pt x="41" y="75"/>
                    <a:pt x="41" y="75"/>
                  </a:cubicBezTo>
                  <a:cubicBezTo>
                    <a:pt x="8" y="83"/>
                    <a:pt x="8" y="83"/>
                    <a:pt x="8" y="83"/>
                  </a:cubicBezTo>
                  <a:cubicBezTo>
                    <a:pt x="3" y="64"/>
                    <a:pt x="3" y="64"/>
                    <a:pt x="3" y="64"/>
                  </a:cubicBezTo>
                  <a:close/>
                  <a:moveTo>
                    <a:pt x="34" y="117"/>
                  </a:moveTo>
                  <a:cubicBezTo>
                    <a:pt x="43" y="115"/>
                    <a:pt x="49" y="106"/>
                    <a:pt x="47" y="96"/>
                  </a:cubicBezTo>
                  <a:cubicBezTo>
                    <a:pt x="47" y="96"/>
                    <a:pt x="47" y="96"/>
                    <a:pt x="47" y="96"/>
                  </a:cubicBezTo>
                  <a:cubicBezTo>
                    <a:pt x="42" y="75"/>
                    <a:pt x="42" y="75"/>
                    <a:pt x="42" y="75"/>
                  </a:cubicBezTo>
                  <a:cubicBezTo>
                    <a:pt x="7" y="84"/>
                    <a:pt x="7" y="84"/>
                    <a:pt x="7" y="84"/>
                  </a:cubicBezTo>
                  <a:cubicBezTo>
                    <a:pt x="12" y="104"/>
                    <a:pt x="12" y="104"/>
                    <a:pt x="12" y="104"/>
                  </a:cubicBezTo>
                  <a:cubicBezTo>
                    <a:pt x="13" y="105"/>
                    <a:pt x="13" y="105"/>
                    <a:pt x="13" y="105"/>
                  </a:cubicBezTo>
                  <a:cubicBezTo>
                    <a:pt x="13" y="105"/>
                    <a:pt x="13" y="105"/>
                    <a:pt x="13" y="105"/>
                  </a:cubicBezTo>
                  <a:cubicBezTo>
                    <a:pt x="15" y="112"/>
                    <a:pt x="22" y="118"/>
                    <a:pt x="30" y="118"/>
                  </a:cubicBezTo>
                  <a:cubicBezTo>
                    <a:pt x="31" y="118"/>
                    <a:pt x="32" y="117"/>
                    <a:pt x="34" y="117"/>
                  </a:cubicBezTo>
                  <a:close/>
                  <a:moveTo>
                    <a:pt x="8" y="84"/>
                  </a:moveTo>
                  <a:cubicBezTo>
                    <a:pt x="41" y="76"/>
                    <a:pt x="41" y="76"/>
                    <a:pt x="41" y="76"/>
                  </a:cubicBezTo>
                  <a:cubicBezTo>
                    <a:pt x="46" y="96"/>
                    <a:pt x="46" y="96"/>
                    <a:pt x="46" y="96"/>
                  </a:cubicBezTo>
                  <a:cubicBezTo>
                    <a:pt x="46" y="96"/>
                    <a:pt x="46" y="96"/>
                    <a:pt x="46" y="96"/>
                  </a:cubicBezTo>
                  <a:cubicBezTo>
                    <a:pt x="46" y="96"/>
                    <a:pt x="46" y="96"/>
                    <a:pt x="46" y="96"/>
                  </a:cubicBezTo>
                  <a:cubicBezTo>
                    <a:pt x="48" y="105"/>
                    <a:pt x="43" y="114"/>
                    <a:pt x="34" y="116"/>
                  </a:cubicBezTo>
                  <a:cubicBezTo>
                    <a:pt x="32" y="116"/>
                    <a:pt x="31" y="117"/>
                    <a:pt x="30" y="117"/>
                  </a:cubicBezTo>
                  <a:cubicBezTo>
                    <a:pt x="22" y="117"/>
                    <a:pt x="15" y="111"/>
                    <a:pt x="13" y="104"/>
                  </a:cubicBezTo>
                  <a:cubicBezTo>
                    <a:pt x="13" y="104"/>
                    <a:pt x="13" y="104"/>
                    <a:pt x="13" y="104"/>
                  </a:cubicBezTo>
                  <a:lnTo>
                    <a:pt x="8" y="84"/>
                  </a:lnTo>
                  <a:close/>
                  <a:moveTo>
                    <a:pt x="90" y="121"/>
                  </a:moveTo>
                  <a:cubicBezTo>
                    <a:pt x="111" y="126"/>
                    <a:pt x="111" y="126"/>
                    <a:pt x="111" y="126"/>
                  </a:cubicBezTo>
                  <a:cubicBezTo>
                    <a:pt x="111" y="126"/>
                    <a:pt x="111" y="126"/>
                    <a:pt x="111" y="126"/>
                  </a:cubicBezTo>
                  <a:cubicBezTo>
                    <a:pt x="120" y="128"/>
                    <a:pt x="129" y="122"/>
                    <a:pt x="131" y="113"/>
                  </a:cubicBezTo>
                  <a:cubicBezTo>
                    <a:pt x="133" y="103"/>
                    <a:pt x="127" y="94"/>
                    <a:pt x="118" y="92"/>
                  </a:cubicBezTo>
                  <a:cubicBezTo>
                    <a:pt x="118" y="92"/>
                    <a:pt x="118" y="92"/>
                    <a:pt x="118" y="92"/>
                  </a:cubicBezTo>
                  <a:cubicBezTo>
                    <a:pt x="98" y="87"/>
                    <a:pt x="98" y="87"/>
                    <a:pt x="98" y="87"/>
                  </a:cubicBezTo>
                  <a:lnTo>
                    <a:pt x="90" y="121"/>
                  </a:lnTo>
                  <a:close/>
                  <a:moveTo>
                    <a:pt x="131" y="113"/>
                  </a:moveTo>
                  <a:cubicBezTo>
                    <a:pt x="134" y="103"/>
                    <a:pt x="128" y="94"/>
                    <a:pt x="119" y="92"/>
                  </a:cubicBezTo>
                  <a:cubicBezTo>
                    <a:pt x="119" y="92"/>
                    <a:pt x="119" y="92"/>
                    <a:pt x="119" y="92"/>
                  </a:cubicBezTo>
                  <a:cubicBezTo>
                    <a:pt x="98" y="87"/>
                    <a:pt x="98" y="87"/>
                    <a:pt x="98" y="87"/>
                  </a:cubicBezTo>
                  <a:cubicBezTo>
                    <a:pt x="90" y="121"/>
                    <a:pt x="90" y="121"/>
                    <a:pt x="90" y="121"/>
                  </a:cubicBezTo>
                  <a:cubicBezTo>
                    <a:pt x="111" y="126"/>
                    <a:pt x="111" y="126"/>
                    <a:pt x="111" y="126"/>
                  </a:cubicBezTo>
                  <a:cubicBezTo>
                    <a:pt x="111" y="126"/>
                    <a:pt x="111" y="126"/>
                    <a:pt x="111" y="126"/>
                  </a:cubicBezTo>
                  <a:cubicBezTo>
                    <a:pt x="111" y="126"/>
                    <a:pt x="111" y="126"/>
                    <a:pt x="111" y="126"/>
                  </a:cubicBezTo>
                  <a:cubicBezTo>
                    <a:pt x="112" y="126"/>
                    <a:pt x="113" y="126"/>
                    <a:pt x="114" y="126"/>
                  </a:cubicBezTo>
                  <a:cubicBezTo>
                    <a:pt x="122" y="126"/>
                    <a:pt x="129" y="121"/>
                    <a:pt x="131" y="113"/>
                  </a:cubicBezTo>
                  <a:close/>
                  <a:moveTo>
                    <a:pt x="91" y="121"/>
                  </a:moveTo>
                  <a:cubicBezTo>
                    <a:pt x="98" y="88"/>
                    <a:pt x="98" y="88"/>
                    <a:pt x="98" y="88"/>
                  </a:cubicBezTo>
                  <a:cubicBezTo>
                    <a:pt x="118" y="92"/>
                    <a:pt x="118" y="92"/>
                    <a:pt x="118" y="92"/>
                  </a:cubicBezTo>
                  <a:cubicBezTo>
                    <a:pt x="118" y="92"/>
                    <a:pt x="118" y="92"/>
                    <a:pt x="118" y="92"/>
                  </a:cubicBezTo>
                  <a:cubicBezTo>
                    <a:pt x="118" y="93"/>
                    <a:pt x="118" y="93"/>
                    <a:pt x="118" y="93"/>
                  </a:cubicBezTo>
                  <a:cubicBezTo>
                    <a:pt x="127" y="95"/>
                    <a:pt x="132" y="104"/>
                    <a:pt x="130" y="113"/>
                  </a:cubicBezTo>
                  <a:cubicBezTo>
                    <a:pt x="129" y="120"/>
                    <a:pt x="122" y="125"/>
                    <a:pt x="114" y="125"/>
                  </a:cubicBezTo>
                  <a:cubicBezTo>
                    <a:pt x="113" y="125"/>
                    <a:pt x="112" y="125"/>
                    <a:pt x="111" y="125"/>
                  </a:cubicBezTo>
                  <a:cubicBezTo>
                    <a:pt x="110" y="125"/>
                    <a:pt x="110" y="125"/>
                    <a:pt x="110" y="125"/>
                  </a:cubicBezTo>
                  <a:lnTo>
                    <a:pt x="91" y="121"/>
                  </a:lnTo>
                  <a:close/>
                  <a:moveTo>
                    <a:pt x="98" y="87"/>
                  </a:moveTo>
                  <a:cubicBezTo>
                    <a:pt x="78" y="82"/>
                    <a:pt x="78" y="82"/>
                    <a:pt x="78" y="82"/>
                  </a:cubicBezTo>
                  <a:cubicBezTo>
                    <a:pt x="77" y="82"/>
                    <a:pt x="77" y="82"/>
                    <a:pt x="77" y="82"/>
                  </a:cubicBezTo>
                  <a:cubicBezTo>
                    <a:pt x="77" y="82"/>
                    <a:pt x="77" y="82"/>
                    <a:pt x="77" y="82"/>
                  </a:cubicBezTo>
                  <a:cubicBezTo>
                    <a:pt x="76" y="82"/>
                    <a:pt x="75" y="82"/>
                    <a:pt x="74" y="82"/>
                  </a:cubicBezTo>
                  <a:cubicBezTo>
                    <a:pt x="66" y="82"/>
                    <a:pt x="59" y="87"/>
                    <a:pt x="57" y="96"/>
                  </a:cubicBezTo>
                  <a:cubicBezTo>
                    <a:pt x="55" y="105"/>
                    <a:pt x="60" y="114"/>
                    <a:pt x="69" y="117"/>
                  </a:cubicBezTo>
                  <a:cubicBezTo>
                    <a:pt x="69" y="117"/>
                    <a:pt x="69" y="117"/>
                    <a:pt x="69" y="117"/>
                  </a:cubicBezTo>
                  <a:cubicBezTo>
                    <a:pt x="91" y="122"/>
                    <a:pt x="91" y="122"/>
                    <a:pt x="91" y="122"/>
                  </a:cubicBezTo>
                  <a:lnTo>
                    <a:pt x="98" y="87"/>
                  </a:lnTo>
                  <a:close/>
                  <a:moveTo>
                    <a:pt x="70" y="116"/>
                  </a:moveTo>
                  <a:cubicBezTo>
                    <a:pt x="70" y="116"/>
                    <a:pt x="70" y="116"/>
                    <a:pt x="70" y="116"/>
                  </a:cubicBezTo>
                  <a:cubicBezTo>
                    <a:pt x="61" y="113"/>
                    <a:pt x="56" y="105"/>
                    <a:pt x="58" y="96"/>
                  </a:cubicBezTo>
                  <a:cubicBezTo>
                    <a:pt x="59" y="88"/>
                    <a:pt x="66" y="83"/>
                    <a:pt x="74" y="83"/>
                  </a:cubicBezTo>
                  <a:cubicBezTo>
                    <a:pt x="75" y="83"/>
                    <a:pt x="76" y="83"/>
                    <a:pt x="77" y="83"/>
                  </a:cubicBezTo>
                  <a:cubicBezTo>
                    <a:pt x="97" y="88"/>
                    <a:pt x="97" y="88"/>
                    <a:pt x="97" y="88"/>
                  </a:cubicBezTo>
                  <a:cubicBezTo>
                    <a:pt x="90" y="120"/>
                    <a:pt x="90" y="120"/>
                    <a:pt x="90" y="120"/>
                  </a:cubicBezTo>
                  <a:cubicBezTo>
                    <a:pt x="70" y="116"/>
                    <a:pt x="70" y="116"/>
                    <a:pt x="70" y="116"/>
                  </a:cubicBezTo>
                  <a:close/>
                  <a:moveTo>
                    <a:pt x="47" y="160"/>
                  </a:moveTo>
                  <a:cubicBezTo>
                    <a:pt x="36" y="142"/>
                    <a:pt x="36" y="142"/>
                    <a:pt x="36" y="142"/>
                  </a:cubicBezTo>
                  <a:cubicBezTo>
                    <a:pt x="36" y="142"/>
                    <a:pt x="36" y="142"/>
                    <a:pt x="36" y="142"/>
                  </a:cubicBezTo>
                  <a:cubicBezTo>
                    <a:pt x="31" y="134"/>
                    <a:pt x="20" y="132"/>
                    <a:pt x="13" y="137"/>
                  </a:cubicBezTo>
                  <a:cubicBezTo>
                    <a:pt x="5" y="142"/>
                    <a:pt x="2" y="152"/>
                    <a:pt x="7" y="160"/>
                  </a:cubicBezTo>
                  <a:cubicBezTo>
                    <a:pt x="7" y="160"/>
                    <a:pt x="7" y="160"/>
                    <a:pt x="7" y="160"/>
                  </a:cubicBezTo>
                  <a:cubicBezTo>
                    <a:pt x="18" y="178"/>
                    <a:pt x="18" y="178"/>
                    <a:pt x="18" y="178"/>
                  </a:cubicBezTo>
                  <a:lnTo>
                    <a:pt x="47" y="160"/>
                  </a:lnTo>
                  <a:close/>
                  <a:moveTo>
                    <a:pt x="48" y="160"/>
                  </a:moveTo>
                  <a:cubicBezTo>
                    <a:pt x="36" y="142"/>
                    <a:pt x="36" y="142"/>
                    <a:pt x="36" y="142"/>
                  </a:cubicBezTo>
                  <a:cubicBezTo>
                    <a:pt x="36" y="141"/>
                    <a:pt x="36" y="141"/>
                    <a:pt x="36" y="141"/>
                  </a:cubicBezTo>
                  <a:cubicBezTo>
                    <a:pt x="36" y="141"/>
                    <a:pt x="36" y="141"/>
                    <a:pt x="36" y="141"/>
                  </a:cubicBezTo>
                  <a:cubicBezTo>
                    <a:pt x="33" y="136"/>
                    <a:pt x="27" y="134"/>
                    <a:pt x="22" y="134"/>
                  </a:cubicBezTo>
                  <a:cubicBezTo>
                    <a:pt x="18" y="134"/>
                    <a:pt x="15" y="135"/>
                    <a:pt x="12" y="136"/>
                  </a:cubicBezTo>
                  <a:cubicBezTo>
                    <a:pt x="4" y="141"/>
                    <a:pt x="2" y="152"/>
                    <a:pt x="6" y="160"/>
                  </a:cubicBezTo>
                  <a:cubicBezTo>
                    <a:pt x="6" y="160"/>
                    <a:pt x="6" y="160"/>
                    <a:pt x="6" y="160"/>
                  </a:cubicBezTo>
                  <a:cubicBezTo>
                    <a:pt x="18" y="179"/>
                    <a:pt x="18" y="179"/>
                    <a:pt x="18" y="179"/>
                  </a:cubicBezTo>
                  <a:lnTo>
                    <a:pt x="48" y="160"/>
                  </a:lnTo>
                  <a:close/>
                  <a:moveTo>
                    <a:pt x="7" y="160"/>
                  </a:moveTo>
                  <a:cubicBezTo>
                    <a:pt x="7" y="160"/>
                    <a:pt x="7" y="160"/>
                    <a:pt x="7" y="160"/>
                  </a:cubicBezTo>
                  <a:cubicBezTo>
                    <a:pt x="3" y="152"/>
                    <a:pt x="5" y="142"/>
                    <a:pt x="13" y="137"/>
                  </a:cubicBezTo>
                  <a:cubicBezTo>
                    <a:pt x="15" y="135"/>
                    <a:pt x="19" y="135"/>
                    <a:pt x="22" y="135"/>
                  </a:cubicBezTo>
                  <a:cubicBezTo>
                    <a:pt x="27" y="135"/>
                    <a:pt x="33" y="137"/>
                    <a:pt x="36" y="142"/>
                  </a:cubicBezTo>
                  <a:cubicBezTo>
                    <a:pt x="47" y="160"/>
                    <a:pt x="47" y="160"/>
                    <a:pt x="47" y="160"/>
                  </a:cubicBezTo>
                  <a:cubicBezTo>
                    <a:pt x="18" y="177"/>
                    <a:pt x="18" y="177"/>
                    <a:pt x="18" y="177"/>
                  </a:cubicBezTo>
                  <a:cubicBezTo>
                    <a:pt x="7" y="160"/>
                    <a:pt x="7" y="160"/>
                    <a:pt x="7" y="160"/>
                  </a:cubicBezTo>
                  <a:close/>
                  <a:moveTo>
                    <a:pt x="53" y="201"/>
                  </a:moveTo>
                  <a:cubicBezTo>
                    <a:pt x="61" y="196"/>
                    <a:pt x="64" y="186"/>
                    <a:pt x="59" y="178"/>
                  </a:cubicBezTo>
                  <a:cubicBezTo>
                    <a:pt x="59" y="178"/>
                    <a:pt x="59" y="178"/>
                    <a:pt x="59" y="178"/>
                  </a:cubicBezTo>
                  <a:cubicBezTo>
                    <a:pt x="47" y="159"/>
                    <a:pt x="47" y="159"/>
                    <a:pt x="47" y="159"/>
                  </a:cubicBezTo>
                  <a:cubicBezTo>
                    <a:pt x="17" y="178"/>
                    <a:pt x="17" y="178"/>
                    <a:pt x="17" y="178"/>
                  </a:cubicBezTo>
                  <a:cubicBezTo>
                    <a:pt x="29" y="196"/>
                    <a:pt x="29" y="196"/>
                    <a:pt x="29" y="196"/>
                  </a:cubicBezTo>
                  <a:cubicBezTo>
                    <a:pt x="29" y="196"/>
                    <a:pt x="29" y="196"/>
                    <a:pt x="29" y="196"/>
                  </a:cubicBezTo>
                  <a:cubicBezTo>
                    <a:pt x="29" y="196"/>
                    <a:pt x="29" y="196"/>
                    <a:pt x="29" y="196"/>
                  </a:cubicBezTo>
                  <a:cubicBezTo>
                    <a:pt x="32" y="201"/>
                    <a:pt x="38" y="204"/>
                    <a:pt x="44" y="204"/>
                  </a:cubicBezTo>
                  <a:cubicBezTo>
                    <a:pt x="47" y="204"/>
                    <a:pt x="50" y="203"/>
                    <a:pt x="53" y="201"/>
                  </a:cubicBezTo>
                  <a:close/>
                  <a:moveTo>
                    <a:pt x="19" y="178"/>
                  </a:moveTo>
                  <a:cubicBezTo>
                    <a:pt x="47" y="160"/>
                    <a:pt x="47" y="160"/>
                    <a:pt x="47" y="160"/>
                  </a:cubicBezTo>
                  <a:cubicBezTo>
                    <a:pt x="58" y="177"/>
                    <a:pt x="58" y="177"/>
                    <a:pt x="58" y="177"/>
                  </a:cubicBezTo>
                  <a:cubicBezTo>
                    <a:pt x="58" y="177"/>
                    <a:pt x="58" y="177"/>
                    <a:pt x="58" y="177"/>
                  </a:cubicBezTo>
                  <a:cubicBezTo>
                    <a:pt x="58" y="178"/>
                    <a:pt x="58" y="178"/>
                    <a:pt x="58" y="178"/>
                  </a:cubicBezTo>
                  <a:cubicBezTo>
                    <a:pt x="63" y="186"/>
                    <a:pt x="60" y="196"/>
                    <a:pt x="52" y="200"/>
                  </a:cubicBezTo>
                  <a:cubicBezTo>
                    <a:pt x="50" y="202"/>
                    <a:pt x="47" y="203"/>
                    <a:pt x="44" y="203"/>
                  </a:cubicBezTo>
                  <a:cubicBezTo>
                    <a:pt x="38" y="203"/>
                    <a:pt x="33" y="200"/>
                    <a:pt x="30" y="195"/>
                  </a:cubicBezTo>
                  <a:cubicBezTo>
                    <a:pt x="29" y="195"/>
                    <a:pt x="29" y="195"/>
                    <a:pt x="29" y="195"/>
                  </a:cubicBezTo>
                  <a:lnTo>
                    <a:pt x="19" y="178"/>
                  </a:lnTo>
                  <a:close/>
                  <a:moveTo>
                    <a:pt x="97" y="167"/>
                  </a:moveTo>
                  <a:cubicBezTo>
                    <a:pt x="118" y="165"/>
                    <a:pt x="118" y="165"/>
                    <a:pt x="118" y="165"/>
                  </a:cubicBezTo>
                  <a:cubicBezTo>
                    <a:pt x="118" y="165"/>
                    <a:pt x="118" y="165"/>
                    <a:pt x="118" y="165"/>
                  </a:cubicBezTo>
                  <a:cubicBezTo>
                    <a:pt x="127" y="165"/>
                    <a:pt x="135" y="157"/>
                    <a:pt x="134" y="147"/>
                  </a:cubicBezTo>
                  <a:cubicBezTo>
                    <a:pt x="134" y="138"/>
                    <a:pt x="126" y="131"/>
                    <a:pt x="116" y="131"/>
                  </a:cubicBezTo>
                  <a:cubicBezTo>
                    <a:pt x="116" y="131"/>
                    <a:pt x="116" y="131"/>
                    <a:pt x="116" y="131"/>
                  </a:cubicBezTo>
                  <a:cubicBezTo>
                    <a:pt x="95" y="132"/>
                    <a:pt x="95" y="132"/>
                    <a:pt x="95" y="132"/>
                  </a:cubicBezTo>
                  <a:lnTo>
                    <a:pt x="97" y="167"/>
                  </a:lnTo>
                  <a:close/>
                  <a:moveTo>
                    <a:pt x="118" y="166"/>
                  </a:moveTo>
                  <a:cubicBezTo>
                    <a:pt x="119" y="166"/>
                    <a:pt x="119" y="166"/>
                    <a:pt x="119" y="166"/>
                  </a:cubicBezTo>
                  <a:cubicBezTo>
                    <a:pt x="119" y="166"/>
                    <a:pt x="119" y="166"/>
                    <a:pt x="119" y="166"/>
                  </a:cubicBezTo>
                  <a:cubicBezTo>
                    <a:pt x="128" y="165"/>
                    <a:pt x="135" y="157"/>
                    <a:pt x="135" y="147"/>
                  </a:cubicBezTo>
                  <a:cubicBezTo>
                    <a:pt x="134" y="138"/>
                    <a:pt x="126" y="130"/>
                    <a:pt x="117" y="130"/>
                  </a:cubicBezTo>
                  <a:cubicBezTo>
                    <a:pt x="117" y="130"/>
                    <a:pt x="117" y="130"/>
                    <a:pt x="117" y="130"/>
                  </a:cubicBezTo>
                  <a:cubicBezTo>
                    <a:pt x="95" y="132"/>
                    <a:pt x="95" y="132"/>
                    <a:pt x="95" y="132"/>
                  </a:cubicBezTo>
                  <a:cubicBezTo>
                    <a:pt x="97" y="167"/>
                    <a:pt x="97" y="167"/>
                    <a:pt x="97" y="167"/>
                  </a:cubicBezTo>
                  <a:cubicBezTo>
                    <a:pt x="97" y="167"/>
                    <a:pt x="97" y="167"/>
                    <a:pt x="97" y="167"/>
                  </a:cubicBezTo>
                  <a:lnTo>
                    <a:pt x="118" y="166"/>
                  </a:lnTo>
                  <a:close/>
                  <a:moveTo>
                    <a:pt x="116" y="131"/>
                  </a:moveTo>
                  <a:cubicBezTo>
                    <a:pt x="116" y="131"/>
                    <a:pt x="116" y="131"/>
                    <a:pt x="116" y="131"/>
                  </a:cubicBezTo>
                  <a:cubicBezTo>
                    <a:pt x="116" y="131"/>
                    <a:pt x="116" y="131"/>
                    <a:pt x="116" y="131"/>
                  </a:cubicBezTo>
                  <a:cubicBezTo>
                    <a:pt x="126" y="131"/>
                    <a:pt x="133" y="138"/>
                    <a:pt x="134" y="147"/>
                  </a:cubicBezTo>
                  <a:cubicBezTo>
                    <a:pt x="134" y="156"/>
                    <a:pt x="127" y="164"/>
                    <a:pt x="118" y="165"/>
                  </a:cubicBezTo>
                  <a:cubicBezTo>
                    <a:pt x="98" y="166"/>
                    <a:pt x="98" y="166"/>
                    <a:pt x="98" y="166"/>
                  </a:cubicBezTo>
                  <a:cubicBezTo>
                    <a:pt x="96" y="133"/>
                    <a:pt x="96" y="133"/>
                    <a:pt x="96" y="133"/>
                  </a:cubicBezTo>
                  <a:lnTo>
                    <a:pt x="116" y="131"/>
                  </a:lnTo>
                  <a:close/>
                  <a:moveTo>
                    <a:pt x="98" y="167"/>
                  </a:moveTo>
                  <a:cubicBezTo>
                    <a:pt x="96" y="132"/>
                    <a:pt x="96" y="132"/>
                    <a:pt x="96" y="132"/>
                  </a:cubicBezTo>
                  <a:cubicBezTo>
                    <a:pt x="96" y="132"/>
                    <a:pt x="96" y="132"/>
                    <a:pt x="96" y="132"/>
                  </a:cubicBezTo>
                  <a:cubicBezTo>
                    <a:pt x="74" y="133"/>
                    <a:pt x="74" y="133"/>
                    <a:pt x="74" y="133"/>
                  </a:cubicBezTo>
                  <a:cubicBezTo>
                    <a:pt x="74" y="133"/>
                    <a:pt x="74" y="133"/>
                    <a:pt x="74" y="133"/>
                  </a:cubicBezTo>
                  <a:cubicBezTo>
                    <a:pt x="74" y="133"/>
                    <a:pt x="74" y="133"/>
                    <a:pt x="74" y="133"/>
                  </a:cubicBezTo>
                  <a:cubicBezTo>
                    <a:pt x="64" y="134"/>
                    <a:pt x="57" y="142"/>
                    <a:pt x="58" y="151"/>
                  </a:cubicBezTo>
                  <a:cubicBezTo>
                    <a:pt x="58" y="161"/>
                    <a:pt x="66" y="168"/>
                    <a:pt x="76" y="168"/>
                  </a:cubicBezTo>
                  <a:cubicBezTo>
                    <a:pt x="76" y="168"/>
                    <a:pt x="76" y="168"/>
                    <a:pt x="76" y="168"/>
                  </a:cubicBezTo>
                  <a:cubicBezTo>
                    <a:pt x="76" y="168"/>
                    <a:pt x="76" y="168"/>
                    <a:pt x="76" y="168"/>
                  </a:cubicBezTo>
                  <a:lnTo>
                    <a:pt x="98" y="167"/>
                  </a:lnTo>
                  <a:close/>
                  <a:moveTo>
                    <a:pt x="95" y="133"/>
                  </a:moveTo>
                  <a:cubicBezTo>
                    <a:pt x="97" y="166"/>
                    <a:pt x="97" y="166"/>
                    <a:pt x="97" y="166"/>
                  </a:cubicBezTo>
                  <a:cubicBezTo>
                    <a:pt x="77" y="167"/>
                    <a:pt x="77" y="167"/>
                    <a:pt x="77" y="167"/>
                  </a:cubicBezTo>
                  <a:cubicBezTo>
                    <a:pt x="77" y="167"/>
                    <a:pt x="77" y="167"/>
                    <a:pt x="77" y="167"/>
                  </a:cubicBezTo>
                  <a:cubicBezTo>
                    <a:pt x="76" y="167"/>
                    <a:pt x="76" y="167"/>
                    <a:pt x="76" y="167"/>
                  </a:cubicBezTo>
                  <a:cubicBezTo>
                    <a:pt x="76" y="167"/>
                    <a:pt x="76" y="167"/>
                    <a:pt x="76" y="167"/>
                  </a:cubicBezTo>
                  <a:cubicBezTo>
                    <a:pt x="67" y="167"/>
                    <a:pt x="59" y="160"/>
                    <a:pt x="59" y="151"/>
                  </a:cubicBezTo>
                  <a:cubicBezTo>
                    <a:pt x="58" y="142"/>
                    <a:pt x="65" y="134"/>
                    <a:pt x="74" y="134"/>
                  </a:cubicBezTo>
                  <a:cubicBezTo>
                    <a:pt x="75" y="134"/>
                    <a:pt x="75" y="134"/>
                    <a:pt x="75" y="134"/>
                  </a:cubicBezTo>
                  <a:lnTo>
                    <a:pt x="95" y="133"/>
                  </a:lnTo>
                  <a:close/>
                  <a:moveTo>
                    <a:pt x="150" y="74"/>
                  </a:moveTo>
                  <a:cubicBezTo>
                    <a:pt x="162" y="91"/>
                    <a:pt x="162" y="91"/>
                    <a:pt x="162" y="91"/>
                  </a:cubicBezTo>
                  <a:cubicBezTo>
                    <a:pt x="162" y="91"/>
                    <a:pt x="162" y="91"/>
                    <a:pt x="162" y="91"/>
                  </a:cubicBezTo>
                  <a:cubicBezTo>
                    <a:pt x="168" y="98"/>
                    <a:pt x="178" y="100"/>
                    <a:pt x="186" y="95"/>
                  </a:cubicBezTo>
                  <a:cubicBezTo>
                    <a:pt x="193" y="89"/>
                    <a:pt x="195" y="79"/>
                    <a:pt x="190" y="71"/>
                  </a:cubicBezTo>
                  <a:cubicBezTo>
                    <a:pt x="190" y="71"/>
                    <a:pt x="190" y="71"/>
                    <a:pt x="190" y="71"/>
                  </a:cubicBezTo>
                  <a:cubicBezTo>
                    <a:pt x="178" y="54"/>
                    <a:pt x="178" y="54"/>
                    <a:pt x="178" y="54"/>
                  </a:cubicBezTo>
                  <a:lnTo>
                    <a:pt x="150" y="74"/>
                  </a:lnTo>
                  <a:close/>
                  <a:moveTo>
                    <a:pt x="186" y="95"/>
                  </a:moveTo>
                  <a:cubicBezTo>
                    <a:pt x="194" y="90"/>
                    <a:pt x="196" y="79"/>
                    <a:pt x="191" y="71"/>
                  </a:cubicBezTo>
                  <a:cubicBezTo>
                    <a:pt x="191" y="71"/>
                    <a:pt x="191" y="71"/>
                    <a:pt x="191" y="71"/>
                  </a:cubicBezTo>
                  <a:cubicBezTo>
                    <a:pt x="178" y="53"/>
                    <a:pt x="178" y="53"/>
                    <a:pt x="178" y="53"/>
                  </a:cubicBezTo>
                  <a:cubicBezTo>
                    <a:pt x="149" y="74"/>
                    <a:pt x="149" y="74"/>
                    <a:pt x="149" y="74"/>
                  </a:cubicBezTo>
                  <a:cubicBezTo>
                    <a:pt x="162" y="91"/>
                    <a:pt x="162" y="91"/>
                    <a:pt x="162" y="91"/>
                  </a:cubicBezTo>
                  <a:cubicBezTo>
                    <a:pt x="162" y="92"/>
                    <a:pt x="162" y="92"/>
                    <a:pt x="162" y="92"/>
                  </a:cubicBezTo>
                  <a:cubicBezTo>
                    <a:pt x="162" y="92"/>
                    <a:pt x="162" y="92"/>
                    <a:pt x="162" y="92"/>
                  </a:cubicBezTo>
                  <a:cubicBezTo>
                    <a:pt x="165" y="96"/>
                    <a:pt x="170" y="98"/>
                    <a:pt x="176" y="98"/>
                  </a:cubicBezTo>
                  <a:cubicBezTo>
                    <a:pt x="180" y="98"/>
                    <a:pt x="183" y="97"/>
                    <a:pt x="186" y="95"/>
                  </a:cubicBezTo>
                  <a:close/>
                  <a:moveTo>
                    <a:pt x="151" y="74"/>
                  </a:moveTo>
                  <a:cubicBezTo>
                    <a:pt x="178" y="55"/>
                    <a:pt x="178" y="55"/>
                    <a:pt x="178" y="55"/>
                  </a:cubicBezTo>
                  <a:cubicBezTo>
                    <a:pt x="190" y="71"/>
                    <a:pt x="190" y="71"/>
                    <a:pt x="190" y="71"/>
                  </a:cubicBezTo>
                  <a:cubicBezTo>
                    <a:pt x="190" y="71"/>
                    <a:pt x="190" y="71"/>
                    <a:pt x="190" y="71"/>
                  </a:cubicBezTo>
                  <a:cubicBezTo>
                    <a:pt x="190" y="71"/>
                    <a:pt x="190" y="71"/>
                    <a:pt x="190" y="71"/>
                  </a:cubicBezTo>
                  <a:cubicBezTo>
                    <a:pt x="195" y="79"/>
                    <a:pt x="193" y="89"/>
                    <a:pt x="185" y="94"/>
                  </a:cubicBezTo>
                  <a:cubicBezTo>
                    <a:pt x="183" y="96"/>
                    <a:pt x="179" y="97"/>
                    <a:pt x="176" y="97"/>
                  </a:cubicBezTo>
                  <a:cubicBezTo>
                    <a:pt x="171" y="97"/>
                    <a:pt x="166" y="95"/>
                    <a:pt x="162" y="91"/>
                  </a:cubicBezTo>
                  <a:cubicBezTo>
                    <a:pt x="162" y="90"/>
                    <a:pt x="162" y="90"/>
                    <a:pt x="162" y="90"/>
                  </a:cubicBezTo>
                  <a:lnTo>
                    <a:pt x="151" y="74"/>
                  </a:lnTo>
                  <a:close/>
                  <a:moveTo>
                    <a:pt x="179" y="54"/>
                  </a:moveTo>
                  <a:cubicBezTo>
                    <a:pt x="167" y="36"/>
                    <a:pt x="167" y="36"/>
                    <a:pt x="167" y="36"/>
                  </a:cubicBezTo>
                  <a:cubicBezTo>
                    <a:pt x="166" y="36"/>
                    <a:pt x="166" y="36"/>
                    <a:pt x="166" y="36"/>
                  </a:cubicBezTo>
                  <a:cubicBezTo>
                    <a:pt x="166" y="36"/>
                    <a:pt x="166" y="36"/>
                    <a:pt x="166" y="36"/>
                  </a:cubicBezTo>
                  <a:cubicBezTo>
                    <a:pt x="163" y="32"/>
                    <a:pt x="158" y="29"/>
                    <a:pt x="152" y="29"/>
                  </a:cubicBezTo>
                  <a:cubicBezTo>
                    <a:pt x="149" y="29"/>
                    <a:pt x="145" y="30"/>
                    <a:pt x="142" y="32"/>
                  </a:cubicBezTo>
                  <a:cubicBezTo>
                    <a:pt x="134" y="38"/>
                    <a:pt x="132" y="48"/>
                    <a:pt x="137" y="56"/>
                  </a:cubicBezTo>
                  <a:cubicBezTo>
                    <a:pt x="137" y="56"/>
                    <a:pt x="137" y="56"/>
                    <a:pt x="137" y="56"/>
                  </a:cubicBezTo>
                  <a:cubicBezTo>
                    <a:pt x="150" y="74"/>
                    <a:pt x="150" y="74"/>
                    <a:pt x="150" y="74"/>
                  </a:cubicBezTo>
                  <a:lnTo>
                    <a:pt x="179" y="54"/>
                  </a:lnTo>
                  <a:close/>
                  <a:moveTo>
                    <a:pt x="139" y="57"/>
                  </a:moveTo>
                  <a:cubicBezTo>
                    <a:pt x="138" y="56"/>
                    <a:pt x="138" y="56"/>
                    <a:pt x="138" y="56"/>
                  </a:cubicBezTo>
                  <a:cubicBezTo>
                    <a:pt x="133" y="49"/>
                    <a:pt x="135" y="38"/>
                    <a:pt x="143" y="33"/>
                  </a:cubicBezTo>
                  <a:cubicBezTo>
                    <a:pt x="145" y="31"/>
                    <a:pt x="149" y="30"/>
                    <a:pt x="152" y="30"/>
                  </a:cubicBezTo>
                  <a:cubicBezTo>
                    <a:pt x="157" y="30"/>
                    <a:pt x="163" y="33"/>
                    <a:pt x="166" y="37"/>
                  </a:cubicBezTo>
                  <a:cubicBezTo>
                    <a:pt x="177" y="54"/>
                    <a:pt x="177" y="54"/>
                    <a:pt x="177" y="54"/>
                  </a:cubicBezTo>
                  <a:cubicBezTo>
                    <a:pt x="150" y="73"/>
                    <a:pt x="150" y="73"/>
                    <a:pt x="150" y="73"/>
                  </a:cubicBezTo>
                  <a:cubicBezTo>
                    <a:pt x="139" y="57"/>
                    <a:pt x="139" y="57"/>
                    <a:pt x="139" y="57"/>
                  </a:cubicBezTo>
                  <a:close/>
                  <a:moveTo>
                    <a:pt x="140" y="185"/>
                  </a:moveTo>
                  <a:cubicBezTo>
                    <a:pt x="123" y="197"/>
                    <a:pt x="123" y="197"/>
                    <a:pt x="123" y="197"/>
                  </a:cubicBezTo>
                  <a:cubicBezTo>
                    <a:pt x="123" y="197"/>
                    <a:pt x="123" y="197"/>
                    <a:pt x="123" y="197"/>
                  </a:cubicBezTo>
                  <a:cubicBezTo>
                    <a:pt x="116" y="203"/>
                    <a:pt x="114" y="214"/>
                    <a:pt x="120" y="221"/>
                  </a:cubicBezTo>
                  <a:cubicBezTo>
                    <a:pt x="126" y="229"/>
                    <a:pt x="136" y="230"/>
                    <a:pt x="144" y="225"/>
                  </a:cubicBezTo>
                  <a:cubicBezTo>
                    <a:pt x="144" y="225"/>
                    <a:pt x="144" y="225"/>
                    <a:pt x="144" y="225"/>
                  </a:cubicBezTo>
                  <a:cubicBezTo>
                    <a:pt x="161" y="212"/>
                    <a:pt x="161" y="212"/>
                    <a:pt x="161" y="212"/>
                  </a:cubicBezTo>
                  <a:lnTo>
                    <a:pt x="140" y="185"/>
                  </a:lnTo>
                  <a:close/>
                  <a:moveTo>
                    <a:pt x="144" y="225"/>
                  </a:moveTo>
                  <a:cubicBezTo>
                    <a:pt x="144" y="225"/>
                    <a:pt x="144" y="225"/>
                    <a:pt x="144" y="225"/>
                  </a:cubicBezTo>
                  <a:cubicBezTo>
                    <a:pt x="161" y="212"/>
                    <a:pt x="161" y="212"/>
                    <a:pt x="161" y="212"/>
                  </a:cubicBezTo>
                  <a:cubicBezTo>
                    <a:pt x="140" y="184"/>
                    <a:pt x="140" y="184"/>
                    <a:pt x="140" y="184"/>
                  </a:cubicBezTo>
                  <a:cubicBezTo>
                    <a:pt x="123" y="197"/>
                    <a:pt x="123" y="197"/>
                    <a:pt x="123" y="197"/>
                  </a:cubicBezTo>
                  <a:cubicBezTo>
                    <a:pt x="122" y="197"/>
                    <a:pt x="122" y="197"/>
                    <a:pt x="122" y="197"/>
                  </a:cubicBezTo>
                  <a:cubicBezTo>
                    <a:pt x="122" y="197"/>
                    <a:pt x="122" y="197"/>
                    <a:pt x="122" y="197"/>
                  </a:cubicBezTo>
                  <a:cubicBezTo>
                    <a:pt x="115" y="203"/>
                    <a:pt x="114" y="214"/>
                    <a:pt x="120" y="221"/>
                  </a:cubicBezTo>
                  <a:cubicBezTo>
                    <a:pt x="123" y="226"/>
                    <a:pt x="128" y="228"/>
                    <a:pt x="134" y="228"/>
                  </a:cubicBezTo>
                  <a:cubicBezTo>
                    <a:pt x="137" y="228"/>
                    <a:pt x="141" y="227"/>
                    <a:pt x="144" y="225"/>
                  </a:cubicBezTo>
                  <a:close/>
                  <a:moveTo>
                    <a:pt x="140" y="185"/>
                  </a:moveTo>
                  <a:cubicBezTo>
                    <a:pt x="160" y="212"/>
                    <a:pt x="160" y="212"/>
                    <a:pt x="160" y="212"/>
                  </a:cubicBezTo>
                  <a:cubicBezTo>
                    <a:pt x="144" y="224"/>
                    <a:pt x="144" y="224"/>
                    <a:pt x="144" y="224"/>
                  </a:cubicBezTo>
                  <a:cubicBezTo>
                    <a:pt x="144" y="224"/>
                    <a:pt x="144" y="224"/>
                    <a:pt x="144" y="224"/>
                  </a:cubicBezTo>
                  <a:cubicBezTo>
                    <a:pt x="144" y="224"/>
                    <a:pt x="144" y="224"/>
                    <a:pt x="144" y="224"/>
                  </a:cubicBezTo>
                  <a:cubicBezTo>
                    <a:pt x="141" y="226"/>
                    <a:pt x="137" y="227"/>
                    <a:pt x="134" y="227"/>
                  </a:cubicBezTo>
                  <a:cubicBezTo>
                    <a:pt x="129" y="227"/>
                    <a:pt x="124" y="225"/>
                    <a:pt x="121" y="221"/>
                  </a:cubicBezTo>
                  <a:cubicBezTo>
                    <a:pt x="115" y="214"/>
                    <a:pt x="116" y="203"/>
                    <a:pt x="123" y="198"/>
                  </a:cubicBezTo>
                  <a:cubicBezTo>
                    <a:pt x="124" y="197"/>
                    <a:pt x="124" y="197"/>
                    <a:pt x="124" y="197"/>
                  </a:cubicBezTo>
                  <a:lnTo>
                    <a:pt x="140" y="185"/>
                  </a:lnTo>
                  <a:close/>
                  <a:moveTo>
                    <a:pt x="178" y="200"/>
                  </a:moveTo>
                  <a:cubicBezTo>
                    <a:pt x="178" y="200"/>
                    <a:pt x="178" y="200"/>
                    <a:pt x="178" y="200"/>
                  </a:cubicBezTo>
                  <a:cubicBezTo>
                    <a:pt x="178" y="200"/>
                    <a:pt x="178" y="200"/>
                    <a:pt x="178" y="200"/>
                  </a:cubicBezTo>
                  <a:cubicBezTo>
                    <a:pt x="185" y="193"/>
                    <a:pt x="187" y="183"/>
                    <a:pt x="181" y="175"/>
                  </a:cubicBezTo>
                  <a:cubicBezTo>
                    <a:pt x="178" y="171"/>
                    <a:pt x="172" y="168"/>
                    <a:pt x="167" y="168"/>
                  </a:cubicBezTo>
                  <a:cubicBezTo>
                    <a:pt x="163" y="168"/>
                    <a:pt x="160" y="169"/>
                    <a:pt x="157" y="171"/>
                  </a:cubicBezTo>
                  <a:cubicBezTo>
                    <a:pt x="157" y="171"/>
                    <a:pt x="157" y="171"/>
                    <a:pt x="157" y="171"/>
                  </a:cubicBezTo>
                  <a:cubicBezTo>
                    <a:pt x="139" y="184"/>
                    <a:pt x="139" y="184"/>
                    <a:pt x="139" y="184"/>
                  </a:cubicBezTo>
                  <a:cubicBezTo>
                    <a:pt x="161" y="213"/>
                    <a:pt x="161" y="213"/>
                    <a:pt x="161" y="213"/>
                  </a:cubicBezTo>
                  <a:lnTo>
                    <a:pt x="178" y="200"/>
                  </a:lnTo>
                  <a:close/>
                  <a:moveTo>
                    <a:pt x="157" y="173"/>
                  </a:moveTo>
                  <a:cubicBezTo>
                    <a:pt x="157" y="173"/>
                    <a:pt x="157" y="173"/>
                    <a:pt x="157" y="173"/>
                  </a:cubicBezTo>
                  <a:cubicBezTo>
                    <a:pt x="157" y="172"/>
                    <a:pt x="157" y="172"/>
                    <a:pt x="157" y="172"/>
                  </a:cubicBezTo>
                  <a:cubicBezTo>
                    <a:pt x="160" y="170"/>
                    <a:pt x="163" y="169"/>
                    <a:pt x="167" y="169"/>
                  </a:cubicBezTo>
                  <a:cubicBezTo>
                    <a:pt x="172" y="169"/>
                    <a:pt x="177" y="172"/>
                    <a:pt x="180" y="176"/>
                  </a:cubicBezTo>
                  <a:cubicBezTo>
                    <a:pt x="186" y="183"/>
                    <a:pt x="184" y="193"/>
                    <a:pt x="177" y="199"/>
                  </a:cubicBezTo>
                  <a:cubicBezTo>
                    <a:pt x="161" y="211"/>
                    <a:pt x="161" y="211"/>
                    <a:pt x="161" y="211"/>
                  </a:cubicBezTo>
                  <a:cubicBezTo>
                    <a:pt x="141" y="185"/>
                    <a:pt x="141" y="185"/>
                    <a:pt x="141" y="185"/>
                  </a:cubicBezTo>
                  <a:lnTo>
                    <a:pt x="157" y="173"/>
                  </a:lnTo>
                  <a:close/>
                  <a:moveTo>
                    <a:pt x="214" y="43"/>
                  </a:moveTo>
                  <a:cubicBezTo>
                    <a:pt x="232" y="54"/>
                    <a:pt x="232" y="54"/>
                    <a:pt x="232" y="54"/>
                  </a:cubicBezTo>
                  <a:cubicBezTo>
                    <a:pt x="232" y="54"/>
                    <a:pt x="232" y="54"/>
                    <a:pt x="232" y="54"/>
                  </a:cubicBezTo>
                  <a:cubicBezTo>
                    <a:pt x="241" y="58"/>
                    <a:pt x="251" y="55"/>
                    <a:pt x="256" y="47"/>
                  </a:cubicBezTo>
                  <a:cubicBezTo>
                    <a:pt x="260" y="39"/>
                    <a:pt x="258" y="29"/>
                    <a:pt x="250" y="24"/>
                  </a:cubicBezTo>
                  <a:cubicBezTo>
                    <a:pt x="250" y="24"/>
                    <a:pt x="250" y="24"/>
                    <a:pt x="250" y="24"/>
                  </a:cubicBezTo>
                  <a:cubicBezTo>
                    <a:pt x="231" y="13"/>
                    <a:pt x="231" y="13"/>
                    <a:pt x="231" y="13"/>
                  </a:cubicBezTo>
                  <a:lnTo>
                    <a:pt x="214" y="43"/>
                  </a:lnTo>
                  <a:close/>
                  <a:moveTo>
                    <a:pt x="256" y="47"/>
                  </a:moveTo>
                  <a:cubicBezTo>
                    <a:pt x="261" y="39"/>
                    <a:pt x="258" y="29"/>
                    <a:pt x="250" y="24"/>
                  </a:cubicBezTo>
                  <a:cubicBezTo>
                    <a:pt x="250" y="23"/>
                    <a:pt x="250" y="23"/>
                    <a:pt x="250" y="23"/>
                  </a:cubicBezTo>
                  <a:cubicBezTo>
                    <a:pt x="231" y="12"/>
                    <a:pt x="231" y="12"/>
                    <a:pt x="231" y="12"/>
                  </a:cubicBezTo>
                  <a:cubicBezTo>
                    <a:pt x="214" y="43"/>
                    <a:pt x="214" y="43"/>
                    <a:pt x="214" y="43"/>
                  </a:cubicBezTo>
                  <a:cubicBezTo>
                    <a:pt x="232" y="54"/>
                    <a:pt x="232" y="54"/>
                    <a:pt x="232" y="54"/>
                  </a:cubicBezTo>
                  <a:cubicBezTo>
                    <a:pt x="233" y="54"/>
                    <a:pt x="233" y="54"/>
                    <a:pt x="233" y="54"/>
                  </a:cubicBezTo>
                  <a:cubicBezTo>
                    <a:pt x="233" y="54"/>
                    <a:pt x="233" y="54"/>
                    <a:pt x="233" y="54"/>
                  </a:cubicBezTo>
                  <a:cubicBezTo>
                    <a:pt x="235" y="55"/>
                    <a:pt x="238" y="56"/>
                    <a:pt x="241" y="56"/>
                  </a:cubicBezTo>
                  <a:cubicBezTo>
                    <a:pt x="247" y="56"/>
                    <a:pt x="253" y="53"/>
                    <a:pt x="256" y="47"/>
                  </a:cubicBezTo>
                  <a:close/>
                  <a:moveTo>
                    <a:pt x="215" y="43"/>
                  </a:moveTo>
                  <a:cubicBezTo>
                    <a:pt x="232" y="14"/>
                    <a:pt x="232" y="14"/>
                    <a:pt x="232" y="14"/>
                  </a:cubicBezTo>
                  <a:cubicBezTo>
                    <a:pt x="249" y="24"/>
                    <a:pt x="249" y="24"/>
                    <a:pt x="249" y="24"/>
                  </a:cubicBezTo>
                  <a:cubicBezTo>
                    <a:pt x="249" y="24"/>
                    <a:pt x="249" y="24"/>
                    <a:pt x="249" y="24"/>
                  </a:cubicBezTo>
                  <a:cubicBezTo>
                    <a:pt x="249" y="24"/>
                    <a:pt x="249" y="24"/>
                    <a:pt x="249" y="24"/>
                  </a:cubicBezTo>
                  <a:cubicBezTo>
                    <a:pt x="257" y="29"/>
                    <a:pt x="260" y="39"/>
                    <a:pt x="255" y="47"/>
                  </a:cubicBezTo>
                  <a:cubicBezTo>
                    <a:pt x="252" y="52"/>
                    <a:pt x="247" y="55"/>
                    <a:pt x="241" y="55"/>
                  </a:cubicBezTo>
                  <a:cubicBezTo>
                    <a:pt x="238" y="55"/>
                    <a:pt x="235" y="54"/>
                    <a:pt x="233" y="53"/>
                  </a:cubicBezTo>
                  <a:cubicBezTo>
                    <a:pt x="232" y="53"/>
                    <a:pt x="232" y="53"/>
                    <a:pt x="232" y="53"/>
                  </a:cubicBezTo>
                  <a:lnTo>
                    <a:pt x="215" y="43"/>
                  </a:lnTo>
                  <a:close/>
                  <a:moveTo>
                    <a:pt x="232" y="13"/>
                  </a:moveTo>
                  <a:cubicBezTo>
                    <a:pt x="214" y="2"/>
                    <a:pt x="214" y="2"/>
                    <a:pt x="214" y="2"/>
                  </a:cubicBezTo>
                  <a:cubicBezTo>
                    <a:pt x="213" y="2"/>
                    <a:pt x="213" y="2"/>
                    <a:pt x="213" y="2"/>
                  </a:cubicBezTo>
                  <a:cubicBezTo>
                    <a:pt x="213" y="2"/>
                    <a:pt x="213" y="2"/>
                    <a:pt x="213" y="2"/>
                  </a:cubicBezTo>
                  <a:cubicBezTo>
                    <a:pt x="211" y="1"/>
                    <a:pt x="208" y="0"/>
                    <a:pt x="205" y="0"/>
                  </a:cubicBezTo>
                  <a:cubicBezTo>
                    <a:pt x="199" y="0"/>
                    <a:pt x="193" y="3"/>
                    <a:pt x="190" y="9"/>
                  </a:cubicBezTo>
                  <a:cubicBezTo>
                    <a:pt x="185" y="17"/>
                    <a:pt x="187" y="27"/>
                    <a:pt x="195" y="33"/>
                  </a:cubicBezTo>
                  <a:cubicBezTo>
                    <a:pt x="195" y="33"/>
                    <a:pt x="195" y="33"/>
                    <a:pt x="195" y="33"/>
                  </a:cubicBezTo>
                  <a:cubicBezTo>
                    <a:pt x="214" y="44"/>
                    <a:pt x="214" y="44"/>
                    <a:pt x="214" y="44"/>
                  </a:cubicBezTo>
                  <a:lnTo>
                    <a:pt x="232" y="13"/>
                  </a:lnTo>
                  <a:close/>
                  <a:moveTo>
                    <a:pt x="197" y="32"/>
                  </a:moveTo>
                  <a:cubicBezTo>
                    <a:pt x="196" y="32"/>
                    <a:pt x="196" y="32"/>
                    <a:pt x="196" y="32"/>
                  </a:cubicBezTo>
                  <a:cubicBezTo>
                    <a:pt x="188" y="27"/>
                    <a:pt x="186" y="17"/>
                    <a:pt x="191" y="9"/>
                  </a:cubicBezTo>
                  <a:cubicBezTo>
                    <a:pt x="194" y="4"/>
                    <a:pt x="199" y="1"/>
                    <a:pt x="205" y="1"/>
                  </a:cubicBezTo>
                  <a:cubicBezTo>
                    <a:pt x="208" y="1"/>
                    <a:pt x="211" y="2"/>
                    <a:pt x="213" y="3"/>
                  </a:cubicBezTo>
                  <a:cubicBezTo>
                    <a:pt x="231" y="13"/>
                    <a:pt x="231" y="13"/>
                    <a:pt x="231" y="13"/>
                  </a:cubicBezTo>
                  <a:cubicBezTo>
                    <a:pt x="214" y="42"/>
                    <a:pt x="214" y="42"/>
                    <a:pt x="214" y="42"/>
                  </a:cubicBezTo>
                  <a:cubicBezTo>
                    <a:pt x="197" y="32"/>
                    <a:pt x="197" y="32"/>
                    <a:pt x="197" y="32"/>
                  </a:cubicBezTo>
                  <a:close/>
                  <a:moveTo>
                    <a:pt x="186" y="149"/>
                  </a:moveTo>
                  <a:cubicBezTo>
                    <a:pt x="205" y="141"/>
                    <a:pt x="205" y="141"/>
                    <a:pt x="205" y="141"/>
                  </a:cubicBezTo>
                  <a:cubicBezTo>
                    <a:pt x="205" y="141"/>
                    <a:pt x="205" y="141"/>
                    <a:pt x="205" y="141"/>
                  </a:cubicBezTo>
                  <a:cubicBezTo>
                    <a:pt x="214" y="137"/>
                    <a:pt x="217" y="127"/>
                    <a:pt x="213" y="118"/>
                  </a:cubicBezTo>
                  <a:cubicBezTo>
                    <a:pt x="210" y="109"/>
                    <a:pt x="200" y="106"/>
                    <a:pt x="191" y="109"/>
                  </a:cubicBezTo>
                  <a:cubicBezTo>
                    <a:pt x="191" y="109"/>
                    <a:pt x="191" y="109"/>
                    <a:pt x="191" y="109"/>
                  </a:cubicBezTo>
                  <a:cubicBezTo>
                    <a:pt x="172" y="118"/>
                    <a:pt x="172" y="118"/>
                    <a:pt x="172" y="118"/>
                  </a:cubicBezTo>
                  <a:lnTo>
                    <a:pt x="186" y="149"/>
                  </a:lnTo>
                  <a:close/>
                  <a:moveTo>
                    <a:pt x="205" y="141"/>
                  </a:moveTo>
                  <a:cubicBezTo>
                    <a:pt x="206" y="141"/>
                    <a:pt x="206" y="141"/>
                    <a:pt x="206" y="141"/>
                  </a:cubicBezTo>
                  <a:cubicBezTo>
                    <a:pt x="206" y="141"/>
                    <a:pt x="206" y="141"/>
                    <a:pt x="206" y="141"/>
                  </a:cubicBezTo>
                  <a:cubicBezTo>
                    <a:pt x="214" y="137"/>
                    <a:pt x="218" y="127"/>
                    <a:pt x="214" y="118"/>
                  </a:cubicBezTo>
                  <a:cubicBezTo>
                    <a:pt x="211" y="111"/>
                    <a:pt x="205" y="107"/>
                    <a:pt x="198" y="107"/>
                  </a:cubicBezTo>
                  <a:cubicBezTo>
                    <a:pt x="196" y="107"/>
                    <a:pt x="193" y="108"/>
                    <a:pt x="191" y="108"/>
                  </a:cubicBezTo>
                  <a:cubicBezTo>
                    <a:pt x="191" y="108"/>
                    <a:pt x="191" y="108"/>
                    <a:pt x="191" y="108"/>
                  </a:cubicBezTo>
                  <a:cubicBezTo>
                    <a:pt x="171" y="117"/>
                    <a:pt x="171" y="117"/>
                    <a:pt x="171" y="117"/>
                  </a:cubicBezTo>
                  <a:cubicBezTo>
                    <a:pt x="186" y="150"/>
                    <a:pt x="186" y="150"/>
                    <a:pt x="186" y="150"/>
                  </a:cubicBezTo>
                  <a:lnTo>
                    <a:pt x="205" y="141"/>
                  </a:lnTo>
                  <a:close/>
                  <a:moveTo>
                    <a:pt x="191" y="110"/>
                  </a:moveTo>
                  <a:cubicBezTo>
                    <a:pt x="191" y="110"/>
                    <a:pt x="191" y="110"/>
                    <a:pt x="191" y="110"/>
                  </a:cubicBezTo>
                  <a:cubicBezTo>
                    <a:pt x="191" y="110"/>
                    <a:pt x="191" y="110"/>
                    <a:pt x="191" y="110"/>
                  </a:cubicBezTo>
                  <a:cubicBezTo>
                    <a:pt x="193" y="109"/>
                    <a:pt x="195" y="108"/>
                    <a:pt x="198" y="108"/>
                  </a:cubicBezTo>
                  <a:cubicBezTo>
                    <a:pt x="204" y="108"/>
                    <a:pt x="210" y="112"/>
                    <a:pt x="213" y="118"/>
                  </a:cubicBezTo>
                  <a:cubicBezTo>
                    <a:pt x="217" y="127"/>
                    <a:pt x="213" y="136"/>
                    <a:pt x="205" y="140"/>
                  </a:cubicBezTo>
                  <a:cubicBezTo>
                    <a:pt x="186" y="148"/>
                    <a:pt x="186" y="148"/>
                    <a:pt x="186" y="148"/>
                  </a:cubicBezTo>
                  <a:cubicBezTo>
                    <a:pt x="173" y="118"/>
                    <a:pt x="173" y="118"/>
                    <a:pt x="173" y="118"/>
                  </a:cubicBezTo>
                  <a:lnTo>
                    <a:pt x="191" y="110"/>
                  </a:lnTo>
                  <a:close/>
                  <a:moveTo>
                    <a:pt x="166" y="158"/>
                  </a:moveTo>
                  <a:cubicBezTo>
                    <a:pt x="166" y="158"/>
                    <a:pt x="166" y="158"/>
                    <a:pt x="166" y="158"/>
                  </a:cubicBezTo>
                  <a:cubicBezTo>
                    <a:pt x="187" y="149"/>
                    <a:pt x="187" y="149"/>
                    <a:pt x="187" y="149"/>
                  </a:cubicBezTo>
                  <a:cubicBezTo>
                    <a:pt x="172" y="117"/>
                    <a:pt x="172" y="117"/>
                    <a:pt x="172" y="117"/>
                  </a:cubicBezTo>
                  <a:cubicBezTo>
                    <a:pt x="152" y="126"/>
                    <a:pt x="152" y="126"/>
                    <a:pt x="152" y="126"/>
                  </a:cubicBezTo>
                  <a:cubicBezTo>
                    <a:pt x="152" y="126"/>
                    <a:pt x="152" y="126"/>
                    <a:pt x="152" y="126"/>
                  </a:cubicBezTo>
                  <a:cubicBezTo>
                    <a:pt x="152" y="126"/>
                    <a:pt x="152" y="126"/>
                    <a:pt x="152" y="126"/>
                  </a:cubicBezTo>
                  <a:cubicBezTo>
                    <a:pt x="144" y="130"/>
                    <a:pt x="140" y="140"/>
                    <a:pt x="144" y="149"/>
                  </a:cubicBezTo>
                  <a:cubicBezTo>
                    <a:pt x="147" y="155"/>
                    <a:pt x="153" y="160"/>
                    <a:pt x="160" y="160"/>
                  </a:cubicBezTo>
                  <a:cubicBezTo>
                    <a:pt x="162" y="160"/>
                    <a:pt x="164" y="159"/>
                    <a:pt x="166" y="158"/>
                  </a:cubicBezTo>
                  <a:close/>
                  <a:moveTo>
                    <a:pt x="172" y="118"/>
                  </a:moveTo>
                  <a:cubicBezTo>
                    <a:pt x="185" y="149"/>
                    <a:pt x="185" y="149"/>
                    <a:pt x="185" y="149"/>
                  </a:cubicBezTo>
                  <a:cubicBezTo>
                    <a:pt x="167" y="157"/>
                    <a:pt x="167" y="157"/>
                    <a:pt x="167" y="157"/>
                  </a:cubicBezTo>
                  <a:cubicBezTo>
                    <a:pt x="167" y="157"/>
                    <a:pt x="167" y="157"/>
                    <a:pt x="167" y="157"/>
                  </a:cubicBezTo>
                  <a:cubicBezTo>
                    <a:pt x="166" y="157"/>
                    <a:pt x="166" y="157"/>
                    <a:pt x="166" y="157"/>
                  </a:cubicBezTo>
                  <a:cubicBezTo>
                    <a:pt x="164" y="158"/>
                    <a:pt x="162" y="159"/>
                    <a:pt x="160" y="159"/>
                  </a:cubicBezTo>
                  <a:cubicBezTo>
                    <a:pt x="153" y="159"/>
                    <a:pt x="147" y="155"/>
                    <a:pt x="145" y="149"/>
                  </a:cubicBezTo>
                  <a:cubicBezTo>
                    <a:pt x="141" y="140"/>
                    <a:pt x="145" y="131"/>
                    <a:pt x="153" y="127"/>
                  </a:cubicBezTo>
                  <a:cubicBezTo>
                    <a:pt x="153" y="127"/>
                    <a:pt x="153" y="127"/>
                    <a:pt x="153" y="127"/>
                  </a:cubicBezTo>
                  <a:lnTo>
                    <a:pt x="172" y="11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dirty="0"/>
            </a:p>
          </p:txBody>
        </p:sp>
        <p:sp>
          <p:nvSpPr>
            <p:cNvPr id="426" name="Icon"/>
            <p:cNvSpPr>
              <a:spLocks noEditPoints="1"/>
            </p:cNvSpPr>
            <p:nvPr/>
          </p:nvSpPr>
          <p:spPr bwMode="auto">
            <a:xfrm>
              <a:off x="-2443684" y="6464368"/>
              <a:ext cx="252024" cy="418424"/>
            </a:xfrm>
            <a:custGeom>
              <a:avLst/>
              <a:gdLst>
                <a:gd name="T0" fmla="*/ 173 w 195"/>
                <a:gd name="T1" fmla="*/ 266 h 326"/>
                <a:gd name="T2" fmla="*/ 20 w 195"/>
                <a:gd name="T3" fmla="*/ 265 h 326"/>
                <a:gd name="T4" fmla="*/ 22 w 195"/>
                <a:gd name="T5" fmla="*/ 51 h 326"/>
                <a:gd name="T6" fmla="*/ 174 w 195"/>
                <a:gd name="T7" fmla="*/ 52 h 326"/>
                <a:gd name="T8" fmla="*/ 173 w 195"/>
                <a:gd name="T9" fmla="*/ 266 h 326"/>
                <a:gd name="T10" fmla="*/ 131 w 195"/>
                <a:gd name="T11" fmla="*/ 36 h 326"/>
                <a:gd name="T12" fmla="*/ 129 w 195"/>
                <a:gd name="T13" fmla="*/ 37 h 326"/>
                <a:gd name="T14" fmla="*/ 90 w 195"/>
                <a:gd name="T15" fmla="*/ 37 h 326"/>
                <a:gd name="T16" fmla="*/ 88 w 195"/>
                <a:gd name="T17" fmla="*/ 35 h 326"/>
                <a:gd name="T18" fmla="*/ 88 w 195"/>
                <a:gd name="T19" fmla="*/ 29 h 326"/>
                <a:gd name="T20" fmla="*/ 90 w 195"/>
                <a:gd name="T21" fmla="*/ 27 h 326"/>
                <a:gd name="T22" fmla="*/ 129 w 195"/>
                <a:gd name="T23" fmla="*/ 27 h 326"/>
                <a:gd name="T24" fmla="*/ 131 w 195"/>
                <a:gd name="T25" fmla="*/ 29 h 326"/>
                <a:gd name="T26" fmla="*/ 131 w 195"/>
                <a:gd name="T27" fmla="*/ 36 h 326"/>
                <a:gd name="T28" fmla="*/ 78 w 195"/>
                <a:gd name="T29" fmla="*/ 32 h 326"/>
                <a:gd name="T30" fmla="*/ 72 w 195"/>
                <a:gd name="T31" fmla="*/ 38 h 326"/>
                <a:gd name="T32" fmla="*/ 66 w 195"/>
                <a:gd name="T33" fmla="*/ 32 h 326"/>
                <a:gd name="T34" fmla="*/ 72 w 195"/>
                <a:gd name="T35" fmla="*/ 26 h 326"/>
                <a:gd name="T36" fmla="*/ 78 w 195"/>
                <a:gd name="T37" fmla="*/ 32 h 326"/>
                <a:gd name="T38" fmla="*/ 74 w 195"/>
                <a:gd name="T39" fmla="*/ 294 h 326"/>
                <a:gd name="T40" fmla="*/ 97 w 195"/>
                <a:gd name="T41" fmla="*/ 272 h 326"/>
                <a:gd name="T42" fmla="*/ 118 w 195"/>
                <a:gd name="T43" fmla="*/ 294 h 326"/>
                <a:gd name="T44" fmla="*/ 96 w 195"/>
                <a:gd name="T45" fmla="*/ 316 h 326"/>
                <a:gd name="T46" fmla="*/ 74 w 195"/>
                <a:gd name="T47" fmla="*/ 294 h 326"/>
                <a:gd name="T48" fmla="*/ 192 w 195"/>
                <a:gd name="T49" fmla="*/ 297 h 326"/>
                <a:gd name="T50" fmla="*/ 194 w 195"/>
                <a:gd name="T51" fmla="*/ 32 h 326"/>
                <a:gd name="T52" fmla="*/ 165 w 195"/>
                <a:gd name="T53" fmla="*/ 2 h 326"/>
                <a:gd name="T54" fmla="*/ 32 w 195"/>
                <a:gd name="T55" fmla="*/ 1 h 326"/>
                <a:gd name="T56" fmla="*/ 3 w 195"/>
                <a:gd name="T57" fmla="*/ 30 h 326"/>
                <a:gd name="T58" fmla="*/ 0 w 195"/>
                <a:gd name="T59" fmla="*/ 295 h 326"/>
                <a:gd name="T60" fmla="*/ 30 w 195"/>
                <a:gd name="T61" fmla="*/ 325 h 326"/>
                <a:gd name="T62" fmla="*/ 162 w 195"/>
                <a:gd name="T63" fmla="*/ 326 h 326"/>
                <a:gd name="T64" fmla="*/ 192 w 195"/>
                <a:gd name="T65" fmla="*/ 297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5" h="326">
                  <a:moveTo>
                    <a:pt x="173" y="266"/>
                  </a:moveTo>
                  <a:cubicBezTo>
                    <a:pt x="20" y="265"/>
                    <a:pt x="20" y="265"/>
                    <a:pt x="20" y="265"/>
                  </a:cubicBezTo>
                  <a:cubicBezTo>
                    <a:pt x="22" y="51"/>
                    <a:pt x="22" y="51"/>
                    <a:pt x="22" y="51"/>
                  </a:cubicBezTo>
                  <a:cubicBezTo>
                    <a:pt x="174" y="52"/>
                    <a:pt x="174" y="52"/>
                    <a:pt x="174" y="52"/>
                  </a:cubicBezTo>
                  <a:lnTo>
                    <a:pt x="173" y="266"/>
                  </a:lnTo>
                  <a:close/>
                  <a:moveTo>
                    <a:pt x="131" y="36"/>
                  </a:moveTo>
                  <a:cubicBezTo>
                    <a:pt x="131" y="36"/>
                    <a:pt x="131" y="38"/>
                    <a:pt x="129" y="37"/>
                  </a:cubicBezTo>
                  <a:cubicBezTo>
                    <a:pt x="90" y="37"/>
                    <a:pt x="90" y="37"/>
                    <a:pt x="90" y="37"/>
                  </a:cubicBezTo>
                  <a:cubicBezTo>
                    <a:pt x="90" y="37"/>
                    <a:pt x="88" y="37"/>
                    <a:pt x="88" y="35"/>
                  </a:cubicBezTo>
                  <a:cubicBezTo>
                    <a:pt x="88" y="29"/>
                    <a:pt x="88" y="29"/>
                    <a:pt x="88" y="29"/>
                  </a:cubicBezTo>
                  <a:cubicBezTo>
                    <a:pt x="88" y="29"/>
                    <a:pt x="88" y="27"/>
                    <a:pt x="90" y="27"/>
                  </a:cubicBezTo>
                  <a:cubicBezTo>
                    <a:pt x="129" y="27"/>
                    <a:pt x="129" y="27"/>
                    <a:pt x="129" y="27"/>
                  </a:cubicBezTo>
                  <a:cubicBezTo>
                    <a:pt x="129" y="27"/>
                    <a:pt x="131" y="27"/>
                    <a:pt x="131" y="29"/>
                  </a:cubicBezTo>
                  <a:lnTo>
                    <a:pt x="131" y="36"/>
                  </a:lnTo>
                  <a:close/>
                  <a:moveTo>
                    <a:pt x="78" y="32"/>
                  </a:moveTo>
                  <a:cubicBezTo>
                    <a:pt x="78" y="35"/>
                    <a:pt x="76" y="38"/>
                    <a:pt x="72" y="38"/>
                  </a:cubicBezTo>
                  <a:cubicBezTo>
                    <a:pt x="69" y="38"/>
                    <a:pt x="66" y="35"/>
                    <a:pt x="66" y="32"/>
                  </a:cubicBezTo>
                  <a:cubicBezTo>
                    <a:pt x="66" y="28"/>
                    <a:pt x="69" y="26"/>
                    <a:pt x="72" y="26"/>
                  </a:cubicBezTo>
                  <a:cubicBezTo>
                    <a:pt x="76" y="26"/>
                    <a:pt x="79" y="29"/>
                    <a:pt x="78" y="32"/>
                  </a:cubicBezTo>
                  <a:moveTo>
                    <a:pt x="74" y="294"/>
                  </a:moveTo>
                  <a:cubicBezTo>
                    <a:pt x="75" y="282"/>
                    <a:pt x="84" y="272"/>
                    <a:pt x="97" y="272"/>
                  </a:cubicBezTo>
                  <a:cubicBezTo>
                    <a:pt x="109" y="272"/>
                    <a:pt x="118" y="282"/>
                    <a:pt x="118" y="294"/>
                  </a:cubicBezTo>
                  <a:cubicBezTo>
                    <a:pt x="118" y="306"/>
                    <a:pt x="108" y="316"/>
                    <a:pt x="96" y="316"/>
                  </a:cubicBezTo>
                  <a:cubicBezTo>
                    <a:pt x="84" y="316"/>
                    <a:pt x="74" y="306"/>
                    <a:pt x="74" y="294"/>
                  </a:cubicBezTo>
                  <a:moveTo>
                    <a:pt x="192" y="297"/>
                  </a:moveTo>
                  <a:cubicBezTo>
                    <a:pt x="194" y="32"/>
                    <a:pt x="194" y="32"/>
                    <a:pt x="194" y="32"/>
                  </a:cubicBezTo>
                  <a:cubicBezTo>
                    <a:pt x="194" y="32"/>
                    <a:pt x="195" y="2"/>
                    <a:pt x="165" y="2"/>
                  </a:cubicBezTo>
                  <a:cubicBezTo>
                    <a:pt x="32" y="1"/>
                    <a:pt x="32" y="1"/>
                    <a:pt x="32" y="1"/>
                  </a:cubicBezTo>
                  <a:cubicBezTo>
                    <a:pt x="32" y="1"/>
                    <a:pt x="3" y="0"/>
                    <a:pt x="3" y="30"/>
                  </a:cubicBezTo>
                  <a:cubicBezTo>
                    <a:pt x="0" y="295"/>
                    <a:pt x="0" y="295"/>
                    <a:pt x="0" y="295"/>
                  </a:cubicBezTo>
                  <a:cubicBezTo>
                    <a:pt x="0" y="295"/>
                    <a:pt x="0" y="325"/>
                    <a:pt x="30" y="325"/>
                  </a:cubicBezTo>
                  <a:cubicBezTo>
                    <a:pt x="162" y="326"/>
                    <a:pt x="162" y="326"/>
                    <a:pt x="162" y="326"/>
                  </a:cubicBezTo>
                  <a:cubicBezTo>
                    <a:pt x="162" y="326"/>
                    <a:pt x="192" y="326"/>
                    <a:pt x="192" y="297"/>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27" name="Icon"/>
            <p:cNvSpPr>
              <a:spLocks noEditPoints="1"/>
            </p:cNvSpPr>
            <p:nvPr/>
          </p:nvSpPr>
          <p:spPr bwMode="auto">
            <a:xfrm>
              <a:off x="-3134613" y="6432786"/>
              <a:ext cx="458124" cy="481588"/>
            </a:xfrm>
            <a:custGeom>
              <a:avLst/>
              <a:gdLst>
                <a:gd name="T0" fmla="*/ 200 w 501"/>
                <a:gd name="T1" fmla="*/ 250 h 527"/>
                <a:gd name="T2" fmla="*/ 189 w 501"/>
                <a:gd name="T3" fmla="*/ 250 h 527"/>
                <a:gd name="T4" fmla="*/ 270 w 501"/>
                <a:gd name="T5" fmla="*/ 307 h 527"/>
                <a:gd name="T6" fmla="*/ 251 w 501"/>
                <a:gd name="T7" fmla="*/ 0 h 527"/>
                <a:gd name="T8" fmla="*/ 196 w 501"/>
                <a:gd name="T9" fmla="*/ 483 h 527"/>
                <a:gd name="T10" fmla="*/ 490 w 501"/>
                <a:gd name="T11" fmla="*/ 250 h 527"/>
                <a:gd name="T12" fmla="*/ 501 w 501"/>
                <a:gd name="T13" fmla="*/ 250 h 527"/>
                <a:gd name="T14" fmla="*/ 250 w 501"/>
                <a:gd name="T15" fmla="*/ 76 h 527"/>
                <a:gd name="T16" fmla="*/ 209 w 501"/>
                <a:gd name="T17" fmla="*/ 408 h 527"/>
                <a:gd name="T18" fmla="*/ 413 w 501"/>
                <a:gd name="T19" fmla="*/ 250 h 527"/>
                <a:gd name="T20" fmla="*/ 424 w 501"/>
                <a:gd name="T21" fmla="*/ 250 h 527"/>
                <a:gd name="T22" fmla="*/ 38 w 501"/>
                <a:gd name="T23" fmla="*/ 250 h 527"/>
                <a:gd name="T24" fmla="*/ 49 w 501"/>
                <a:gd name="T25" fmla="*/ 250 h 527"/>
                <a:gd name="T26" fmla="*/ 297 w 501"/>
                <a:gd name="T27" fmla="*/ 445 h 527"/>
                <a:gd name="T28" fmla="*/ 349 w 501"/>
                <a:gd name="T29" fmla="*/ 250 h 527"/>
                <a:gd name="T30" fmla="*/ 221 w 501"/>
                <a:gd name="T31" fmla="*/ 345 h 527"/>
                <a:gd name="T32" fmla="*/ 250 w 501"/>
                <a:gd name="T33" fmla="*/ 162 h 527"/>
                <a:gd name="T34" fmla="*/ 278 w 501"/>
                <a:gd name="T35" fmla="*/ 345 h 527"/>
                <a:gd name="T36" fmla="*/ 250 w 501"/>
                <a:gd name="T37" fmla="*/ 114 h 527"/>
                <a:gd name="T38" fmla="*/ 216 w 501"/>
                <a:gd name="T39" fmla="*/ 370 h 527"/>
                <a:gd name="T40" fmla="*/ 375 w 501"/>
                <a:gd name="T41" fmla="*/ 250 h 527"/>
                <a:gd name="T42" fmla="*/ 386 w 501"/>
                <a:gd name="T43" fmla="*/ 250 h 527"/>
                <a:gd name="T44" fmla="*/ 167 w 501"/>
                <a:gd name="T45" fmla="*/ 527 h 527"/>
                <a:gd name="T46" fmla="*/ 242 w 501"/>
                <a:gd name="T47" fmla="*/ 265 h 527"/>
                <a:gd name="T48" fmla="*/ 269 w 501"/>
                <a:gd name="T49" fmla="*/ 250 h 527"/>
                <a:gd name="T50" fmla="*/ 267 w 501"/>
                <a:gd name="T51" fmla="*/ 308 h 527"/>
                <a:gd name="T52" fmla="*/ 334 w 501"/>
                <a:gd name="T53" fmla="*/ 516 h 527"/>
                <a:gd name="T54" fmla="*/ 289 w 501"/>
                <a:gd name="T55" fmla="*/ 493 h 527"/>
                <a:gd name="T56" fmla="*/ 259 w 501"/>
                <a:gd name="T57" fmla="*/ 415 h 527"/>
                <a:gd name="T58" fmla="*/ 264 w 501"/>
                <a:gd name="T59" fmla="*/ 358 h 527"/>
                <a:gd name="T60" fmla="*/ 264 w 501"/>
                <a:gd name="T61" fmla="*/ 358 h 527"/>
                <a:gd name="T62" fmla="*/ 251 w 501"/>
                <a:gd name="T63" fmla="*/ 241 h 527"/>
                <a:gd name="T64" fmla="*/ 251 w 501"/>
                <a:gd name="T65" fmla="*/ 285 h 527"/>
                <a:gd name="T66" fmla="*/ 254 w 501"/>
                <a:gd name="T67" fmla="*/ 305 h 527"/>
                <a:gd name="T68" fmla="*/ 251 w 501"/>
                <a:gd name="T69" fmla="*/ 356 h 527"/>
                <a:gd name="T70" fmla="*/ 251 w 501"/>
                <a:gd name="T71" fmla="*/ 317 h 527"/>
                <a:gd name="T72" fmla="*/ 236 w 501"/>
                <a:gd name="T73" fmla="*/ 364 h 527"/>
                <a:gd name="T74" fmla="*/ 236 w 501"/>
                <a:gd name="T75" fmla="*/ 364 h 527"/>
                <a:gd name="T76" fmla="*/ 272 w 501"/>
                <a:gd name="T77" fmla="*/ 398 h 527"/>
                <a:gd name="T78" fmla="*/ 234 w 501"/>
                <a:gd name="T79" fmla="*/ 375 h 527"/>
                <a:gd name="T80" fmla="*/ 243 w 501"/>
                <a:gd name="T81" fmla="*/ 415 h 527"/>
                <a:gd name="T82" fmla="*/ 220 w 501"/>
                <a:gd name="T83" fmla="*/ 453 h 527"/>
                <a:gd name="T84" fmla="*/ 278 w 501"/>
                <a:gd name="T85" fmla="*/ 436 h 527"/>
                <a:gd name="T86" fmla="*/ 220 w 501"/>
                <a:gd name="T87" fmla="*/ 453 h 527"/>
                <a:gd name="T88" fmla="*/ 218 w 501"/>
                <a:gd name="T89" fmla="*/ 462 h 527"/>
                <a:gd name="T90" fmla="*/ 291 w 501"/>
                <a:gd name="T91" fmla="*/ 503 h 527"/>
                <a:gd name="T92" fmla="*/ 208 w 501"/>
                <a:gd name="T93" fmla="*/ 516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01" h="527">
                  <a:moveTo>
                    <a:pt x="299" y="250"/>
                  </a:moveTo>
                  <a:cubicBezTo>
                    <a:pt x="299" y="223"/>
                    <a:pt x="277" y="201"/>
                    <a:pt x="250" y="201"/>
                  </a:cubicBezTo>
                  <a:cubicBezTo>
                    <a:pt x="223" y="201"/>
                    <a:pt x="200" y="223"/>
                    <a:pt x="200" y="250"/>
                  </a:cubicBezTo>
                  <a:cubicBezTo>
                    <a:pt x="200" y="270"/>
                    <a:pt x="213" y="288"/>
                    <a:pt x="230" y="295"/>
                  </a:cubicBezTo>
                  <a:cubicBezTo>
                    <a:pt x="228" y="306"/>
                    <a:pt x="228" y="306"/>
                    <a:pt x="228" y="306"/>
                  </a:cubicBezTo>
                  <a:cubicBezTo>
                    <a:pt x="206" y="298"/>
                    <a:pt x="189" y="276"/>
                    <a:pt x="189" y="250"/>
                  </a:cubicBezTo>
                  <a:cubicBezTo>
                    <a:pt x="189" y="217"/>
                    <a:pt x="216" y="189"/>
                    <a:pt x="250" y="189"/>
                  </a:cubicBezTo>
                  <a:cubicBezTo>
                    <a:pt x="283" y="189"/>
                    <a:pt x="310" y="217"/>
                    <a:pt x="310" y="250"/>
                  </a:cubicBezTo>
                  <a:cubicBezTo>
                    <a:pt x="310" y="276"/>
                    <a:pt x="293" y="299"/>
                    <a:pt x="270" y="307"/>
                  </a:cubicBezTo>
                  <a:cubicBezTo>
                    <a:pt x="268" y="296"/>
                    <a:pt x="268" y="296"/>
                    <a:pt x="268" y="296"/>
                  </a:cubicBezTo>
                  <a:cubicBezTo>
                    <a:pt x="286" y="289"/>
                    <a:pt x="299" y="271"/>
                    <a:pt x="299" y="250"/>
                  </a:cubicBezTo>
                  <a:close/>
                  <a:moveTo>
                    <a:pt x="251" y="0"/>
                  </a:moveTo>
                  <a:cubicBezTo>
                    <a:pt x="113" y="0"/>
                    <a:pt x="0" y="112"/>
                    <a:pt x="0" y="250"/>
                  </a:cubicBezTo>
                  <a:cubicBezTo>
                    <a:pt x="0" y="369"/>
                    <a:pt x="83" y="468"/>
                    <a:pt x="194" y="494"/>
                  </a:cubicBezTo>
                  <a:cubicBezTo>
                    <a:pt x="196" y="483"/>
                    <a:pt x="196" y="483"/>
                    <a:pt x="196" y="483"/>
                  </a:cubicBezTo>
                  <a:cubicBezTo>
                    <a:pt x="91" y="458"/>
                    <a:pt x="11" y="363"/>
                    <a:pt x="11" y="250"/>
                  </a:cubicBezTo>
                  <a:cubicBezTo>
                    <a:pt x="11" y="118"/>
                    <a:pt x="119" y="11"/>
                    <a:pt x="251" y="11"/>
                  </a:cubicBezTo>
                  <a:cubicBezTo>
                    <a:pt x="383" y="11"/>
                    <a:pt x="490" y="118"/>
                    <a:pt x="490" y="250"/>
                  </a:cubicBezTo>
                  <a:cubicBezTo>
                    <a:pt x="490" y="363"/>
                    <a:pt x="411" y="458"/>
                    <a:pt x="305" y="483"/>
                  </a:cubicBezTo>
                  <a:cubicBezTo>
                    <a:pt x="308" y="494"/>
                    <a:pt x="308" y="494"/>
                    <a:pt x="308" y="494"/>
                  </a:cubicBezTo>
                  <a:cubicBezTo>
                    <a:pt x="418" y="468"/>
                    <a:pt x="501" y="369"/>
                    <a:pt x="501" y="250"/>
                  </a:cubicBezTo>
                  <a:cubicBezTo>
                    <a:pt x="501" y="112"/>
                    <a:pt x="389" y="0"/>
                    <a:pt x="251" y="0"/>
                  </a:cubicBezTo>
                  <a:close/>
                  <a:moveTo>
                    <a:pt x="424" y="250"/>
                  </a:moveTo>
                  <a:cubicBezTo>
                    <a:pt x="424" y="154"/>
                    <a:pt x="346" y="76"/>
                    <a:pt x="250" y="76"/>
                  </a:cubicBezTo>
                  <a:cubicBezTo>
                    <a:pt x="154" y="76"/>
                    <a:pt x="76" y="154"/>
                    <a:pt x="76" y="250"/>
                  </a:cubicBezTo>
                  <a:cubicBezTo>
                    <a:pt x="76" y="331"/>
                    <a:pt x="132" y="400"/>
                    <a:pt x="207" y="419"/>
                  </a:cubicBezTo>
                  <a:cubicBezTo>
                    <a:pt x="209" y="408"/>
                    <a:pt x="209" y="408"/>
                    <a:pt x="209" y="408"/>
                  </a:cubicBezTo>
                  <a:cubicBezTo>
                    <a:pt x="139" y="390"/>
                    <a:pt x="87" y="326"/>
                    <a:pt x="87" y="250"/>
                  </a:cubicBezTo>
                  <a:cubicBezTo>
                    <a:pt x="87" y="160"/>
                    <a:pt x="160" y="87"/>
                    <a:pt x="250" y="87"/>
                  </a:cubicBezTo>
                  <a:cubicBezTo>
                    <a:pt x="340" y="87"/>
                    <a:pt x="413" y="160"/>
                    <a:pt x="413" y="250"/>
                  </a:cubicBezTo>
                  <a:cubicBezTo>
                    <a:pt x="413" y="326"/>
                    <a:pt x="360" y="390"/>
                    <a:pt x="290" y="408"/>
                  </a:cubicBezTo>
                  <a:cubicBezTo>
                    <a:pt x="292" y="419"/>
                    <a:pt x="292" y="419"/>
                    <a:pt x="292" y="419"/>
                  </a:cubicBezTo>
                  <a:cubicBezTo>
                    <a:pt x="368" y="400"/>
                    <a:pt x="424" y="331"/>
                    <a:pt x="424" y="250"/>
                  </a:cubicBezTo>
                  <a:close/>
                  <a:moveTo>
                    <a:pt x="461" y="250"/>
                  </a:moveTo>
                  <a:cubicBezTo>
                    <a:pt x="461" y="133"/>
                    <a:pt x="366" y="39"/>
                    <a:pt x="250" y="39"/>
                  </a:cubicBezTo>
                  <a:cubicBezTo>
                    <a:pt x="133" y="39"/>
                    <a:pt x="38" y="133"/>
                    <a:pt x="38" y="250"/>
                  </a:cubicBezTo>
                  <a:cubicBezTo>
                    <a:pt x="38" y="350"/>
                    <a:pt x="108" y="433"/>
                    <a:pt x="200" y="455"/>
                  </a:cubicBezTo>
                  <a:cubicBezTo>
                    <a:pt x="202" y="445"/>
                    <a:pt x="202" y="445"/>
                    <a:pt x="202" y="445"/>
                  </a:cubicBezTo>
                  <a:cubicBezTo>
                    <a:pt x="115" y="423"/>
                    <a:pt x="49" y="344"/>
                    <a:pt x="49" y="250"/>
                  </a:cubicBezTo>
                  <a:cubicBezTo>
                    <a:pt x="49" y="140"/>
                    <a:pt x="139" y="50"/>
                    <a:pt x="250" y="50"/>
                  </a:cubicBezTo>
                  <a:cubicBezTo>
                    <a:pt x="360" y="50"/>
                    <a:pt x="450" y="140"/>
                    <a:pt x="450" y="250"/>
                  </a:cubicBezTo>
                  <a:cubicBezTo>
                    <a:pt x="450" y="344"/>
                    <a:pt x="385" y="423"/>
                    <a:pt x="297" y="445"/>
                  </a:cubicBezTo>
                  <a:cubicBezTo>
                    <a:pt x="299" y="456"/>
                    <a:pt x="299" y="456"/>
                    <a:pt x="299" y="456"/>
                  </a:cubicBezTo>
                  <a:cubicBezTo>
                    <a:pt x="392" y="433"/>
                    <a:pt x="461" y="350"/>
                    <a:pt x="461" y="250"/>
                  </a:cubicBezTo>
                  <a:close/>
                  <a:moveTo>
                    <a:pt x="349" y="250"/>
                  </a:moveTo>
                  <a:cubicBezTo>
                    <a:pt x="349" y="195"/>
                    <a:pt x="305" y="151"/>
                    <a:pt x="250" y="151"/>
                  </a:cubicBezTo>
                  <a:cubicBezTo>
                    <a:pt x="195" y="151"/>
                    <a:pt x="151" y="195"/>
                    <a:pt x="151" y="250"/>
                  </a:cubicBezTo>
                  <a:cubicBezTo>
                    <a:pt x="151" y="295"/>
                    <a:pt x="180" y="333"/>
                    <a:pt x="221" y="345"/>
                  </a:cubicBezTo>
                  <a:cubicBezTo>
                    <a:pt x="223" y="334"/>
                    <a:pt x="223" y="334"/>
                    <a:pt x="223" y="334"/>
                  </a:cubicBezTo>
                  <a:cubicBezTo>
                    <a:pt x="187" y="323"/>
                    <a:pt x="162" y="289"/>
                    <a:pt x="162" y="250"/>
                  </a:cubicBezTo>
                  <a:cubicBezTo>
                    <a:pt x="162" y="201"/>
                    <a:pt x="201" y="162"/>
                    <a:pt x="250" y="162"/>
                  </a:cubicBezTo>
                  <a:cubicBezTo>
                    <a:pt x="299" y="162"/>
                    <a:pt x="338" y="201"/>
                    <a:pt x="338" y="250"/>
                  </a:cubicBezTo>
                  <a:cubicBezTo>
                    <a:pt x="338" y="290"/>
                    <a:pt x="312" y="324"/>
                    <a:pt x="275" y="335"/>
                  </a:cubicBezTo>
                  <a:cubicBezTo>
                    <a:pt x="278" y="345"/>
                    <a:pt x="278" y="345"/>
                    <a:pt x="278" y="345"/>
                  </a:cubicBezTo>
                  <a:cubicBezTo>
                    <a:pt x="319" y="333"/>
                    <a:pt x="349" y="295"/>
                    <a:pt x="349" y="250"/>
                  </a:cubicBezTo>
                  <a:close/>
                  <a:moveTo>
                    <a:pt x="386" y="250"/>
                  </a:moveTo>
                  <a:cubicBezTo>
                    <a:pt x="386" y="175"/>
                    <a:pt x="325" y="114"/>
                    <a:pt x="250" y="114"/>
                  </a:cubicBezTo>
                  <a:cubicBezTo>
                    <a:pt x="175" y="114"/>
                    <a:pt x="114" y="175"/>
                    <a:pt x="114" y="250"/>
                  </a:cubicBezTo>
                  <a:cubicBezTo>
                    <a:pt x="114" y="313"/>
                    <a:pt x="157" y="365"/>
                    <a:pt x="214" y="381"/>
                  </a:cubicBezTo>
                  <a:cubicBezTo>
                    <a:pt x="216" y="370"/>
                    <a:pt x="216" y="370"/>
                    <a:pt x="216" y="370"/>
                  </a:cubicBezTo>
                  <a:cubicBezTo>
                    <a:pt x="164" y="355"/>
                    <a:pt x="125" y="307"/>
                    <a:pt x="125" y="250"/>
                  </a:cubicBezTo>
                  <a:cubicBezTo>
                    <a:pt x="125" y="181"/>
                    <a:pt x="181" y="125"/>
                    <a:pt x="250" y="125"/>
                  </a:cubicBezTo>
                  <a:cubicBezTo>
                    <a:pt x="319" y="125"/>
                    <a:pt x="375" y="181"/>
                    <a:pt x="375" y="250"/>
                  </a:cubicBezTo>
                  <a:cubicBezTo>
                    <a:pt x="375" y="308"/>
                    <a:pt x="335" y="356"/>
                    <a:pt x="282" y="370"/>
                  </a:cubicBezTo>
                  <a:cubicBezTo>
                    <a:pt x="285" y="381"/>
                    <a:pt x="285" y="381"/>
                    <a:pt x="285" y="381"/>
                  </a:cubicBezTo>
                  <a:cubicBezTo>
                    <a:pt x="343" y="366"/>
                    <a:pt x="386" y="313"/>
                    <a:pt x="386" y="250"/>
                  </a:cubicBezTo>
                  <a:close/>
                  <a:moveTo>
                    <a:pt x="334" y="516"/>
                  </a:moveTo>
                  <a:cubicBezTo>
                    <a:pt x="334" y="527"/>
                    <a:pt x="334" y="527"/>
                    <a:pt x="334" y="527"/>
                  </a:cubicBezTo>
                  <a:cubicBezTo>
                    <a:pt x="167" y="527"/>
                    <a:pt x="167" y="527"/>
                    <a:pt x="167" y="527"/>
                  </a:cubicBezTo>
                  <a:cubicBezTo>
                    <a:pt x="167" y="516"/>
                    <a:pt x="167" y="516"/>
                    <a:pt x="167" y="516"/>
                  </a:cubicBezTo>
                  <a:cubicBezTo>
                    <a:pt x="196" y="516"/>
                    <a:pt x="196" y="516"/>
                    <a:pt x="196" y="516"/>
                  </a:cubicBezTo>
                  <a:cubicBezTo>
                    <a:pt x="242" y="265"/>
                    <a:pt x="242" y="265"/>
                    <a:pt x="242" y="265"/>
                  </a:cubicBezTo>
                  <a:cubicBezTo>
                    <a:pt x="237" y="262"/>
                    <a:pt x="233" y="257"/>
                    <a:pt x="233" y="250"/>
                  </a:cubicBezTo>
                  <a:cubicBezTo>
                    <a:pt x="233" y="240"/>
                    <a:pt x="241" y="232"/>
                    <a:pt x="251" y="232"/>
                  </a:cubicBezTo>
                  <a:cubicBezTo>
                    <a:pt x="261" y="232"/>
                    <a:pt x="269" y="240"/>
                    <a:pt x="269" y="250"/>
                  </a:cubicBezTo>
                  <a:cubicBezTo>
                    <a:pt x="269" y="257"/>
                    <a:pt x="265" y="263"/>
                    <a:pt x="259" y="266"/>
                  </a:cubicBezTo>
                  <a:cubicBezTo>
                    <a:pt x="267" y="307"/>
                    <a:pt x="267" y="307"/>
                    <a:pt x="267" y="307"/>
                  </a:cubicBezTo>
                  <a:cubicBezTo>
                    <a:pt x="267" y="308"/>
                    <a:pt x="267" y="308"/>
                    <a:pt x="267" y="308"/>
                  </a:cubicBezTo>
                  <a:cubicBezTo>
                    <a:pt x="267" y="308"/>
                    <a:pt x="267" y="308"/>
                    <a:pt x="267" y="308"/>
                  </a:cubicBezTo>
                  <a:cubicBezTo>
                    <a:pt x="305" y="516"/>
                    <a:pt x="305" y="516"/>
                    <a:pt x="305" y="516"/>
                  </a:cubicBezTo>
                  <a:lnTo>
                    <a:pt x="334" y="516"/>
                  </a:lnTo>
                  <a:close/>
                  <a:moveTo>
                    <a:pt x="283" y="462"/>
                  </a:moveTo>
                  <a:cubicBezTo>
                    <a:pt x="259" y="476"/>
                    <a:pt x="259" y="476"/>
                    <a:pt x="259" y="476"/>
                  </a:cubicBezTo>
                  <a:cubicBezTo>
                    <a:pt x="289" y="493"/>
                    <a:pt x="289" y="493"/>
                    <a:pt x="289" y="493"/>
                  </a:cubicBezTo>
                  <a:lnTo>
                    <a:pt x="283" y="462"/>
                  </a:lnTo>
                  <a:close/>
                  <a:moveTo>
                    <a:pt x="273" y="407"/>
                  </a:moveTo>
                  <a:cubicBezTo>
                    <a:pt x="259" y="415"/>
                    <a:pt x="259" y="415"/>
                    <a:pt x="259" y="415"/>
                  </a:cubicBezTo>
                  <a:cubicBezTo>
                    <a:pt x="277" y="425"/>
                    <a:pt x="277" y="425"/>
                    <a:pt x="277" y="425"/>
                  </a:cubicBezTo>
                  <a:lnTo>
                    <a:pt x="273" y="407"/>
                  </a:lnTo>
                  <a:close/>
                  <a:moveTo>
                    <a:pt x="264" y="358"/>
                  </a:moveTo>
                  <a:cubicBezTo>
                    <a:pt x="259" y="361"/>
                    <a:pt x="259" y="361"/>
                    <a:pt x="259" y="361"/>
                  </a:cubicBezTo>
                  <a:cubicBezTo>
                    <a:pt x="265" y="364"/>
                    <a:pt x="265" y="364"/>
                    <a:pt x="265" y="364"/>
                  </a:cubicBezTo>
                  <a:lnTo>
                    <a:pt x="264" y="358"/>
                  </a:lnTo>
                  <a:close/>
                  <a:moveTo>
                    <a:pt x="251" y="259"/>
                  </a:moveTo>
                  <a:cubicBezTo>
                    <a:pt x="256" y="259"/>
                    <a:pt x="260" y="255"/>
                    <a:pt x="260" y="250"/>
                  </a:cubicBezTo>
                  <a:cubicBezTo>
                    <a:pt x="260" y="245"/>
                    <a:pt x="256" y="241"/>
                    <a:pt x="251" y="241"/>
                  </a:cubicBezTo>
                  <a:cubicBezTo>
                    <a:pt x="246" y="241"/>
                    <a:pt x="241" y="245"/>
                    <a:pt x="241" y="250"/>
                  </a:cubicBezTo>
                  <a:cubicBezTo>
                    <a:pt x="241" y="255"/>
                    <a:pt x="246" y="259"/>
                    <a:pt x="251" y="259"/>
                  </a:cubicBezTo>
                  <a:close/>
                  <a:moveTo>
                    <a:pt x="251" y="285"/>
                  </a:moveTo>
                  <a:cubicBezTo>
                    <a:pt x="247" y="305"/>
                    <a:pt x="247" y="305"/>
                    <a:pt x="247" y="305"/>
                  </a:cubicBezTo>
                  <a:cubicBezTo>
                    <a:pt x="251" y="307"/>
                    <a:pt x="251" y="307"/>
                    <a:pt x="251" y="307"/>
                  </a:cubicBezTo>
                  <a:cubicBezTo>
                    <a:pt x="254" y="305"/>
                    <a:pt x="254" y="305"/>
                    <a:pt x="254" y="305"/>
                  </a:cubicBezTo>
                  <a:lnTo>
                    <a:pt x="251" y="285"/>
                  </a:lnTo>
                  <a:close/>
                  <a:moveTo>
                    <a:pt x="239" y="349"/>
                  </a:moveTo>
                  <a:cubicBezTo>
                    <a:pt x="251" y="356"/>
                    <a:pt x="251" y="356"/>
                    <a:pt x="251" y="356"/>
                  </a:cubicBezTo>
                  <a:cubicBezTo>
                    <a:pt x="262" y="349"/>
                    <a:pt x="262" y="349"/>
                    <a:pt x="262" y="349"/>
                  </a:cubicBezTo>
                  <a:cubicBezTo>
                    <a:pt x="257" y="321"/>
                    <a:pt x="257" y="321"/>
                    <a:pt x="257" y="321"/>
                  </a:cubicBezTo>
                  <a:cubicBezTo>
                    <a:pt x="251" y="317"/>
                    <a:pt x="251" y="317"/>
                    <a:pt x="251" y="317"/>
                  </a:cubicBezTo>
                  <a:cubicBezTo>
                    <a:pt x="244" y="321"/>
                    <a:pt x="244" y="321"/>
                    <a:pt x="244" y="321"/>
                  </a:cubicBezTo>
                  <a:lnTo>
                    <a:pt x="239" y="349"/>
                  </a:lnTo>
                  <a:close/>
                  <a:moveTo>
                    <a:pt x="236" y="364"/>
                  </a:moveTo>
                  <a:cubicBezTo>
                    <a:pt x="243" y="361"/>
                    <a:pt x="243" y="361"/>
                    <a:pt x="243" y="361"/>
                  </a:cubicBezTo>
                  <a:cubicBezTo>
                    <a:pt x="237" y="358"/>
                    <a:pt x="237" y="358"/>
                    <a:pt x="237" y="358"/>
                  </a:cubicBezTo>
                  <a:lnTo>
                    <a:pt x="236" y="364"/>
                  </a:lnTo>
                  <a:close/>
                  <a:moveTo>
                    <a:pt x="230" y="398"/>
                  </a:moveTo>
                  <a:cubicBezTo>
                    <a:pt x="251" y="410"/>
                    <a:pt x="251" y="410"/>
                    <a:pt x="251" y="410"/>
                  </a:cubicBezTo>
                  <a:cubicBezTo>
                    <a:pt x="272" y="398"/>
                    <a:pt x="272" y="398"/>
                    <a:pt x="272" y="398"/>
                  </a:cubicBezTo>
                  <a:cubicBezTo>
                    <a:pt x="267" y="375"/>
                    <a:pt x="267" y="375"/>
                    <a:pt x="267" y="375"/>
                  </a:cubicBezTo>
                  <a:cubicBezTo>
                    <a:pt x="251" y="365"/>
                    <a:pt x="251" y="365"/>
                    <a:pt x="251" y="365"/>
                  </a:cubicBezTo>
                  <a:cubicBezTo>
                    <a:pt x="234" y="375"/>
                    <a:pt x="234" y="375"/>
                    <a:pt x="234" y="375"/>
                  </a:cubicBezTo>
                  <a:lnTo>
                    <a:pt x="230" y="398"/>
                  </a:lnTo>
                  <a:close/>
                  <a:moveTo>
                    <a:pt x="225" y="425"/>
                  </a:moveTo>
                  <a:cubicBezTo>
                    <a:pt x="243" y="415"/>
                    <a:pt x="243" y="415"/>
                    <a:pt x="243" y="415"/>
                  </a:cubicBezTo>
                  <a:cubicBezTo>
                    <a:pt x="228" y="407"/>
                    <a:pt x="228" y="407"/>
                    <a:pt x="228" y="407"/>
                  </a:cubicBezTo>
                  <a:lnTo>
                    <a:pt x="225" y="425"/>
                  </a:lnTo>
                  <a:close/>
                  <a:moveTo>
                    <a:pt x="220" y="453"/>
                  </a:moveTo>
                  <a:cubicBezTo>
                    <a:pt x="251" y="471"/>
                    <a:pt x="251" y="471"/>
                    <a:pt x="251" y="471"/>
                  </a:cubicBezTo>
                  <a:cubicBezTo>
                    <a:pt x="282" y="453"/>
                    <a:pt x="282" y="453"/>
                    <a:pt x="282" y="453"/>
                  </a:cubicBezTo>
                  <a:cubicBezTo>
                    <a:pt x="278" y="436"/>
                    <a:pt x="278" y="436"/>
                    <a:pt x="278" y="436"/>
                  </a:cubicBezTo>
                  <a:cubicBezTo>
                    <a:pt x="251" y="420"/>
                    <a:pt x="251" y="420"/>
                    <a:pt x="251" y="420"/>
                  </a:cubicBezTo>
                  <a:cubicBezTo>
                    <a:pt x="223" y="436"/>
                    <a:pt x="223" y="436"/>
                    <a:pt x="223" y="436"/>
                  </a:cubicBezTo>
                  <a:lnTo>
                    <a:pt x="220" y="453"/>
                  </a:lnTo>
                  <a:close/>
                  <a:moveTo>
                    <a:pt x="213" y="493"/>
                  </a:moveTo>
                  <a:cubicBezTo>
                    <a:pt x="243" y="476"/>
                    <a:pt x="243" y="476"/>
                    <a:pt x="243" y="476"/>
                  </a:cubicBezTo>
                  <a:cubicBezTo>
                    <a:pt x="218" y="462"/>
                    <a:pt x="218" y="462"/>
                    <a:pt x="218" y="462"/>
                  </a:cubicBezTo>
                  <a:lnTo>
                    <a:pt x="213" y="493"/>
                  </a:lnTo>
                  <a:close/>
                  <a:moveTo>
                    <a:pt x="293" y="516"/>
                  </a:moveTo>
                  <a:cubicBezTo>
                    <a:pt x="291" y="503"/>
                    <a:pt x="291" y="503"/>
                    <a:pt x="291" y="503"/>
                  </a:cubicBezTo>
                  <a:cubicBezTo>
                    <a:pt x="251" y="481"/>
                    <a:pt x="251" y="481"/>
                    <a:pt x="251" y="481"/>
                  </a:cubicBezTo>
                  <a:cubicBezTo>
                    <a:pt x="211" y="504"/>
                    <a:pt x="211" y="504"/>
                    <a:pt x="211" y="504"/>
                  </a:cubicBezTo>
                  <a:cubicBezTo>
                    <a:pt x="208" y="516"/>
                    <a:pt x="208" y="516"/>
                    <a:pt x="208" y="516"/>
                  </a:cubicBezTo>
                  <a:lnTo>
                    <a:pt x="293" y="5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28" name="Icon"/>
            <p:cNvSpPr>
              <a:spLocks noEditPoints="1"/>
            </p:cNvSpPr>
            <p:nvPr/>
          </p:nvSpPr>
          <p:spPr bwMode="auto">
            <a:xfrm>
              <a:off x="-3351796" y="7095851"/>
              <a:ext cx="320204" cy="353295"/>
            </a:xfrm>
            <a:custGeom>
              <a:avLst/>
              <a:gdLst>
                <a:gd name="T0" fmla="*/ 39 w 136"/>
                <a:gd name="T1" fmla="*/ 139 h 151"/>
                <a:gd name="T2" fmla="*/ 35 w 136"/>
                <a:gd name="T3" fmla="*/ 151 h 151"/>
                <a:gd name="T4" fmla="*/ 32 w 136"/>
                <a:gd name="T5" fmla="*/ 151 h 151"/>
                <a:gd name="T6" fmla="*/ 0 w 136"/>
                <a:gd name="T7" fmla="*/ 119 h 151"/>
                <a:gd name="T8" fmla="*/ 32 w 136"/>
                <a:gd name="T9" fmla="*/ 86 h 151"/>
                <a:gd name="T10" fmla="*/ 35 w 136"/>
                <a:gd name="T11" fmla="*/ 86 h 151"/>
                <a:gd name="T12" fmla="*/ 39 w 136"/>
                <a:gd name="T13" fmla="*/ 99 h 151"/>
                <a:gd name="T14" fmla="*/ 39 w 136"/>
                <a:gd name="T15" fmla="*/ 139 h 151"/>
                <a:gd name="T16" fmla="*/ 104 w 136"/>
                <a:gd name="T17" fmla="*/ 86 h 151"/>
                <a:gd name="T18" fmla="*/ 101 w 136"/>
                <a:gd name="T19" fmla="*/ 86 h 151"/>
                <a:gd name="T20" fmla="*/ 97 w 136"/>
                <a:gd name="T21" fmla="*/ 99 h 151"/>
                <a:gd name="T22" fmla="*/ 97 w 136"/>
                <a:gd name="T23" fmla="*/ 139 h 151"/>
                <a:gd name="T24" fmla="*/ 101 w 136"/>
                <a:gd name="T25" fmla="*/ 151 h 151"/>
                <a:gd name="T26" fmla="*/ 104 w 136"/>
                <a:gd name="T27" fmla="*/ 151 h 151"/>
                <a:gd name="T28" fmla="*/ 136 w 136"/>
                <a:gd name="T29" fmla="*/ 119 h 151"/>
                <a:gd name="T30" fmla="*/ 104 w 136"/>
                <a:gd name="T31" fmla="*/ 86 h 151"/>
                <a:gd name="T32" fmla="*/ 21 w 136"/>
                <a:gd name="T33" fmla="*/ 84 h 151"/>
                <a:gd name="T34" fmla="*/ 18 w 136"/>
                <a:gd name="T35" fmla="*/ 61 h 151"/>
                <a:gd name="T36" fmla="*/ 68 w 136"/>
                <a:gd name="T37" fmla="*/ 15 h 151"/>
                <a:gd name="T38" fmla="*/ 118 w 136"/>
                <a:gd name="T39" fmla="*/ 61 h 151"/>
                <a:gd name="T40" fmla="*/ 115 w 136"/>
                <a:gd name="T41" fmla="*/ 84 h 151"/>
                <a:gd name="T42" fmla="*/ 127 w 136"/>
                <a:gd name="T43" fmla="*/ 91 h 151"/>
                <a:gd name="T44" fmla="*/ 133 w 136"/>
                <a:gd name="T45" fmla="*/ 61 h 151"/>
                <a:gd name="T46" fmla="*/ 68 w 136"/>
                <a:gd name="T47" fmla="*/ 0 h 151"/>
                <a:gd name="T48" fmla="*/ 3 w 136"/>
                <a:gd name="T49" fmla="*/ 61 h 151"/>
                <a:gd name="T50" fmla="*/ 9 w 136"/>
                <a:gd name="T51" fmla="*/ 91 h 151"/>
                <a:gd name="T52" fmla="*/ 21 w 136"/>
                <a:gd name="T53" fmla="*/ 8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6" h="151">
                  <a:moveTo>
                    <a:pt x="39" y="139"/>
                  </a:moveTo>
                  <a:cubicBezTo>
                    <a:pt x="39" y="146"/>
                    <a:pt x="37" y="150"/>
                    <a:pt x="35" y="151"/>
                  </a:cubicBezTo>
                  <a:cubicBezTo>
                    <a:pt x="32" y="151"/>
                    <a:pt x="32" y="151"/>
                    <a:pt x="32" y="151"/>
                  </a:cubicBezTo>
                  <a:cubicBezTo>
                    <a:pt x="14" y="151"/>
                    <a:pt x="0" y="136"/>
                    <a:pt x="0" y="119"/>
                  </a:cubicBezTo>
                  <a:cubicBezTo>
                    <a:pt x="0" y="101"/>
                    <a:pt x="14" y="86"/>
                    <a:pt x="32" y="86"/>
                  </a:cubicBezTo>
                  <a:cubicBezTo>
                    <a:pt x="35" y="86"/>
                    <a:pt x="35" y="86"/>
                    <a:pt x="35" y="86"/>
                  </a:cubicBezTo>
                  <a:cubicBezTo>
                    <a:pt x="37" y="87"/>
                    <a:pt x="39" y="92"/>
                    <a:pt x="39" y="99"/>
                  </a:cubicBezTo>
                  <a:cubicBezTo>
                    <a:pt x="39" y="139"/>
                    <a:pt x="39" y="139"/>
                    <a:pt x="39" y="139"/>
                  </a:cubicBezTo>
                  <a:moveTo>
                    <a:pt x="104" y="86"/>
                  </a:moveTo>
                  <a:cubicBezTo>
                    <a:pt x="101" y="86"/>
                    <a:pt x="101" y="86"/>
                    <a:pt x="101" y="86"/>
                  </a:cubicBezTo>
                  <a:cubicBezTo>
                    <a:pt x="99" y="87"/>
                    <a:pt x="97" y="92"/>
                    <a:pt x="97" y="99"/>
                  </a:cubicBezTo>
                  <a:cubicBezTo>
                    <a:pt x="97" y="139"/>
                    <a:pt x="97" y="139"/>
                    <a:pt x="97" y="139"/>
                  </a:cubicBezTo>
                  <a:cubicBezTo>
                    <a:pt x="97" y="146"/>
                    <a:pt x="99" y="150"/>
                    <a:pt x="101" y="151"/>
                  </a:cubicBezTo>
                  <a:cubicBezTo>
                    <a:pt x="104" y="151"/>
                    <a:pt x="104" y="151"/>
                    <a:pt x="104" y="151"/>
                  </a:cubicBezTo>
                  <a:cubicBezTo>
                    <a:pt x="122" y="151"/>
                    <a:pt x="136" y="136"/>
                    <a:pt x="136" y="119"/>
                  </a:cubicBezTo>
                  <a:cubicBezTo>
                    <a:pt x="136" y="101"/>
                    <a:pt x="122" y="86"/>
                    <a:pt x="104" y="86"/>
                  </a:cubicBezTo>
                  <a:moveTo>
                    <a:pt x="21" y="84"/>
                  </a:moveTo>
                  <a:cubicBezTo>
                    <a:pt x="19" y="77"/>
                    <a:pt x="18" y="69"/>
                    <a:pt x="18" y="61"/>
                  </a:cubicBezTo>
                  <a:cubicBezTo>
                    <a:pt x="18" y="29"/>
                    <a:pt x="40" y="15"/>
                    <a:pt x="68" y="15"/>
                  </a:cubicBezTo>
                  <a:cubicBezTo>
                    <a:pt x="96" y="15"/>
                    <a:pt x="118" y="29"/>
                    <a:pt x="118" y="61"/>
                  </a:cubicBezTo>
                  <a:cubicBezTo>
                    <a:pt x="118" y="69"/>
                    <a:pt x="117" y="77"/>
                    <a:pt x="115" y="84"/>
                  </a:cubicBezTo>
                  <a:cubicBezTo>
                    <a:pt x="119" y="86"/>
                    <a:pt x="124" y="88"/>
                    <a:pt x="127" y="91"/>
                  </a:cubicBezTo>
                  <a:cubicBezTo>
                    <a:pt x="131" y="82"/>
                    <a:pt x="133" y="71"/>
                    <a:pt x="133" y="61"/>
                  </a:cubicBezTo>
                  <a:cubicBezTo>
                    <a:pt x="133" y="19"/>
                    <a:pt x="100" y="0"/>
                    <a:pt x="68" y="0"/>
                  </a:cubicBezTo>
                  <a:cubicBezTo>
                    <a:pt x="36" y="0"/>
                    <a:pt x="3" y="19"/>
                    <a:pt x="3" y="61"/>
                  </a:cubicBezTo>
                  <a:cubicBezTo>
                    <a:pt x="3" y="71"/>
                    <a:pt x="5" y="82"/>
                    <a:pt x="9" y="91"/>
                  </a:cubicBezTo>
                  <a:cubicBezTo>
                    <a:pt x="12" y="88"/>
                    <a:pt x="17" y="86"/>
                    <a:pt x="21" y="8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29" name="Icon"/>
            <p:cNvSpPr>
              <a:spLocks noEditPoints="1"/>
            </p:cNvSpPr>
            <p:nvPr/>
          </p:nvSpPr>
          <p:spPr bwMode="auto">
            <a:xfrm>
              <a:off x="-2863245" y="7067974"/>
              <a:ext cx="409048" cy="409048"/>
            </a:xfrm>
            <a:custGeom>
              <a:avLst/>
              <a:gdLst>
                <a:gd name="T0" fmla="*/ 218 w 436"/>
                <a:gd name="T1" fmla="*/ 247 h 436"/>
                <a:gd name="T2" fmla="*/ 189 w 436"/>
                <a:gd name="T3" fmla="*/ 218 h 436"/>
                <a:gd name="T4" fmla="*/ 218 w 436"/>
                <a:gd name="T5" fmla="*/ 189 h 436"/>
                <a:gd name="T6" fmla="*/ 247 w 436"/>
                <a:gd name="T7" fmla="*/ 218 h 436"/>
                <a:gd name="T8" fmla="*/ 218 w 436"/>
                <a:gd name="T9" fmla="*/ 247 h 436"/>
                <a:gd name="T10" fmla="*/ 436 w 436"/>
                <a:gd name="T11" fmla="*/ 218 h 436"/>
                <a:gd name="T12" fmla="*/ 218 w 436"/>
                <a:gd name="T13" fmla="*/ 436 h 436"/>
                <a:gd name="T14" fmla="*/ 0 w 436"/>
                <a:gd name="T15" fmla="*/ 218 h 436"/>
                <a:gd name="T16" fmla="*/ 218 w 436"/>
                <a:gd name="T17" fmla="*/ 0 h 436"/>
                <a:gd name="T18" fmla="*/ 436 w 436"/>
                <a:gd name="T19" fmla="*/ 218 h 436"/>
                <a:gd name="T20" fmla="*/ 400 w 436"/>
                <a:gd name="T21" fmla="*/ 218 h 436"/>
                <a:gd name="T22" fmla="*/ 218 w 436"/>
                <a:gd name="T23" fmla="*/ 35 h 436"/>
                <a:gd name="T24" fmla="*/ 35 w 436"/>
                <a:gd name="T25" fmla="*/ 218 h 436"/>
                <a:gd name="T26" fmla="*/ 218 w 436"/>
                <a:gd name="T27" fmla="*/ 400 h 436"/>
                <a:gd name="T28" fmla="*/ 400 w 436"/>
                <a:gd name="T29" fmla="*/ 218 h 436"/>
                <a:gd name="T30" fmla="*/ 378 w 436"/>
                <a:gd name="T31" fmla="*/ 218 h 436"/>
                <a:gd name="T32" fmla="*/ 298 w 436"/>
                <a:gd name="T33" fmla="*/ 80 h 436"/>
                <a:gd name="T34" fmla="*/ 242 w 436"/>
                <a:gd name="T35" fmla="*/ 176 h 436"/>
                <a:gd name="T36" fmla="*/ 267 w 436"/>
                <a:gd name="T37" fmla="*/ 218 h 436"/>
                <a:gd name="T38" fmla="*/ 378 w 436"/>
                <a:gd name="T39" fmla="*/ 218 h 436"/>
                <a:gd name="T40" fmla="*/ 378 w 436"/>
                <a:gd name="T41" fmla="*/ 218 h 436"/>
                <a:gd name="T42" fmla="*/ 242 w 436"/>
                <a:gd name="T43" fmla="*/ 261 h 436"/>
                <a:gd name="T44" fmla="*/ 218 w 436"/>
                <a:gd name="T45" fmla="*/ 267 h 436"/>
                <a:gd name="T46" fmla="*/ 193 w 436"/>
                <a:gd name="T47" fmla="*/ 260 h 436"/>
                <a:gd name="T48" fmla="*/ 138 w 436"/>
                <a:gd name="T49" fmla="*/ 357 h 436"/>
                <a:gd name="T50" fmla="*/ 218 w 436"/>
                <a:gd name="T51" fmla="*/ 378 h 436"/>
                <a:gd name="T52" fmla="*/ 298 w 436"/>
                <a:gd name="T53" fmla="*/ 357 h 436"/>
                <a:gd name="T54" fmla="*/ 242 w 436"/>
                <a:gd name="T55" fmla="*/ 261 h 436"/>
                <a:gd name="T56" fmla="*/ 169 w 436"/>
                <a:gd name="T57" fmla="*/ 218 h 436"/>
                <a:gd name="T58" fmla="*/ 193 w 436"/>
                <a:gd name="T59" fmla="*/ 176 h 436"/>
                <a:gd name="T60" fmla="*/ 137 w 436"/>
                <a:gd name="T61" fmla="*/ 80 h 436"/>
                <a:gd name="T62" fmla="*/ 58 w 436"/>
                <a:gd name="T63" fmla="*/ 218 h 436"/>
                <a:gd name="T64" fmla="*/ 58 w 436"/>
                <a:gd name="T65" fmla="*/ 218 h 436"/>
                <a:gd name="T66" fmla="*/ 169 w 436"/>
                <a:gd name="T67" fmla="*/ 218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6" h="436">
                  <a:moveTo>
                    <a:pt x="218" y="247"/>
                  </a:moveTo>
                  <a:cubicBezTo>
                    <a:pt x="202" y="247"/>
                    <a:pt x="189" y="234"/>
                    <a:pt x="189" y="218"/>
                  </a:cubicBezTo>
                  <a:cubicBezTo>
                    <a:pt x="189" y="202"/>
                    <a:pt x="202" y="189"/>
                    <a:pt x="218" y="189"/>
                  </a:cubicBezTo>
                  <a:cubicBezTo>
                    <a:pt x="234" y="189"/>
                    <a:pt x="247" y="202"/>
                    <a:pt x="247" y="218"/>
                  </a:cubicBezTo>
                  <a:cubicBezTo>
                    <a:pt x="247" y="234"/>
                    <a:pt x="234" y="247"/>
                    <a:pt x="218" y="247"/>
                  </a:cubicBezTo>
                  <a:close/>
                  <a:moveTo>
                    <a:pt x="436" y="218"/>
                  </a:moveTo>
                  <a:cubicBezTo>
                    <a:pt x="436" y="338"/>
                    <a:pt x="338" y="436"/>
                    <a:pt x="218" y="436"/>
                  </a:cubicBezTo>
                  <a:cubicBezTo>
                    <a:pt x="97" y="436"/>
                    <a:pt x="0" y="338"/>
                    <a:pt x="0" y="218"/>
                  </a:cubicBezTo>
                  <a:cubicBezTo>
                    <a:pt x="0" y="97"/>
                    <a:pt x="97" y="0"/>
                    <a:pt x="218" y="0"/>
                  </a:cubicBezTo>
                  <a:cubicBezTo>
                    <a:pt x="338" y="0"/>
                    <a:pt x="436" y="97"/>
                    <a:pt x="436" y="218"/>
                  </a:cubicBezTo>
                  <a:close/>
                  <a:moveTo>
                    <a:pt x="400" y="218"/>
                  </a:moveTo>
                  <a:cubicBezTo>
                    <a:pt x="400" y="117"/>
                    <a:pt x="318" y="35"/>
                    <a:pt x="218" y="35"/>
                  </a:cubicBezTo>
                  <a:cubicBezTo>
                    <a:pt x="117" y="35"/>
                    <a:pt x="35" y="117"/>
                    <a:pt x="35" y="218"/>
                  </a:cubicBezTo>
                  <a:cubicBezTo>
                    <a:pt x="35" y="318"/>
                    <a:pt x="117" y="400"/>
                    <a:pt x="218" y="400"/>
                  </a:cubicBezTo>
                  <a:cubicBezTo>
                    <a:pt x="318" y="400"/>
                    <a:pt x="400" y="318"/>
                    <a:pt x="400" y="218"/>
                  </a:cubicBezTo>
                  <a:close/>
                  <a:moveTo>
                    <a:pt x="378" y="218"/>
                  </a:moveTo>
                  <a:cubicBezTo>
                    <a:pt x="378" y="159"/>
                    <a:pt x="346" y="107"/>
                    <a:pt x="298" y="80"/>
                  </a:cubicBezTo>
                  <a:cubicBezTo>
                    <a:pt x="242" y="176"/>
                    <a:pt x="242" y="176"/>
                    <a:pt x="242" y="176"/>
                  </a:cubicBezTo>
                  <a:cubicBezTo>
                    <a:pt x="257" y="184"/>
                    <a:pt x="267" y="200"/>
                    <a:pt x="267" y="218"/>
                  </a:cubicBezTo>
                  <a:cubicBezTo>
                    <a:pt x="378" y="218"/>
                    <a:pt x="378" y="218"/>
                    <a:pt x="378" y="218"/>
                  </a:cubicBezTo>
                  <a:cubicBezTo>
                    <a:pt x="378" y="218"/>
                    <a:pt x="378" y="218"/>
                    <a:pt x="378" y="218"/>
                  </a:cubicBezTo>
                  <a:close/>
                  <a:moveTo>
                    <a:pt x="242" y="261"/>
                  </a:moveTo>
                  <a:cubicBezTo>
                    <a:pt x="235" y="265"/>
                    <a:pt x="227" y="267"/>
                    <a:pt x="218" y="267"/>
                  </a:cubicBezTo>
                  <a:cubicBezTo>
                    <a:pt x="209" y="267"/>
                    <a:pt x="200" y="265"/>
                    <a:pt x="193" y="260"/>
                  </a:cubicBezTo>
                  <a:cubicBezTo>
                    <a:pt x="138" y="357"/>
                    <a:pt x="138" y="357"/>
                    <a:pt x="138" y="357"/>
                  </a:cubicBezTo>
                  <a:cubicBezTo>
                    <a:pt x="161" y="371"/>
                    <a:pt x="189" y="378"/>
                    <a:pt x="218" y="378"/>
                  </a:cubicBezTo>
                  <a:cubicBezTo>
                    <a:pt x="247" y="378"/>
                    <a:pt x="274" y="371"/>
                    <a:pt x="298" y="357"/>
                  </a:cubicBezTo>
                  <a:cubicBezTo>
                    <a:pt x="242" y="261"/>
                    <a:pt x="242" y="261"/>
                    <a:pt x="242" y="261"/>
                  </a:cubicBezTo>
                  <a:close/>
                  <a:moveTo>
                    <a:pt x="169" y="218"/>
                  </a:moveTo>
                  <a:cubicBezTo>
                    <a:pt x="169" y="200"/>
                    <a:pt x="179" y="185"/>
                    <a:pt x="193" y="176"/>
                  </a:cubicBezTo>
                  <a:cubicBezTo>
                    <a:pt x="137" y="80"/>
                    <a:pt x="137" y="80"/>
                    <a:pt x="137" y="80"/>
                  </a:cubicBezTo>
                  <a:cubicBezTo>
                    <a:pt x="90" y="107"/>
                    <a:pt x="58" y="159"/>
                    <a:pt x="58" y="218"/>
                  </a:cubicBezTo>
                  <a:cubicBezTo>
                    <a:pt x="58" y="218"/>
                    <a:pt x="58" y="218"/>
                    <a:pt x="58" y="218"/>
                  </a:cubicBezTo>
                  <a:cubicBezTo>
                    <a:pt x="169" y="218"/>
                    <a:pt x="169" y="218"/>
                    <a:pt x="169" y="21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30" name="Icon"/>
            <p:cNvSpPr>
              <a:spLocks/>
            </p:cNvSpPr>
            <p:nvPr/>
          </p:nvSpPr>
          <p:spPr bwMode="auto">
            <a:xfrm>
              <a:off x="-2285849" y="7061300"/>
              <a:ext cx="435315" cy="422397"/>
            </a:xfrm>
            <a:custGeom>
              <a:avLst/>
              <a:gdLst>
                <a:gd name="T0" fmla="*/ 106 w 282"/>
                <a:gd name="T1" fmla="*/ 274 h 274"/>
                <a:gd name="T2" fmla="*/ 177 w 282"/>
                <a:gd name="T3" fmla="*/ 155 h 274"/>
                <a:gd name="T4" fmla="*/ 265 w 282"/>
                <a:gd name="T5" fmla="*/ 156 h 274"/>
                <a:gd name="T6" fmla="*/ 265 w 282"/>
                <a:gd name="T7" fmla="*/ 156 h 274"/>
                <a:gd name="T8" fmla="*/ 282 w 282"/>
                <a:gd name="T9" fmla="*/ 140 h 274"/>
                <a:gd name="T10" fmla="*/ 266 w 282"/>
                <a:gd name="T11" fmla="*/ 123 h 274"/>
                <a:gd name="T12" fmla="*/ 266 w 282"/>
                <a:gd name="T13" fmla="*/ 123 h 274"/>
                <a:gd name="T14" fmla="*/ 177 w 282"/>
                <a:gd name="T15" fmla="*/ 122 h 274"/>
                <a:gd name="T16" fmla="*/ 111 w 282"/>
                <a:gd name="T17" fmla="*/ 1 h 274"/>
                <a:gd name="T18" fmla="*/ 78 w 282"/>
                <a:gd name="T19" fmla="*/ 0 h 274"/>
                <a:gd name="T20" fmla="*/ 113 w 282"/>
                <a:gd name="T21" fmla="*/ 122 h 274"/>
                <a:gd name="T22" fmla="*/ 50 w 282"/>
                <a:gd name="T23" fmla="*/ 121 h 274"/>
                <a:gd name="T24" fmla="*/ 27 w 282"/>
                <a:gd name="T25" fmla="*/ 92 h 274"/>
                <a:gd name="T26" fmla="*/ 2 w 282"/>
                <a:gd name="T27" fmla="*/ 92 h 274"/>
                <a:gd name="T28" fmla="*/ 15 w 282"/>
                <a:gd name="T29" fmla="*/ 135 h 274"/>
                <a:gd name="T30" fmla="*/ 0 w 282"/>
                <a:gd name="T31" fmla="*/ 178 h 274"/>
                <a:gd name="T32" fmla="*/ 26 w 282"/>
                <a:gd name="T33" fmla="*/ 179 h 274"/>
                <a:gd name="T34" fmla="*/ 49 w 282"/>
                <a:gd name="T35" fmla="*/ 151 h 274"/>
                <a:gd name="T36" fmla="*/ 112 w 282"/>
                <a:gd name="T37" fmla="*/ 153 h 274"/>
                <a:gd name="T38" fmla="*/ 73 w 282"/>
                <a:gd name="T39" fmla="*/ 273 h 274"/>
                <a:gd name="T40" fmla="*/ 106 w 282"/>
                <a:gd name="T41"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2" h="274">
                  <a:moveTo>
                    <a:pt x="106" y="274"/>
                  </a:moveTo>
                  <a:cubicBezTo>
                    <a:pt x="177" y="155"/>
                    <a:pt x="177" y="155"/>
                    <a:pt x="177" y="155"/>
                  </a:cubicBezTo>
                  <a:cubicBezTo>
                    <a:pt x="265" y="156"/>
                    <a:pt x="265" y="156"/>
                    <a:pt x="265" y="156"/>
                  </a:cubicBezTo>
                  <a:cubicBezTo>
                    <a:pt x="265" y="156"/>
                    <a:pt x="265" y="156"/>
                    <a:pt x="265" y="156"/>
                  </a:cubicBezTo>
                  <a:cubicBezTo>
                    <a:pt x="274" y="156"/>
                    <a:pt x="281" y="149"/>
                    <a:pt x="282" y="140"/>
                  </a:cubicBezTo>
                  <a:cubicBezTo>
                    <a:pt x="282" y="131"/>
                    <a:pt x="275" y="124"/>
                    <a:pt x="266" y="123"/>
                  </a:cubicBezTo>
                  <a:cubicBezTo>
                    <a:pt x="266" y="123"/>
                    <a:pt x="266" y="123"/>
                    <a:pt x="266" y="123"/>
                  </a:cubicBezTo>
                  <a:cubicBezTo>
                    <a:pt x="177" y="122"/>
                    <a:pt x="177" y="122"/>
                    <a:pt x="177" y="122"/>
                  </a:cubicBezTo>
                  <a:cubicBezTo>
                    <a:pt x="111" y="1"/>
                    <a:pt x="111" y="1"/>
                    <a:pt x="111" y="1"/>
                  </a:cubicBezTo>
                  <a:cubicBezTo>
                    <a:pt x="78" y="0"/>
                    <a:pt x="78" y="0"/>
                    <a:pt x="78" y="0"/>
                  </a:cubicBezTo>
                  <a:cubicBezTo>
                    <a:pt x="113" y="122"/>
                    <a:pt x="113" y="122"/>
                    <a:pt x="113" y="122"/>
                  </a:cubicBezTo>
                  <a:cubicBezTo>
                    <a:pt x="50" y="121"/>
                    <a:pt x="50" y="121"/>
                    <a:pt x="50" y="121"/>
                  </a:cubicBezTo>
                  <a:cubicBezTo>
                    <a:pt x="27" y="92"/>
                    <a:pt x="27" y="92"/>
                    <a:pt x="27" y="92"/>
                  </a:cubicBezTo>
                  <a:cubicBezTo>
                    <a:pt x="2" y="92"/>
                    <a:pt x="2" y="92"/>
                    <a:pt x="2" y="92"/>
                  </a:cubicBezTo>
                  <a:cubicBezTo>
                    <a:pt x="15" y="135"/>
                    <a:pt x="15" y="135"/>
                    <a:pt x="15" y="135"/>
                  </a:cubicBezTo>
                  <a:cubicBezTo>
                    <a:pt x="0" y="178"/>
                    <a:pt x="0" y="178"/>
                    <a:pt x="0" y="178"/>
                  </a:cubicBezTo>
                  <a:cubicBezTo>
                    <a:pt x="26" y="179"/>
                    <a:pt x="26" y="179"/>
                    <a:pt x="26" y="179"/>
                  </a:cubicBezTo>
                  <a:cubicBezTo>
                    <a:pt x="49" y="151"/>
                    <a:pt x="49" y="151"/>
                    <a:pt x="49" y="151"/>
                  </a:cubicBezTo>
                  <a:cubicBezTo>
                    <a:pt x="112" y="153"/>
                    <a:pt x="112" y="153"/>
                    <a:pt x="112" y="153"/>
                  </a:cubicBezTo>
                  <a:cubicBezTo>
                    <a:pt x="73" y="273"/>
                    <a:pt x="73" y="273"/>
                    <a:pt x="73" y="273"/>
                  </a:cubicBezTo>
                  <a:lnTo>
                    <a:pt x="106" y="27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31" name="Icon"/>
            <p:cNvSpPr>
              <a:spLocks noEditPoints="1"/>
            </p:cNvSpPr>
            <p:nvPr/>
          </p:nvSpPr>
          <p:spPr bwMode="auto">
            <a:xfrm>
              <a:off x="-6486033" y="7066335"/>
              <a:ext cx="473375" cy="412327"/>
            </a:xfrm>
            <a:custGeom>
              <a:avLst/>
              <a:gdLst>
                <a:gd name="T0" fmla="*/ 427 w 585"/>
                <a:gd name="T1" fmla="*/ 104 h 509"/>
                <a:gd name="T2" fmla="*/ 437 w 585"/>
                <a:gd name="T3" fmla="*/ 283 h 509"/>
                <a:gd name="T4" fmla="*/ 416 w 585"/>
                <a:gd name="T5" fmla="*/ 227 h 509"/>
                <a:gd name="T6" fmla="*/ 437 w 585"/>
                <a:gd name="T7" fmla="*/ 283 h 509"/>
                <a:gd name="T8" fmla="*/ 427 w 585"/>
                <a:gd name="T9" fmla="*/ 15 h 509"/>
                <a:gd name="T10" fmla="*/ 427 w 585"/>
                <a:gd name="T11" fmla="*/ 92 h 509"/>
                <a:gd name="T12" fmla="*/ 401 w 585"/>
                <a:gd name="T13" fmla="*/ 223 h 509"/>
                <a:gd name="T14" fmla="*/ 352 w 585"/>
                <a:gd name="T15" fmla="*/ 260 h 509"/>
                <a:gd name="T16" fmla="*/ 370 w 585"/>
                <a:gd name="T17" fmla="*/ 272 h 509"/>
                <a:gd name="T18" fmla="*/ 498 w 585"/>
                <a:gd name="T19" fmla="*/ 33 h 509"/>
                <a:gd name="T20" fmla="*/ 456 w 585"/>
                <a:gd name="T21" fmla="*/ 100 h 509"/>
                <a:gd name="T22" fmla="*/ 321 w 585"/>
                <a:gd name="T23" fmla="*/ 229 h 509"/>
                <a:gd name="T24" fmla="*/ 358 w 585"/>
                <a:gd name="T25" fmla="*/ 180 h 509"/>
                <a:gd name="T26" fmla="*/ 315 w 585"/>
                <a:gd name="T27" fmla="*/ 231 h 509"/>
                <a:gd name="T28" fmla="*/ 544 w 585"/>
                <a:gd name="T29" fmla="*/ 97 h 509"/>
                <a:gd name="T30" fmla="*/ 484 w 585"/>
                <a:gd name="T31" fmla="*/ 110 h 509"/>
                <a:gd name="T32" fmla="*/ 495 w 585"/>
                <a:gd name="T33" fmla="*/ 128 h 509"/>
                <a:gd name="T34" fmla="*/ 500 w 585"/>
                <a:gd name="T35" fmla="*/ 143 h 509"/>
                <a:gd name="T36" fmla="*/ 555 w 585"/>
                <a:gd name="T37" fmla="*/ 165 h 509"/>
                <a:gd name="T38" fmla="*/ 353 w 585"/>
                <a:gd name="T39" fmla="*/ 143 h 509"/>
                <a:gd name="T40" fmla="*/ 298 w 585"/>
                <a:gd name="T41" fmla="*/ 165 h 509"/>
                <a:gd name="T42" fmla="*/ 498 w 585"/>
                <a:gd name="T43" fmla="*/ 275 h 509"/>
                <a:gd name="T44" fmla="*/ 456 w 585"/>
                <a:gd name="T45" fmla="*/ 208 h 509"/>
                <a:gd name="T46" fmla="*/ 492 w 585"/>
                <a:gd name="T47" fmla="*/ 277 h 509"/>
                <a:gd name="T48" fmla="*/ 401 w 585"/>
                <a:gd name="T49" fmla="*/ 85 h 509"/>
                <a:gd name="T50" fmla="*/ 352 w 585"/>
                <a:gd name="T51" fmla="*/ 48 h 509"/>
                <a:gd name="T52" fmla="*/ 397 w 585"/>
                <a:gd name="T53" fmla="*/ 100 h 509"/>
                <a:gd name="T54" fmla="*/ 495 w 585"/>
                <a:gd name="T55" fmla="*/ 180 h 509"/>
                <a:gd name="T56" fmla="*/ 532 w 585"/>
                <a:gd name="T57" fmla="*/ 229 h 509"/>
                <a:gd name="T58" fmla="*/ 373 w 585"/>
                <a:gd name="T59" fmla="*/ 125 h 509"/>
                <a:gd name="T60" fmla="*/ 306 w 585"/>
                <a:gd name="T61" fmla="*/ 82 h 509"/>
                <a:gd name="T62" fmla="*/ 364 w 585"/>
                <a:gd name="T63" fmla="*/ 130 h 509"/>
                <a:gd name="T64" fmla="*/ 9 w 585"/>
                <a:gd name="T65" fmla="*/ 196 h 509"/>
                <a:gd name="T66" fmla="*/ 182 w 585"/>
                <a:gd name="T67" fmla="*/ 190 h 509"/>
                <a:gd name="T68" fmla="*/ 7 w 585"/>
                <a:gd name="T69" fmla="*/ 185 h 509"/>
                <a:gd name="T70" fmla="*/ 214 w 585"/>
                <a:gd name="T71" fmla="*/ 154 h 509"/>
                <a:gd name="T72" fmla="*/ 223 w 585"/>
                <a:gd name="T73" fmla="*/ 68 h 509"/>
                <a:gd name="T74" fmla="*/ 283 w 585"/>
                <a:gd name="T75" fmla="*/ 248 h 509"/>
                <a:gd name="T76" fmla="*/ 207 w 585"/>
                <a:gd name="T77" fmla="*/ 194 h 509"/>
                <a:gd name="T78" fmla="*/ 283 w 585"/>
                <a:gd name="T79" fmla="*/ 248 h 509"/>
                <a:gd name="T80" fmla="*/ 199 w 585"/>
                <a:gd name="T81" fmla="*/ 160 h 509"/>
                <a:gd name="T82" fmla="*/ 499 w 585"/>
                <a:gd name="T83" fmla="*/ 375 h 509"/>
                <a:gd name="T84" fmla="*/ 210 w 585"/>
                <a:gd name="T85" fmla="*/ 210 h 509"/>
                <a:gd name="T86" fmla="*/ 172 w 585"/>
                <a:gd name="T87" fmla="*/ 376 h 509"/>
                <a:gd name="T88" fmla="*/ 68 w 585"/>
                <a:gd name="T89" fmla="*/ 320 h 509"/>
                <a:gd name="T90" fmla="*/ 260 w 585"/>
                <a:gd name="T91" fmla="*/ 451 h 509"/>
                <a:gd name="T92" fmla="*/ 50 w 585"/>
                <a:gd name="T93" fmla="*/ 425 h 509"/>
                <a:gd name="T94" fmla="*/ 267 w 585"/>
                <a:gd name="T95" fmla="*/ 475 h 509"/>
                <a:gd name="T96" fmla="*/ 361 w 585"/>
                <a:gd name="T97" fmla="*/ 424 h 509"/>
                <a:gd name="T98" fmla="*/ 585 w 585"/>
                <a:gd name="T99" fmla="*/ 430 h 509"/>
                <a:gd name="T100" fmla="*/ 180 w 585"/>
                <a:gd name="T101" fmla="*/ 399 h 509"/>
                <a:gd name="T102" fmla="*/ 359 w 585"/>
                <a:gd name="T103" fmla="*/ 400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09">
                  <a:moveTo>
                    <a:pt x="427" y="204"/>
                  </a:moveTo>
                  <a:cubicBezTo>
                    <a:pt x="399" y="204"/>
                    <a:pt x="377" y="182"/>
                    <a:pt x="377" y="154"/>
                  </a:cubicBezTo>
                  <a:cubicBezTo>
                    <a:pt x="377" y="127"/>
                    <a:pt x="399" y="104"/>
                    <a:pt x="427" y="104"/>
                  </a:cubicBezTo>
                  <a:cubicBezTo>
                    <a:pt x="454" y="104"/>
                    <a:pt x="476" y="127"/>
                    <a:pt x="476" y="154"/>
                  </a:cubicBezTo>
                  <a:cubicBezTo>
                    <a:pt x="476" y="182"/>
                    <a:pt x="454" y="204"/>
                    <a:pt x="427" y="204"/>
                  </a:cubicBezTo>
                  <a:close/>
                  <a:moveTo>
                    <a:pt x="437" y="283"/>
                  </a:moveTo>
                  <a:cubicBezTo>
                    <a:pt x="437" y="227"/>
                    <a:pt x="437" y="227"/>
                    <a:pt x="437" y="227"/>
                  </a:cubicBezTo>
                  <a:cubicBezTo>
                    <a:pt x="437" y="221"/>
                    <a:pt x="433" y="217"/>
                    <a:pt x="427" y="217"/>
                  </a:cubicBezTo>
                  <a:cubicBezTo>
                    <a:pt x="421" y="217"/>
                    <a:pt x="416" y="221"/>
                    <a:pt x="416" y="227"/>
                  </a:cubicBezTo>
                  <a:cubicBezTo>
                    <a:pt x="416" y="283"/>
                    <a:pt x="416" y="283"/>
                    <a:pt x="416" y="283"/>
                  </a:cubicBezTo>
                  <a:cubicBezTo>
                    <a:pt x="416" y="289"/>
                    <a:pt x="421" y="293"/>
                    <a:pt x="427" y="293"/>
                  </a:cubicBezTo>
                  <a:cubicBezTo>
                    <a:pt x="433" y="293"/>
                    <a:pt x="437" y="289"/>
                    <a:pt x="437" y="283"/>
                  </a:cubicBezTo>
                  <a:close/>
                  <a:moveTo>
                    <a:pt x="437" y="81"/>
                  </a:moveTo>
                  <a:cubicBezTo>
                    <a:pt x="437" y="26"/>
                    <a:pt x="437" y="26"/>
                    <a:pt x="437" y="26"/>
                  </a:cubicBezTo>
                  <a:cubicBezTo>
                    <a:pt x="437" y="20"/>
                    <a:pt x="433" y="15"/>
                    <a:pt x="427" y="15"/>
                  </a:cubicBezTo>
                  <a:cubicBezTo>
                    <a:pt x="421" y="15"/>
                    <a:pt x="416" y="20"/>
                    <a:pt x="416" y="26"/>
                  </a:cubicBezTo>
                  <a:cubicBezTo>
                    <a:pt x="416" y="81"/>
                    <a:pt x="416" y="81"/>
                    <a:pt x="416" y="81"/>
                  </a:cubicBezTo>
                  <a:cubicBezTo>
                    <a:pt x="416" y="87"/>
                    <a:pt x="421" y="92"/>
                    <a:pt x="427" y="92"/>
                  </a:cubicBezTo>
                  <a:cubicBezTo>
                    <a:pt x="433" y="92"/>
                    <a:pt x="437" y="87"/>
                    <a:pt x="437" y="81"/>
                  </a:cubicBezTo>
                  <a:close/>
                  <a:moveTo>
                    <a:pt x="370" y="272"/>
                  </a:moveTo>
                  <a:cubicBezTo>
                    <a:pt x="401" y="223"/>
                    <a:pt x="401" y="223"/>
                    <a:pt x="401" y="223"/>
                  </a:cubicBezTo>
                  <a:cubicBezTo>
                    <a:pt x="404" y="218"/>
                    <a:pt x="402" y="211"/>
                    <a:pt x="397" y="208"/>
                  </a:cubicBezTo>
                  <a:cubicBezTo>
                    <a:pt x="392" y="205"/>
                    <a:pt x="386" y="206"/>
                    <a:pt x="383" y="211"/>
                  </a:cubicBezTo>
                  <a:cubicBezTo>
                    <a:pt x="352" y="260"/>
                    <a:pt x="352" y="260"/>
                    <a:pt x="352" y="260"/>
                  </a:cubicBezTo>
                  <a:cubicBezTo>
                    <a:pt x="348" y="265"/>
                    <a:pt x="350" y="272"/>
                    <a:pt x="355" y="275"/>
                  </a:cubicBezTo>
                  <a:cubicBezTo>
                    <a:pt x="357" y="276"/>
                    <a:pt x="359" y="277"/>
                    <a:pt x="361" y="277"/>
                  </a:cubicBezTo>
                  <a:cubicBezTo>
                    <a:pt x="364" y="277"/>
                    <a:pt x="368" y="275"/>
                    <a:pt x="370" y="272"/>
                  </a:cubicBezTo>
                  <a:close/>
                  <a:moveTo>
                    <a:pt x="471" y="97"/>
                  </a:moveTo>
                  <a:cubicBezTo>
                    <a:pt x="502" y="48"/>
                    <a:pt x="502" y="48"/>
                    <a:pt x="502" y="48"/>
                  </a:cubicBezTo>
                  <a:cubicBezTo>
                    <a:pt x="505" y="43"/>
                    <a:pt x="503" y="37"/>
                    <a:pt x="498" y="33"/>
                  </a:cubicBezTo>
                  <a:cubicBezTo>
                    <a:pt x="493" y="30"/>
                    <a:pt x="487" y="32"/>
                    <a:pt x="483" y="37"/>
                  </a:cubicBezTo>
                  <a:cubicBezTo>
                    <a:pt x="452" y="85"/>
                    <a:pt x="452" y="85"/>
                    <a:pt x="452" y="85"/>
                  </a:cubicBezTo>
                  <a:cubicBezTo>
                    <a:pt x="449" y="90"/>
                    <a:pt x="451" y="97"/>
                    <a:pt x="456" y="100"/>
                  </a:cubicBezTo>
                  <a:cubicBezTo>
                    <a:pt x="457" y="101"/>
                    <a:pt x="459" y="102"/>
                    <a:pt x="461" y="102"/>
                  </a:cubicBezTo>
                  <a:cubicBezTo>
                    <a:pt x="465" y="102"/>
                    <a:pt x="469" y="100"/>
                    <a:pt x="471" y="97"/>
                  </a:cubicBezTo>
                  <a:close/>
                  <a:moveTo>
                    <a:pt x="321" y="229"/>
                  </a:moveTo>
                  <a:cubicBezTo>
                    <a:pt x="369" y="198"/>
                    <a:pt x="369" y="198"/>
                    <a:pt x="369" y="198"/>
                  </a:cubicBezTo>
                  <a:cubicBezTo>
                    <a:pt x="374" y="195"/>
                    <a:pt x="376" y="188"/>
                    <a:pt x="373" y="183"/>
                  </a:cubicBezTo>
                  <a:cubicBezTo>
                    <a:pt x="370" y="178"/>
                    <a:pt x="363" y="177"/>
                    <a:pt x="358" y="180"/>
                  </a:cubicBezTo>
                  <a:cubicBezTo>
                    <a:pt x="309" y="211"/>
                    <a:pt x="309" y="211"/>
                    <a:pt x="309" y="211"/>
                  </a:cubicBezTo>
                  <a:cubicBezTo>
                    <a:pt x="304" y="214"/>
                    <a:pt x="303" y="221"/>
                    <a:pt x="306" y="226"/>
                  </a:cubicBezTo>
                  <a:cubicBezTo>
                    <a:pt x="308" y="229"/>
                    <a:pt x="311" y="231"/>
                    <a:pt x="315" y="231"/>
                  </a:cubicBezTo>
                  <a:cubicBezTo>
                    <a:pt x="317" y="231"/>
                    <a:pt x="319" y="230"/>
                    <a:pt x="321" y="229"/>
                  </a:cubicBezTo>
                  <a:close/>
                  <a:moveTo>
                    <a:pt x="495" y="128"/>
                  </a:moveTo>
                  <a:cubicBezTo>
                    <a:pt x="544" y="97"/>
                    <a:pt x="544" y="97"/>
                    <a:pt x="544" y="97"/>
                  </a:cubicBezTo>
                  <a:cubicBezTo>
                    <a:pt x="549" y="94"/>
                    <a:pt x="551" y="87"/>
                    <a:pt x="547" y="82"/>
                  </a:cubicBezTo>
                  <a:cubicBezTo>
                    <a:pt x="544" y="77"/>
                    <a:pt x="537" y="76"/>
                    <a:pt x="532" y="79"/>
                  </a:cubicBezTo>
                  <a:cubicBezTo>
                    <a:pt x="484" y="110"/>
                    <a:pt x="484" y="110"/>
                    <a:pt x="484" y="110"/>
                  </a:cubicBezTo>
                  <a:cubicBezTo>
                    <a:pt x="479" y="113"/>
                    <a:pt x="477" y="120"/>
                    <a:pt x="480" y="125"/>
                  </a:cubicBezTo>
                  <a:cubicBezTo>
                    <a:pt x="482" y="128"/>
                    <a:pt x="486" y="130"/>
                    <a:pt x="490" y="130"/>
                  </a:cubicBezTo>
                  <a:cubicBezTo>
                    <a:pt x="492" y="130"/>
                    <a:pt x="494" y="130"/>
                    <a:pt x="495" y="128"/>
                  </a:cubicBezTo>
                  <a:close/>
                  <a:moveTo>
                    <a:pt x="566" y="154"/>
                  </a:moveTo>
                  <a:cubicBezTo>
                    <a:pt x="566" y="148"/>
                    <a:pt x="561" y="143"/>
                    <a:pt x="555" y="143"/>
                  </a:cubicBezTo>
                  <a:cubicBezTo>
                    <a:pt x="500" y="143"/>
                    <a:pt x="500" y="143"/>
                    <a:pt x="500" y="143"/>
                  </a:cubicBezTo>
                  <a:cubicBezTo>
                    <a:pt x="494" y="143"/>
                    <a:pt x="489" y="148"/>
                    <a:pt x="489" y="154"/>
                  </a:cubicBezTo>
                  <a:cubicBezTo>
                    <a:pt x="489" y="160"/>
                    <a:pt x="494" y="165"/>
                    <a:pt x="500" y="165"/>
                  </a:cubicBezTo>
                  <a:cubicBezTo>
                    <a:pt x="555" y="165"/>
                    <a:pt x="555" y="165"/>
                    <a:pt x="555" y="165"/>
                  </a:cubicBezTo>
                  <a:cubicBezTo>
                    <a:pt x="561" y="165"/>
                    <a:pt x="566" y="160"/>
                    <a:pt x="566" y="154"/>
                  </a:cubicBezTo>
                  <a:close/>
                  <a:moveTo>
                    <a:pt x="364" y="154"/>
                  </a:moveTo>
                  <a:cubicBezTo>
                    <a:pt x="364" y="148"/>
                    <a:pt x="359" y="143"/>
                    <a:pt x="353" y="143"/>
                  </a:cubicBezTo>
                  <a:cubicBezTo>
                    <a:pt x="298" y="143"/>
                    <a:pt x="298" y="143"/>
                    <a:pt x="298" y="143"/>
                  </a:cubicBezTo>
                  <a:cubicBezTo>
                    <a:pt x="292" y="143"/>
                    <a:pt x="287" y="148"/>
                    <a:pt x="287" y="154"/>
                  </a:cubicBezTo>
                  <a:cubicBezTo>
                    <a:pt x="287" y="160"/>
                    <a:pt x="292" y="165"/>
                    <a:pt x="298" y="165"/>
                  </a:cubicBezTo>
                  <a:cubicBezTo>
                    <a:pt x="353" y="165"/>
                    <a:pt x="353" y="165"/>
                    <a:pt x="353" y="165"/>
                  </a:cubicBezTo>
                  <a:cubicBezTo>
                    <a:pt x="359" y="165"/>
                    <a:pt x="364" y="160"/>
                    <a:pt x="364" y="154"/>
                  </a:cubicBezTo>
                  <a:close/>
                  <a:moveTo>
                    <a:pt x="498" y="275"/>
                  </a:moveTo>
                  <a:cubicBezTo>
                    <a:pt x="503" y="272"/>
                    <a:pt x="505" y="265"/>
                    <a:pt x="502" y="260"/>
                  </a:cubicBezTo>
                  <a:cubicBezTo>
                    <a:pt x="471" y="211"/>
                    <a:pt x="471" y="211"/>
                    <a:pt x="471" y="211"/>
                  </a:cubicBezTo>
                  <a:cubicBezTo>
                    <a:pt x="467" y="206"/>
                    <a:pt x="461" y="205"/>
                    <a:pt x="456" y="208"/>
                  </a:cubicBezTo>
                  <a:cubicBezTo>
                    <a:pt x="451" y="211"/>
                    <a:pt x="449" y="218"/>
                    <a:pt x="452" y="223"/>
                  </a:cubicBezTo>
                  <a:cubicBezTo>
                    <a:pt x="483" y="272"/>
                    <a:pt x="483" y="272"/>
                    <a:pt x="483" y="272"/>
                  </a:cubicBezTo>
                  <a:cubicBezTo>
                    <a:pt x="485" y="275"/>
                    <a:pt x="489" y="277"/>
                    <a:pt x="492" y="277"/>
                  </a:cubicBezTo>
                  <a:cubicBezTo>
                    <a:pt x="494" y="277"/>
                    <a:pt x="496" y="276"/>
                    <a:pt x="498" y="275"/>
                  </a:cubicBezTo>
                  <a:close/>
                  <a:moveTo>
                    <a:pt x="397" y="100"/>
                  </a:moveTo>
                  <a:cubicBezTo>
                    <a:pt x="402" y="97"/>
                    <a:pt x="404" y="90"/>
                    <a:pt x="401" y="85"/>
                  </a:cubicBezTo>
                  <a:cubicBezTo>
                    <a:pt x="370" y="37"/>
                    <a:pt x="370" y="37"/>
                    <a:pt x="370" y="37"/>
                  </a:cubicBezTo>
                  <a:cubicBezTo>
                    <a:pt x="367" y="32"/>
                    <a:pt x="360" y="30"/>
                    <a:pt x="355" y="33"/>
                  </a:cubicBezTo>
                  <a:cubicBezTo>
                    <a:pt x="350" y="37"/>
                    <a:pt x="348" y="43"/>
                    <a:pt x="352" y="48"/>
                  </a:cubicBezTo>
                  <a:cubicBezTo>
                    <a:pt x="383" y="97"/>
                    <a:pt x="383" y="97"/>
                    <a:pt x="383" y="97"/>
                  </a:cubicBezTo>
                  <a:cubicBezTo>
                    <a:pt x="385" y="100"/>
                    <a:pt x="388" y="102"/>
                    <a:pt x="392" y="102"/>
                  </a:cubicBezTo>
                  <a:cubicBezTo>
                    <a:pt x="394" y="102"/>
                    <a:pt x="396" y="101"/>
                    <a:pt x="397" y="100"/>
                  </a:cubicBezTo>
                  <a:close/>
                  <a:moveTo>
                    <a:pt x="547" y="226"/>
                  </a:moveTo>
                  <a:cubicBezTo>
                    <a:pt x="551" y="221"/>
                    <a:pt x="549" y="214"/>
                    <a:pt x="544" y="211"/>
                  </a:cubicBezTo>
                  <a:cubicBezTo>
                    <a:pt x="495" y="180"/>
                    <a:pt x="495" y="180"/>
                    <a:pt x="495" y="180"/>
                  </a:cubicBezTo>
                  <a:cubicBezTo>
                    <a:pt x="490" y="177"/>
                    <a:pt x="484" y="178"/>
                    <a:pt x="480" y="183"/>
                  </a:cubicBezTo>
                  <a:cubicBezTo>
                    <a:pt x="477" y="188"/>
                    <a:pt x="479" y="195"/>
                    <a:pt x="484" y="198"/>
                  </a:cubicBezTo>
                  <a:cubicBezTo>
                    <a:pt x="532" y="229"/>
                    <a:pt x="532" y="229"/>
                    <a:pt x="532" y="229"/>
                  </a:cubicBezTo>
                  <a:cubicBezTo>
                    <a:pt x="534" y="230"/>
                    <a:pt x="536" y="231"/>
                    <a:pt x="538" y="231"/>
                  </a:cubicBezTo>
                  <a:cubicBezTo>
                    <a:pt x="542" y="231"/>
                    <a:pt x="545" y="229"/>
                    <a:pt x="547" y="226"/>
                  </a:cubicBezTo>
                  <a:close/>
                  <a:moveTo>
                    <a:pt x="373" y="125"/>
                  </a:moveTo>
                  <a:cubicBezTo>
                    <a:pt x="376" y="120"/>
                    <a:pt x="374" y="113"/>
                    <a:pt x="369" y="110"/>
                  </a:cubicBezTo>
                  <a:cubicBezTo>
                    <a:pt x="321" y="79"/>
                    <a:pt x="321" y="79"/>
                    <a:pt x="321" y="79"/>
                  </a:cubicBezTo>
                  <a:cubicBezTo>
                    <a:pt x="316" y="76"/>
                    <a:pt x="309" y="77"/>
                    <a:pt x="306" y="82"/>
                  </a:cubicBezTo>
                  <a:cubicBezTo>
                    <a:pt x="303" y="87"/>
                    <a:pt x="304" y="94"/>
                    <a:pt x="309" y="97"/>
                  </a:cubicBezTo>
                  <a:cubicBezTo>
                    <a:pt x="358" y="128"/>
                    <a:pt x="358" y="128"/>
                    <a:pt x="358" y="128"/>
                  </a:cubicBezTo>
                  <a:cubicBezTo>
                    <a:pt x="360" y="130"/>
                    <a:pt x="362" y="130"/>
                    <a:pt x="364" y="130"/>
                  </a:cubicBezTo>
                  <a:cubicBezTo>
                    <a:pt x="367" y="130"/>
                    <a:pt x="371" y="128"/>
                    <a:pt x="373" y="125"/>
                  </a:cubicBezTo>
                  <a:close/>
                  <a:moveTo>
                    <a:pt x="7" y="185"/>
                  </a:moveTo>
                  <a:cubicBezTo>
                    <a:pt x="1" y="185"/>
                    <a:pt x="0" y="194"/>
                    <a:pt x="9" y="196"/>
                  </a:cubicBezTo>
                  <a:cubicBezTo>
                    <a:pt x="13" y="197"/>
                    <a:pt x="52" y="202"/>
                    <a:pt x="89" y="205"/>
                  </a:cubicBezTo>
                  <a:cubicBezTo>
                    <a:pt x="122" y="209"/>
                    <a:pt x="151" y="212"/>
                    <a:pt x="161" y="208"/>
                  </a:cubicBezTo>
                  <a:cubicBezTo>
                    <a:pt x="169" y="204"/>
                    <a:pt x="177" y="197"/>
                    <a:pt x="182" y="190"/>
                  </a:cubicBezTo>
                  <a:cubicBezTo>
                    <a:pt x="178" y="185"/>
                    <a:pt x="174" y="179"/>
                    <a:pt x="174" y="172"/>
                  </a:cubicBezTo>
                  <a:cubicBezTo>
                    <a:pt x="174" y="172"/>
                    <a:pt x="175" y="171"/>
                    <a:pt x="175" y="170"/>
                  </a:cubicBezTo>
                  <a:cubicBezTo>
                    <a:pt x="134" y="174"/>
                    <a:pt x="12" y="184"/>
                    <a:pt x="7" y="185"/>
                  </a:cubicBezTo>
                  <a:close/>
                  <a:moveTo>
                    <a:pt x="190" y="151"/>
                  </a:moveTo>
                  <a:cubicBezTo>
                    <a:pt x="193" y="150"/>
                    <a:pt x="196" y="149"/>
                    <a:pt x="199" y="149"/>
                  </a:cubicBezTo>
                  <a:cubicBezTo>
                    <a:pt x="204" y="149"/>
                    <a:pt x="209" y="151"/>
                    <a:pt x="214" y="154"/>
                  </a:cubicBezTo>
                  <a:cubicBezTo>
                    <a:pt x="232" y="117"/>
                    <a:pt x="281" y="15"/>
                    <a:pt x="283" y="11"/>
                  </a:cubicBezTo>
                  <a:cubicBezTo>
                    <a:pt x="286" y="5"/>
                    <a:pt x="278" y="0"/>
                    <a:pt x="272" y="6"/>
                  </a:cubicBezTo>
                  <a:cubicBezTo>
                    <a:pt x="269" y="9"/>
                    <a:pt x="245" y="39"/>
                    <a:pt x="223" y="68"/>
                  </a:cubicBezTo>
                  <a:cubicBezTo>
                    <a:pt x="204" y="94"/>
                    <a:pt x="186" y="116"/>
                    <a:pt x="185" y="125"/>
                  </a:cubicBezTo>
                  <a:cubicBezTo>
                    <a:pt x="184" y="134"/>
                    <a:pt x="187" y="143"/>
                    <a:pt x="190" y="151"/>
                  </a:cubicBezTo>
                  <a:close/>
                  <a:moveTo>
                    <a:pt x="283" y="248"/>
                  </a:moveTo>
                  <a:cubicBezTo>
                    <a:pt x="269" y="219"/>
                    <a:pt x="258" y="193"/>
                    <a:pt x="250" y="187"/>
                  </a:cubicBezTo>
                  <a:cubicBezTo>
                    <a:pt x="242" y="182"/>
                    <a:pt x="232" y="180"/>
                    <a:pt x="222" y="179"/>
                  </a:cubicBezTo>
                  <a:cubicBezTo>
                    <a:pt x="220" y="186"/>
                    <a:pt x="215" y="191"/>
                    <a:pt x="207" y="194"/>
                  </a:cubicBezTo>
                  <a:cubicBezTo>
                    <a:pt x="230" y="225"/>
                    <a:pt x="302" y="322"/>
                    <a:pt x="305" y="326"/>
                  </a:cubicBezTo>
                  <a:cubicBezTo>
                    <a:pt x="309" y="330"/>
                    <a:pt x="317" y="327"/>
                    <a:pt x="315" y="319"/>
                  </a:cubicBezTo>
                  <a:cubicBezTo>
                    <a:pt x="314" y="314"/>
                    <a:pt x="298" y="280"/>
                    <a:pt x="283" y="248"/>
                  </a:cubicBezTo>
                  <a:close/>
                  <a:moveTo>
                    <a:pt x="199" y="185"/>
                  </a:moveTo>
                  <a:cubicBezTo>
                    <a:pt x="206" y="185"/>
                    <a:pt x="212" y="180"/>
                    <a:pt x="212" y="172"/>
                  </a:cubicBezTo>
                  <a:cubicBezTo>
                    <a:pt x="212" y="165"/>
                    <a:pt x="206" y="160"/>
                    <a:pt x="199" y="160"/>
                  </a:cubicBezTo>
                  <a:cubicBezTo>
                    <a:pt x="191" y="160"/>
                    <a:pt x="185" y="165"/>
                    <a:pt x="185" y="172"/>
                  </a:cubicBezTo>
                  <a:cubicBezTo>
                    <a:pt x="185" y="180"/>
                    <a:pt x="191" y="185"/>
                    <a:pt x="199" y="185"/>
                  </a:cubicBezTo>
                  <a:close/>
                  <a:moveTo>
                    <a:pt x="499" y="375"/>
                  </a:moveTo>
                  <a:cubicBezTo>
                    <a:pt x="415" y="289"/>
                    <a:pt x="341" y="320"/>
                    <a:pt x="276" y="348"/>
                  </a:cubicBezTo>
                  <a:cubicBezTo>
                    <a:pt x="258" y="356"/>
                    <a:pt x="239" y="364"/>
                    <a:pt x="221" y="369"/>
                  </a:cubicBezTo>
                  <a:cubicBezTo>
                    <a:pt x="210" y="210"/>
                    <a:pt x="210" y="210"/>
                    <a:pt x="210" y="210"/>
                  </a:cubicBezTo>
                  <a:cubicBezTo>
                    <a:pt x="193" y="191"/>
                    <a:pt x="193" y="191"/>
                    <a:pt x="193" y="191"/>
                  </a:cubicBezTo>
                  <a:cubicBezTo>
                    <a:pt x="186" y="199"/>
                    <a:pt x="186" y="199"/>
                    <a:pt x="186" y="199"/>
                  </a:cubicBezTo>
                  <a:cubicBezTo>
                    <a:pt x="172" y="376"/>
                    <a:pt x="172" y="376"/>
                    <a:pt x="172" y="376"/>
                  </a:cubicBezTo>
                  <a:cubicBezTo>
                    <a:pt x="165" y="375"/>
                    <a:pt x="159" y="375"/>
                    <a:pt x="152" y="373"/>
                  </a:cubicBezTo>
                  <a:cubicBezTo>
                    <a:pt x="151" y="373"/>
                    <a:pt x="151" y="373"/>
                    <a:pt x="150" y="373"/>
                  </a:cubicBezTo>
                  <a:cubicBezTo>
                    <a:pt x="124" y="366"/>
                    <a:pt x="97" y="351"/>
                    <a:pt x="68" y="320"/>
                  </a:cubicBezTo>
                  <a:cubicBezTo>
                    <a:pt x="51" y="335"/>
                    <a:pt x="51" y="335"/>
                    <a:pt x="51" y="335"/>
                  </a:cubicBezTo>
                  <a:cubicBezTo>
                    <a:pt x="82" y="369"/>
                    <a:pt x="112" y="386"/>
                    <a:pt x="140" y="394"/>
                  </a:cubicBezTo>
                  <a:cubicBezTo>
                    <a:pt x="183" y="437"/>
                    <a:pt x="223" y="451"/>
                    <a:pt x="260" y="451"/>
                  </a:cubicBezTo>
                  <a:cubicBezTo>
                    <a:pt x="261" y="451"/>
                    <a:pt x="263" y="451"/>
                    <a:pt x="264" y="451"/>
                  </a:cubicBezTo>
                  <a:cubicBezTo>
                    <a:pt x="262" y="452"/>
                    <a:pt x="260" y="453"/>
                    <a:pt x="258" y="453"/>
                  </a:cubicBezTo>
                  <a:cubicBezTo>
                    <a:pt x="192" y="482"/>
                    <a:pt x="129" y="509"/>
                    <a:pt x="50" y="425"/>
                  </a:cubicBezTo>
                  <a:cubicBezTo>
                    <a:pt x="33" y="441"/>
                    <a:pt x="33" y="441"/>
                    <a:pt x="33" y="441"/>
                  </a:cubicBezTo>
                  <a:cubicBezTo>
                    <a:pt x="78" y="489"/>
                    <a:pt x="120" y="504"/>
                    <a:pt x="159" y="504"/>
                  </a:cubicBezTo>
                  <a:cubicBezTo>
                    <a:pt x="198" y="504"/>
                    <a:pt x="234" y="489"/>
                    <a:pt x="267" y="475"/>
                  </a:cubicBezTo>
                  <a:cubicBezTo>
                    <a:pt x="335" y="446"/>
                    <a:pt x="393" y="421"/>
                    <a:pt x="467" y="499"/>
                  </a:cubicBezTo>
                  <a:cubicBezTo>
                    <a:pt x="484" y="484"/>
                    <a:pt x="484" y="484"/>
                    <a:pt x="484" y="484"/>
                  </a:cubicBezTo>
                  <a:cubicBezTo>
                    <a:pt x="440" y="437"/>
                    <a:pt x="399" y="423"/>
                    <a:pt x="361" y="424"/>
                  </a:cubicBezTo>
                  <a:cubicBezTo>
                    <a:pt x="364" y="423"/>
                    <a:pt x="366" y="422"/>
                    <a:pt x="368" y="421"/>
                  </a:cubicBezTo>
                  <a:cubicBezTo>
                    <a:pt x="436" y="392"/>
                    <a:pt x="494" y="367"/>
                    <a:pt x="568" y="446"/>
                  </a:cubicBezTo>
                  <a:cubicBezTo>
                    <a:pt x="585" y="430"/>
                    <a:pt x="585" y="430"/>
                    <a:pt x="585" y="430"/>
                  </a:cubicBezTo>
                  <a:cubicBezTo>
                    <a:pt x="555" y="398"/>
                    <a:pt x="526" y="382"/>
                    <a:pt x="499" y="375"/>
                  </a:cubicBezTo>
                  <a:close/>
                  <a:moveTo>
                    <a:pt x="359" y="400"/>
                  </a:moveTo>
                  <a:cubicBezTo>
                    <a:pt x="301" y="425"/>
                    <a:pt x="246" y="449"/>
                    <a:pt x="180" y="399"/>
                  </a:cubicBezTo>
                  <a:cubicBezTo>
                    <a:pt x="218" y="398"/>
                    <a:pt x="253" y="383"/>
                    <a:pt x="285" y="369"/>
                  </a:cubicBezTo>
                  <a:cubicBezTo>
                    <a:pt x="345" y="343"/>
                    <a:pt x="398" y="321"/>
                    <a:pt x="460" y="371"/>
                  </a:cubicBezTo>
                  <a:cubicBezTo>
                    <a:pt x="424" y="372"/>
                    <a:pt x="391" y="386"/>
                    <a:pt x="359" y="40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32" name="Icon"/>
            <p:cNvSpPr>
              <a:spLocks noEditPoints="1"/>
            </p:cNvSpPr>
            <p:nvPr/>
          </p:nvSpPr>
          <p:spPr bwMode="auto">
            <a:xfrm>
              <a:off x="-5844312" y="7090993"/>
              <a:ext cx="409170" cy="363011"/>
            </a:xfrm>
            <a:custGeom>
              <a:avLst/>
              <a:gdLst>
                <a:gd name="T0" fmla="*/ 514 w 522"/>
                <a:gd name="T1" fmla="*/ 86 h 463"/>
                <a:gd name="T2" fmla="*/ 484 w 522"/>
                <a:gd name="T3" fmla="*/ 87 h 463"/>
                <a:gd name="T4" fmla="*/ 433 w 522"/>
                <a:gd name="T5" fmla="*/ 140 h 463"/>
                <a:gd name="T6" fmla="*/ 362 w 522"/>
                <a:gd name="T7" fmla="*/ 69 h 463"/>
                <a:gd name="T8" fmla="*/ 239 w 522"/>
                <a:gd name="T9" fmla="*/ 69 h 463"/>
                <a:gd name="T10" fmla="*/ 239 w 522"/>
                <a:gd name="T11" fmla="*/ 69 h 463"/>
                <a:gd name="T12" fmla="*/ 239 w 522"/>
                <a:gd name="T13" fmla="*/ 69 h 463"/>
                <a:gd name="T14" fmla="*/ 165 w 522"/>
                <a:gd name="T15" fmla="*/ 156 h 463"/>
                <a:gd name="T16" fmla="*/ 168 w 522"/>
                <a:gd name="T17" fmla="*/ 185 h 463"/>
                <a:gd name="T18" fmla="*/ 197 w 522"/>
                <a:gd name="T19" fmla="*/ 183 h 463"/>
                <a:gd name="T20" fmla="*/ 259 w 522"/>
                <a:gd name="T21" fmla="*/ 109 h 463"/>
                <a:gd name="T22" fmla="*/ 296 w 522"/>
                <a:gd name="T23" fmla="*/ 109 h 463"/>
                <a:gd name="T24" fmla="*/ 157 w 522"/>
                <a:gd name="T25" fmla="*/ 273 h 463"/>
                <a:gd name="T26" fmla="*/ 61 w 522"/>
                <a:gd name="T27" fmla="*/ 273 h 463"/>
                <a:gd name="T28" fmla="*/ 35 w 522"/>
                <a:gd name="T29" fmla="*/ 298 h 463"/>
                <a:gd name="T30" fmla="*/ 61 w 522"/>
                <a:gd name="T31" fmla="*/ 324 h 463"/>
                <a:gd name="T32" fmla="*/ 186 w 522"/>
                <a:gd name="T33" fmla="*/ 324 h 463"/>
                <a:gd name="T34" fmla="*/ 207 w 522"/>
                <a:gd name="T35" fmla="*/ 312 h 463"/>
                <a:gd name="T36" fmla="*/ 259 w 522"/>
                <a:gd name="T37" fmla="*/ 253 h 463"/>
                <a:gd name="T38" fmla="*/ 321 w 522"/>
                <a:gd name="T39" fmla="*/ 314 h 463"/>
                <a:gd name="T40" fmla="*/ 296 w 522"/>
                <a:gd name="T41" fmla="*/ 430 h 463"/>
                <a:gd name="T42" fmla="*/ 316 w 522"/>
                <a:gd name="T43" fmla="*/ 460 h 463"/>
                <a:gd name="T44" fmla="*/ 346 w 522"/>
                <a:gd name="T45" fmla="*/ 440 h 463"/>
                <a:gd name="T46" fmla="*/ 378 w 522"/>
                <a:gd name="T47" fmla="*/ 289 h 463"/>
                <a:gd name="T48" fmla="*/ 378 w 522"/>
                <a:gd name="T49" fmla="*/ 289 h 463"/>
                <a:gd name="T50" fmla="*/ 369 w 522"/>
                <a:gd name="T51" fmla="*/ 267 h 463"/>
                <a:gd name="T52" fmla="*/ 318 w 522"/>
                <a:gd name="T53" fmla="*/ 214 h 463"/>
                <a:gd name="T54" fmla="*/ 378 w 522"/>
                <a:gd name="T55" fmla="*/ 144 h 463"/>
                <a:gd name="T56" fmla="*/ 419 w 522"/>
                <a:gd name="T57" fmla="*/ 182 h 463"/>
                <a:gd name="T58" fmla="*/ 420 w 522"/>
                <a:gd name="T59" fmla="*/ 183 h 463"/>
                <a:gd name="T60" fmla="*/ 422 w 522"/>
                <a:gd name="T61" fmla="*/ 184 h 463"/>
                <a:gd name="T62" fmla="*/ 423 w 522"/>
                <a:gd name="T63" fmla="*/ 186 h 463"/>
                <a:gd name="T64" fmla="*/ 423 w 522"/>
                <a:gd name="T65" fmla="*/ 186 h 463"/>
                <a:gd name="T66" fmla="*/ 446 w 522"/>
                <a:gd name="T67" fmla="*/ 185 h 463"/>
                <a:gd name="T68" fmla="*/ 447 w 522"/>
                <a:gd name="T69" fmla="*/ 185 h 463"/>
                <a:gd name="T70" fmla="*/ 514 w 522"/>
                <a:gd name="T71" fmla="*/ 116 h 463"/>
                <a:gd name="T72" fmla="*/ 514 w 522"/>
                <a:gd name="T73" fmla="*/ 86 h 463"/>
                <a:gd name="T74" fmla="*/ 440 w 522"/>
                <a:gd name="T75" fmla="*/ 40 h 463"/>
                <a:gd name="T76" fmla="*/ 400 w 522"/>
                <a:gd name="T77" fmla="*/ 0 h 463"/>
                <a:gd name="T78" fmla="*/ 361 w 522"/>
                <a:gd name="T79" fmla="*/ 40 h 463"/>
                <a:gd name="T80" fmla="*/ 400 w 522"/>
                <a:gd name="T81" fmla="*/ 79 h 463"/>
                <a:gd name="T82" fmla="*/ 440 w 522"/>
                <a:gd name="T83" fmla="*/ 40 h 463"/>
                <a:gd name="T84" fmla="*/ 109 w 522"/>
                <a:gd name="T85" fmla="*/ 206 h 463"/>
                <a:gd name="T86" fmla="*/ 13 w 522"/>
                <a:gd name="T87" fmla="*/ 206 h 463"/>
                <a:gd name="T88" fmla="*/ 0 w 522"/>
                <a:gd name="T89" fmla="*/ 194 h 463"/>
                <a:gd name="T90" fmla="*/ 13 w 522"/>
                <a:gd name="T91" fmla="*/ 181 h 463"/>
                <a:gd name="T92" fmla="*/ 109 w 522"/>
                <a:gd name="T93" fmla="*/ 181 h 463"/>
                <a:gd name="T94" fmla="*/ 122 w 522"/>
                <a:gd name="T95" fmla="*/ 194 h 463"/>
                <a:gd name="T96" fmla="*/ 109 w 522"/>
                <a:gd name="T97" fmla="*/ 206 h 463"/>
                <a:gd name="T98" fmla="*/ 134 w 522"/>
                <a:gd name="T99" fmla="*/ 122 h 463"/>
                <a:gd name="T100" fmla="*/ 13 w 522"/>
                <a:gd name="T101" fmla="*/ 122 h 463"/>
                <a:gd name="T102" fmla="*/ 0 w 522"/>
                <a:gd name="T103" fmla="*/ 109 h 463"/>
                <a:gd name="T104" fmla="*/ 13 w 522"/>
                <a:gd name="T105" fmla="*/ 96 h 463"/>
                <a:gd name="T106" fmla="*/ 134 w 522"/>
                <a:gd name="T107" fmla="*/ 96 h 463"/>
                <a:gd name="T108" fmla="*/ 147 w 522"/>
                <a:gd name="T109" fmla="*/ 109 h 463"/>
                <a:gd name="T110" fmla="*/ 134 w 522"/>
                <a:gd name="T111" fmla="*/ 122 h 463"/>
                <a:gd name="T112" fmla="*/ 227 w 522"/>
                <a:gd name="T113" fmla="*/ 37 h 463"/>
                <a:gd name="T114" fmla="*/ 13 w 522"/>
                <a:gd name="T115" fmla="*/ 37 h 463"/>
                <a:gd name="T116" fmla="*/ 0 w 522"/>
                <a:gd name="T117" fmla="*/ 24 h 463"/>
                <a:gd name="T118" fmla="*/ 13 w 522"/>
                <a:gd name="T119" fmla="*/ 12 h 463"/>
                <a:gd name="T120" fmla="*/ 227 w 522"/>
                <a:gd name="T121" fmla="*/ 12 h 463"/>
                <a:gd name="T122" fmla="*/ 240 w 522"/>
                <a:gd name="T123" fmla="*/ 24 h 463"/>
                <a:gd name="T124" fmla="*/ 227 w 522"/>
                <a:gd name="T125" fmla="*/ 37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2" h="463">
                  <a:moveTo>
                    <a:pt x="514" y="86"/>
                  </a:moveTo>
                  <a:cubicBezTo>
                    <a:pt x="505" y="78"/>
                    <a:pt x="492" y="79"/>
                    <a:pt x="484" y="87"/>
                  </a:cubicBezTo>
                  <a:cubicBezTo>
                    <a:pt x="433" y="140"/>
                    <a:pt x="433" y="140"/>
                    <a:pt x="433" y="140"/>
                  </a:cubicBezTo>
                  <a:cubicBezTo>
                    <a:pt x="362" y="69"/>
                    <a:pt x="362" y="69"/>
                    <a:pt x="362" y="69"/>
                  </a:cubicBezTo>
                  <a:cubicBezTo>
                    <a:pt x="239" y="69"/>
                    <a:pt x="239" y="69"/>
                    <a:pt x="239" y="69"/>
                  </a:cubicBezTo>
                  <a:cubicBezTo>
                    <a:pt x="239" y="69"/>
                    <a:pt x="239" y="69"/>
                    <a:pt x="239" y="69"/>
                  </a:cubicBezTo>
                  <a:cubicBezTo>
                    <a:pt x="239" y="69"/>
                    <a:pt x="239" y="69"/>
                    <a:pt x="239" y="69"/>
                  </a:cubicBezTo>
                  <a:cubicBezTo>
                    <a:pt x="165" y="156"/>
                    <a:pt x="165" y="156"/>
                    <a:pt x="165" y="156"/>
                  </a:cubicBezTo>
                  <a:cubicBezTo>
                    <a:pt x="158" y="165"/>
                    <a:pt x="159" y="178"/>
                    <a:pt x="168" y="185"/>
                  </a:cubicBezTo>
                  <a:cubicBezTo>
                    <a:pt x="177" y="193"/>
                    <a:pt x="190" y="191"/>
                    <a:pt x="197" y="183"/>
                  </a:cubicBezTo>
                  <a:cubicBezTo>
                    <a:pt x="259" y="109"/>
                    <a:pt x="259" y="109"/>
                    <a:pt x="259" y="109"/>
                  </a:cubicBezTo>
                  <a:cubicBezTo>
                    <a:pt x="296" y="109"/>
                    <a:pt x="296" y="109"/>
                    <a:pt x="296" y="109"/>
                  </a:cubicBezTo>
                  <a:cubicBezTo>
                    <a:pt x="157" y="273"/>
                    <a:pt x="157" y="273"/>
                    <a:pt x="157" y="273"/>
                  </a:cubicBezTo>
                  <a:cubicBezTo>
                    <a:pt x="61" y="273"/>
                    <a:pt x="61" y="273"/>
                    <a:pt x="61" y="273"/>
                  </a:cubicBezTo>
                  <a:cubicBezTo>
                    <a:pt x="47" y="273"/>
                    <a:pt x="35" y="284"/>
                    <a:pt x="35" y="298"/>
                  </a:cubicBezTo>
                  <a:cubicBezTo>
                    <a:pt x="35" y="312"/>
                    <a:pt x="47" y="324"/>
                    <a:pt x="61" y="324"/>
                  </a:cubicBezTo>
                  <a:cubicBezTo>
                    <a:pt x="186" y="324"/>
                    <a:pt x="186" y="324"/>
                    <a:pt x="186" y="324"/>
                  </a:cubicBezTo>
                  <a:cubicBezTo>
                    <a:pt x="195" y="324"/>
                    <a:pt x="202" y="319"/>
                    <a:pt x="207" y="312"/>
                  </a:cubicBezTo>
                  <a:cubicBezTo>
                    <a:pt x="259" y="253"/>
                    <a:pt x="259" y="253"/>
                    <a:pt x="259" y="253"/>
                  </a:cubicBezTo>
                  <a:cubicBezTo>
                    <a:pt x="321" y="314"/>
                    <a:pt x="321" y="314"/>
                    <a:pt x="321" y="314"/>
                  </a:cubicBezTo>
                  <a:cubicBezTo>
                    <a:pt x="296" y="430"/>
                    <a:pt x="296" y="430"/>
                    <a:pt x="296" y="430"/>
                  </a:cubicBezTo>
                  <a:cubicBezTo>
                    <a:pt x="293" y="444"/>
                    <a:pt x="302" y="457"/>
                    <a:pt x="316" y="460"/>
                  </a:cubicBezTo>
                  <a:cubicBezTo>
                    <a:pt x="329" y="463"/>
                    <a:pt x="343" y="454"/>
                    <a:pt x="346" y="440"/>
                  </a:cubicBezTo>
                  <a:cubicBezTo>
                    <a:pt x="378" y="289"/>
                    <a:pt x="378" y="289"/>
                    <a:pt x="378" y="289"/>
                  </a:cubicBezTo>
                  <a:cubicBezTo>
                    <a:pt x="378" y="289"/>
                    <a:pt x="378" y="289"/>
                    <a:pt x="378" y="289"/>
                  </a:cubicBezTo>
                  <a:cubicBezTo>
                    <a:pt x="379" y="281"/>
                    <a:pt x="375" y="272"/>
                    <a:pt x="369" y="267"/>
                  </a:cubicBezTo>
                  <a:cubicBezTo>
                    <a:pt x="318" y="214"/>
                    <a:pt x="318" y="214"/>
                    <a:pt x="318" y="214"/>
                  </a:cubicBezTo>
                  <a:cubicBezTo>
                    <a:pt x="378" y="144"/>
                    <a:pt x="378" y="144"/>
                    <a:pt x="378" y="144"/>
                  </a:cubicBezTo>
                  <a:cubicBezTo>
                    <a:pt x="419" y="182"/>
                    <a:pt x="419" y="182"/>
                    <a:pt x="419" y="182"/>
                  </a:cubicBezTo>
                  <a:cubicBezTo>
                    <a:pt x="420" y="183"/>
                    <a:pt x="420" y="183"/>
                    <a:pt x="420" y="183"/>
                  </a:cubicBezTo>
                  <a:cubicBezTo>
                    <a:pt x="421" y="184"/>
                    <a:pt x="421" y="184"/>
                    <a:pt x="422" y="184"/>
                  </a:cubicBezTo>
                  <a:cubicBezTo>
                    <a:pt x="423" y="186"/>
                    <a:pt x="423" y="186"/>
                    <a:pt x="423" y="186"/>
                  </a:cubicBezTo>
                  <a:cubicBezTo>
                    <a:pt x="423" y="186"/>
                    <a:pt x="423" y="186"/>
                    <a:pt x="423" y="186"/>
                  </a:cubicBezTo>
                  <a:cubicBezTo>
                    <a:pt x="430" y="190"/>
                    <a:pt x="439" y="190"/>
                    <a:pt x="446" y="185"/>
                  </a:cubicBezTo>
                  <a:cubicBezTo>
                    <a:pt x="447" y="185"/>
                    <a:pt x="447" y="185"/>
                    <a:pt x="447" y="185"/>
                  </a:cubicBezTo>
                  <a:cubicBezTo>
                    <a:pt x="514" y="116"/>
                    <a:pt x="514" y="116"/>
                    <a:pt x="514" y="116"/>
                  </a:cubicBezTo>
                  <a:cubicBezTo>
                    <a:pt x="522" y="107"/>
                    <a:pt x="522" y="94"/>
                    <a:pt x="514" y="86"/>
                  </a:cubicBezTo>
                  <a:close/>
                  <a:moveTo>
                    <a:pt x="440" y="40"/>
                  </a:moveTo>
                  <a:cubicBezTo>
                    <a:pt x="440" y="18"/>
                    <a:pt x="422" y="0"/>
                    <a:pt x="400" y="0"/>
                  </a:cubicBezTo>
                  <a:cubicBezTo>
                    <a:pt x="379" y="0"/>
                    <a:pt x="361" y="18"/>
                    <a:pt x="361" y="40"/>
                  </a:cubicBezTo>
                  <a:cubicBezTo>
                    <a:pt x="361" y="61"/>
                    <a:pt x="379" y="79"/>
                    <a:pt x="400" y="79"/>
                  </a:cubicBezTo>
                  <a:cubicBezTo>
                    <a:pt x="422" y="79"/>
                    <a:pt x="440" y="61"/>
                    <a:pt x="440" y="40"/>
                  </a:cubicBezTo>
                  <a:close/>
                  <a:moveTo>
                    <a:pt x="109" y="206"/>
                  </a:moveTo>
                  <a:cubicBezTo>
                    <a:pt x="13" y="206"/>
                    <a:pt x="13" y="206"/>
                    <a:pt x="13" y="206"/>
                  </a:cubicBezTo>
                  <a:cubicBezTo>
                    <a:pt x="6" y="206"/>
                    <a:pt x="0" y="201"/>
                    <a:pt x="0" y="194"/>
                  </a:cubicBezTo>
                  <a:cubicBezTo>
                    <a:pt x="0" y="186"/>
                    <a:pt x="6" y="181"/>
                    <a:pt x="13" y="181"/>
                  </a:cubicBezTo>
                  <a:cubicBezTo>
                    <a:pt x="109" y="181"/>
                    <a:pt x="109" y="181"/>
                    <a:pt x="109" y="181"/>
                  </a:cubicBezTo>
                  <a:cubicBezTo>
                    <a:pt x="116" y="181"/>
                    <a:pt x="122" y="186"/>
                    <a:pt x="122" y="194"/>
                  </a:cubicBezTo>
                  <a:cubicBezTo>
                    <a:pt x="122" y="201"/>
                    <a:pt x="116" y="206"/>
                    <a:pt x="109" y="206"/>
                  </a:cubicBezTo>
                  <a:close/>
                  <a:moveTo>
                    <a:pt x="134" y="122"/>
                  </a:moveTo>
                  <a:cubicBezTo>
                    <a:pt x="13" y="122"/>
                    <a:pt x="13" y="122"/>
                    <a:pt x="13" y="122"/>
                  </a:cubicBezTo>
                  <a:cubicBezTo>
                    <a:pt x="6" y="122"/>
                    <a:pt x="0" y="116"/>
                    <a:pt x="0" y="109"/>
                  </a:cubicBezTo>
                  <a:cubicBezTo>
                    <a:pt x="0" y="102"/>
                    <a:pt x="6" y="96"/>
                    <a:pt x="13" y="96"/>
                  </a:cubicBezTo>
                  <a:cubicBezTo>
                    <a:pt x="134" y="96"/>
                    <a:pt x="134" y="96"/>
                    <a:pt x="134" y="96"/>
                  </a:cubicBezTo>
                  <a:cubicBezTo>
                    <a:pt x="141" y="96"/>
                    <a:pt x="147" y="102"/>
                    <a:pt x="147" y="109"/>
                  </a:cubicBezTo>
                  <a:cubicBezTo>
                    <a:pt x="147" y="116"/>
                    <a:pt x="141" y="122"/>
                    <a:pt x="134" y="122"/>
                  </a:cubicBezTo>
                  <a:close/>
                  <a:moveTo>
                    <a:pt x="227" y="37"/>
                  </a:moveTo>
                  <a:cubicBezTo>
                    <a:pt x="13" y="37"/>
                    <a:pt x="13" y="37"/>
                    <a:pt x="13" y="37"/>
                  </a:cubicBezTo>
                  <a:cubicBezTo>
                    <a:pt x="6" y="37"/>
                    <a:pt x="0" y="32"/>
                    <a:pt x="0" y="24"/>
                  </a:cubicBezTo>
                  <a:cubicBezTo>
                    <a:pt x="0" y="17"/>
                    <a:pt x="6" y="12"/>
                    <a:pt x="13" y="12"/>
                  </a:cubicBezTo>
                  <a:cubicBezTo>
                    <a:pt x="227" y="12"/>
                    <a:pt x="227" y="12"/>
                    <a:pt x="227" y="12"/>
                  </a:cubicBezTo>
                  <a:cubicBezTo>
                    <a:pt x="234" y="12"/>
                    <a:pt x="240" y="17"/>
                    <a:pt x="240" y="24"/>
                  </a:cubicBezTo>
                  <a:cubicBezTo>
                    <a:pt x="240" y="32"/>
                    <a:pt x="234" y="37"/>
                    <a:pt x="227" y="3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33" name="Icon"/>
            <p:cNvSpPr>
              <a:spLocks noEditPoints="1"/>
            </p:cNvSpPr>
            <p:nvPr/>
          </p:nvSpPr>
          <p:spPr bwMode="auto">
            <a:xfrm>
              <a:off x="-1570151" y="6457716"/>
              <a:ext cx="430983" cy="431729"/>
            </a:xfrm>
            <a:custGeom>
              <a:avLst/>
              <a:gdLst>
                <a:gd name="T0" fmla="*/ 181 w 486"/>
                <a:gd name="T1" fmla="*/ 334 h 487"/>
                <a:gd name="T2" fmla="*/ 91 w 486"/>
                <a:gd name="T3" fmla="*/ 326 h 487"/>
                <a:gd name="T4" fmla="*/ 111 w 486"/>
                <a:gd name="T5" fmla="*/ 264 h 487"/>
                <a:gd name="T6" fmla="*/ 333 w 486"/>
                <a:gd name="T7" fmla="*/ 140 h 487"/>
                <a:gd name="T8" fmla="*/ 417 w 486"/>
                <a:gd name="T9" fmla="*/ 66 h 487"/>
                <a:gd name="T10" fmla="*/ 421 w 486"/>
                <a:gd name="T11" fmla="*/ 70 h 487"/>
                <a:gd name="T12" fmla="*/ 346 w 486"/>
                <a:gd name="T13" fmla="*/ 154 h 487"/>
                <a:gd name="T14" fmla="*/ 335 w 486"/>
                <a:gd name="T15" fmla="*/ 461 h 487"/>
                <a:gd name="T16" fmla="*/ 339 w 486"/>
                <a:gd name="T17" fmla="*/ 456 h 487"/>
                <a:gd name="T18" fmla="*/ 339 w 486"/>
                <a:gd name="T19" fmla="*/ 456 h 487"/>
                <a:gd name="T20" fmla="*/ 344 w 486"/>
                <a:gd name="T21" fmla="*/ 400 h 487"/>
                <a:gd name="T22" fmla="*/ 400 w 486"/>
                <a:gd name="T23" fmla="*/ 344 h 487"/>
                <a:gd name="T24" fmla="*/ 456 w 486"/>
                <a:gd name="T25" fmla="*/ 339 h 487"/>
                <a:gd name="T26" fmla="*/ 461 w 486"/>
                <a:gd name="T27" fmla="*/ 335 h 487"/>
                <a:gd name="T28" fmla="*/ 461 w 486"/>
                <a:gd name="T29" fmla="*/ 335 h 487"/>
                <a:gd name="T30" fmla="*/ 223 w 486"/>
                <a:gd name="T31" fmla="*/ 401 h 487"/>
                <a:gd name="T32" fmla="*/ 279 w 486"/>
                <a:gd name="T33" fmla="*/ 345 h 487"/>
                <a:gd name="T34" fmla="*/ 335 w 486"/>
                <a:gd name="T35" fmla="*/ 340 h 487"/>
                <a:gd name="T36" fmla="*/ 340 w 486"/>
                <a:gd name="T37" fmla="*/ 336 h 487"/>
                <a:gd name="T38" fmla="*/ 340 w 486"/>
                <a:gd name="T39" fmla="*/ 336 h 487"/>
                <a:gd name="T40" fmla="*/ 345 w 486"/>
                <a:gd name="T41" fmla="*/ 280 h 487"/>
                <a:gd name="T42" fmla="*/ 401 w 486"/>
                <a:gd name="T43" fmla="*/ 223 h 487"/>
                <a:gd name="T44" fmla="*/ 305 w 486"/>
                <a:gd name="T45" fmla="*/ 431 h 487"/>
                <a:gd name="T46" fmla="*/ 309 w 486"/>
                <a:gd name="T47" fmla="*/ 426 h 487"/>
                <a:gd name="T48" fmla="*/ 309 w 486"/>
                <a:gd name="T49" fmla="*/ 426 h 487"/>
                <a:gd name="T50" fmla="*/ 314 w 486"/>
                <a:gd name="T51" fmla="*/ 370 h 487"/>
                <a:gd name="T52" fmla="*/ 370 w 486"/>
                <a:gd name="T53" fmla="*/ 314 h 487"/>
                <a:gd name="T54" fmla="*/ 426 w 486"/>
                <a:gd name="T55" fmla="*/ 309 h 487"/>
                <a:gd name="T56" fmla="*/ 431 w 486"/>
                <a:gd name="T57" fmla="*/ 305 h 487"/>
                <a:gd name="T58" fmla="*/ 431 w 486"/>
                <a:gd name="T59" fmla="*/ 305 h 487"/>
                <a:gd name="T60" fmla="*/ 59 w 486"/>
                <a:gd name="T61" fmla="*/ 237 h 487"/>
                <a:gd name="T62" fmla="*/ 116 w 486"/>
                <a:gd name="T63" fmla="*/ 181 h 487"/>
                <a:gd name="T64" fmla="*/ 172 w 486"/>
                <a:gd name="T65" fmla="*/ 177 h 487"/>
                <a:gd name="T66" fmla="*/ 176 w 486"/>
                <a:gd name="T67" fmla="*/ 172 h 487"/>
                <a:gd name="T68" fmla="*/ 176 w 486"/>
                <a:gd name="T69" fmla="*/ 172 h 487"/>
                <a:gd name="T70" fmla="*/ 181 w 486"/>
                <a:gd name="T71" fmla="*/ 116 h 487"/>
                <a:gd name="T72" fmla="*/ 237 w 486"/>
                <a:gd name="T73" fmla="*/ 60 h 487"/>
                <a:gd name="T74" fmla="*/ 51 w 486"/>
                <a:gd name="T75" fmla="*/ 178 h 487"/>
                <a:gd name="T76" fmla="*/ 56 w 486"/>
                <a:gd name="T77" fmla="*/ 173 h 487"/>
                <a:gd name="T78" fmla="*/ 56 w 486"/>
                <a:gd name="T79" fmla="*/ 173 h 487"/>
                <a:gd name="T80" fmla="*/ 60 w 486"/>
                <a:gd name="T81" fmla="*/ 117 h 487"/>
                <a:gd name="T82" fmla="*/ 117 w 486"/>
                <a:gd name="T83" fmla="*/ 61 h 487"/>
                <a:gd name="T84" fmla="*/ 173 w 486"/>
                <a:gd name="T85" fmla="*/ 56 h 487"/>
                <a:gd name="T86" fmla="*/ 177 w 486"/>
                <a:gd name="T87" fmla="*/ 52 h 487"/>
                <a:gd name="T88" fmla="*/ 177 w 486"/>
                <a:gd name="T89" fmla="*/ 52 h 487"/>
                <a:gd name="T90" fmla="*/ 30 w 486"/>
                <a:gd name="T91" fmla="*/ 207 h 487"/>
                <a:gd name="T92" fmla="*/ 86 w 486"/>
                <a:gd name="T93" fmla="*/ 151 h 487"/>
                <a:gd name="T94" fmla="*/ 142 w 486"/>
                <a:gd name="T95" fmla="*/ 147 h 487"/>
                <a:gd name="T96" fmla="*/ 146 w 486"/>
                <a:gd name="T97" fmla="*/ 142 h 487"/>
                <a:gd name="T98" fmla="*/ 146 w 486"/>
                <a:gd name="T99" fmla="*/ 142 h 487"/>
                <a:gd name="T100" fmla="*/ 151 w 486"/>
                <a:gd name="T101" fmla="*/ 86 h 487"/>
                <a:gd name="T102" fmla="*/ 207 w 486"/>
                <a:gd name="T103" fmla="*/ 3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6" h="487">
                  <a:moveTo>
                    <a:pt x="333" y="182"/>
                  </a:moveTo>
                  <a:cubicBezTo>
                    <a:pt x="374" y="224"/>
                    <a:pt x="374" y="224"/>
                    <a:pt x="374" y="224"/>
                  </a:cubicBezTo>
                  <a:cubicBezTo>
                    <a:pt x="222" y="375"/>
                    <a:pt x="222" y="375"/>
                    <a:pt x="222" y="375"/>
                  </a:cubicBezTo>
                  <a:cubicBezTo>
                    <a:pt x="181" y="334"/>
                    <a:pt x="181" y="334"/>
                    <a:pt x="181" y="334"/>
                  </a:cubicBezTo>
                  <a:cubicBezTo>
                    <a:pt x="171" y="344"/>
                    <a:pt x="171" y="344"/>
                    <a:pt x="171" y="344"/>
                  </a:cubicBezTo>
                  <a:cubicBezTo>
                    <a:pt x="191" y="365"/>
                    <a:pt x="191" y="365"/>
                    <a:pt x="191" y="365"/>
                  </a:cubicBezTo>
                  <a:cubicBezTo>
                    <a:pt x="161" y="396"/>
                    <a:pt x="161" y="396"/>
                    <a:pt x="161" y="396"/>
                  </a:cubicBezTo>
                  <a:cubicBezTo>
                    <a:pt x="91" y="326"/>
                    <a:pt x="91" y="326"/>
                    <a:pt x="91" y="326"/>
                  </a:cubicBezTo>
                  <a:cubicBezTo>
                    <a:pt x="121" y="295"/>
                    <a:pt x="121" y="295"/>
                    <a:pt x="121" y="295"/>
                  </a:cubicBezTo>
                  <a:cubicBezTo>
                    <a:pt x="142" y="316"/>
                    <a:pt x="142" y="316"/>
                    <a:pt x="142" y="316"/>
                  </a:cubicBezTo>
                  <a:cubicBezTo>
                    <a:pt x="152" y="305"/>
                    <a:pt x="152" y="305"/>
                    <a:pt x="152" y="305"/>
                  </a:cubicBezTo>
                  <a:cubicBezTo>
                    <a:pt x="111" y="264"/>
                    <a:pt x="111" y="264"/>
                    <a:pt x="111" y="264"/>
                  </a:cubicBezTo>
                  <a:cubicBezTo>
                    <a:pt x="263" y="113"/>
                    <a:pt x="263" y="113"/>
                    <a:pt x="263" y="113"/>
                  </a:cubicBezTo>
                  <a:cubicBezTo>
                    <a:pt x="304" y="154"/>
                    <a:pt x="304" y="154"/>
                    <a:pt x="304" y="154"/>
                  </a:cubicBezTo>
                  <a:cubicBezTo>
                    <a:pt x="325" y="132"/>
                    <a:pt x="325" y="132"/>
                    <a:pt x="325" y="132"/>
                  </a:cubicBezTo>
                  <a:cubicBezTo>
                    <a:pt x="333" y="140"/>
                    <a:pt x="333" y="140"/>
                    <a:pt x="333" y="140"/>
                  </a:cubicBezTo>
                  <a:cubicBezTo>
                    <a:pt x="342" y="131"/>
                    <a:pt x="342" y="131"/>
                    <a:pt x="342" y="131"/>
                  </a:cubicBezTo>
                  <a:cubicBezTo>
                    <a:pt x="313" y="99"/>
                    <a:pt x="297" y="61"/>
                    <a:pt x="295" y="23"/>
                  </a:cubicBezTo>
                  <a:cubicBezTo>
                    <a:pt x="337" y="66"/>
                    <a:pt x="337" y="66"/>
                    <a:pt x="337" y="66"/>
                  </a:cubicBezTo>
                  <a:cubicBezTo>
                    <a:pt x="417" y="66"/>
                    <a:pt x="417" y="66"/>
                    <a:pt x="417" y="66"/>
                  </a:cubicBezTo>
                  <a:cubicBezTo>
                    <a:pt x="414" y="62"/>
                    <a:pt x="415" y="56"/>
                    <a:pt x="418" y="52"/>
                  </a:cubicBezTo>
                  <a:cubicBezTo>
                    <a:pt x="423" y="48"/>
                    <a:pt x="430" y="48"/>
                    <a:pt x="434" y="52"/>
                  </a:cubicBezTo>
                  <a:cubicBezTo>
                    <a:pt x="438" y="57"/>
                    <a:pt x="438" y="64"/>
                    <a:pt x="434" y="68"/>
                  </a:cubicBezTo>
                  <a:cubicBezTo>
                    <a:pt x="430" y="71"/>
                    <a:pt x="425" y="72"/>
                    <a:pt x="421" y="70"/>
                  </a:cubicBezTo>
                  <a:cubicBezTo>
                    <a:pt x="420" y="149"/>
                    <a:pt x="420" y="149"/>
                    <a:pt x="420" y="149"/>
                  </a:cubicBezTo>
                  <a:cubicBezTo>
                    <a:pt x="463" y="192"/>
                    <a:pt x="463" y="192"/>
                    <a:pt x="463" y="192"/>
                  </a:cubicBezTo>
                  <a:cubicBezTo>
                    <a:pt x="425" y="189"/>
                    <a:pt x="387" y="173"/>
                    <a:pt x="355" y="145"/>
                  </a:cubicBezTo>
                  <a:cubicBezTo>
                    <a:pt x="346" y="154"/>
                    <a:pt x="346" y="154"/>
                    <a:pt x="346" y="154"/>
                  </a:cubicBezTo>
                  <a:cubicBezTo>
                    <a:pt x="354" y="161"/>
                    <a:pt x="354" y="161"/>
                    <a:pt x="354" y="161"/>
                  </a:cubicBezTo>
                  <a:lnTo>
                    <a:pt x="333" y="182"/>
                  </a:lnTo>
                  <a:close/>
                  <a:moveTo>
                    <a:pt x="309" y="487"/>
                  </a:moveTo>
                  <a:cubicBezTo>
                    <a:pt x="335" y="461"/>
                    <a:pt x="335" y="461"/>
                    <a:pt x="335" y="461"/>
                  </a:cubicBezTo>
                  <a:cubicBezTo>
                    <a:pt x="309" y="435"/>
                    <a:pt x="309" y="435"/>
                    <a:pt x="309" y="435"/>
                  </a:cubicBezTo>
                  <a:cubicBezTo>
                    <a:pt x="283" y="461"/>
                    <a:pt x="283" y="461"/>
                    <a:pt x="283" y="461"/>
                  </a:cubicBezTo>
                  <a:cubicBezTo>
                    <a:pt x="309" y="487"/>
                    <a:pt x="309" y="487"/>
                    <a:pt x="309" y="487"/>
                  </a:cubicBezTo>
                  <a:close/>
                  <a:moveTo>
                    <a:pt x="339" y="456"/>
                  </a:moveTo>
                  <a:cubicBezTo>
                    <a:pt x="365" y="430"/>
                    <a:pt x="365" y="430"/>
                    <a:pt x="365" y="430"/>
                  </a:cubicBezTo>
                  <a:cubicBezTo>
                    <a:pt x="339" y="405"/>
                    <a:pt x="339" y="405"/>
                    <a:pt x="339" y="405"/>
                  </a:cubicBezTo>
                  <a:cubicBezTo>
                    <a:pt x="313" y="430"/>
                    <a:pt x="313" y="430"/>
                    <a:pt x="313" y="430"/>
                  </a:cubicBezTo>
                  <a:cubicBezTo>
                    <a:pt x="339" y="456"/>
                    <a:pt x="339" y="456"/>
                    <a:pt x="339" y="456"/>
                  </a:cubicBezTo>
                  <a:close/>
                  <a:moveTo>
                    <a:pt x="369" y="426"/>
                  </a:moveTo>
                  <a:cubicBezTo>
                    <a:pt x="395" y="400"/>
                    <a:pt x="395" y="400"/>
                    <a:pt x="395" y="400"/>
                  </a:cubicBezTo>
                  <a:cubicBezTo>
                    <a:pt x="369" y="374"/>
                    <a:pt x="369" y="374"/>
                    <a:pt x="369" y="374"/>
                  </a:cubicBezTo>
                  <a:cubicBezTo>
                    <a:pt x="344" y="400"/>
                    <a:pt x="344" y="400"/>
                    <a:pt x="344" y="400"/>
                  </a:cubicBezTo>
                  <a:cubicBezTo>
                    <a:pt x="369" y="426"/>
                    <a:pt x="369" y="426"/>
                    <a:pt x="369" y="426"/>
                  </a:cubicBezTo>
                  <a:close/>
                  <a:moveTo>
                    <a:pt x="400" y="396"/>
                  </a:moveTo>
                  <a:cubicBezTo>
                    <a:pt x="426" y="370"/>
                    <a:pt x="426" y="370"/>
                    <a:pt x="426" y="370"/>
                  </a:cubicBezTo>
                  <a:cubicBezTo>
                    <a:pt x="400" y="344"/>
                    <a:pt x="400" y="344"/>
                    <a:pt x="400" y="344"/>
                  </a:cubicBezTo>
                  <a:cubicBezTo>
                    <a:pt x="374" y="370"/>
                    <a:pt x="374" y="370"/>
                    <a:pt x="374" y="370"/>
                  </a:cubicBezTo>
                  <a:cubicBezTo>
                    <a:pt x="400" y="396"/>
                    <a:pt x="400" y="396"/>
                    <a:pt x="400" y="396"/>
                  </a:cubicBezTo>
                  <a:close/>
                  <a:moveTo>
                    <a:pt x="430" y="365"/>
                  </a:moveTo>
                  <a:cubicBezTo>
                    <a:pt x="456" y="339"/>
                    <a:pt x="456" y="339"/>
                    <a:pt x="456" y="339"/>
                  </a:cubicBezTo>
                  <a:cubicBezTo>
                    <a:pt x="430" y="314"/>
                    <a:pt x="430" y="314"/>
                    <a:pt x="430" y="314"/>
                  </a:cubicBezTo>
                  <a:cubicBezTo>
                    <a:pt x="404" y="339"/>
                    <a:pt x="404" y="339"/>
                    <a:pt x="404" y="339"/>
                  </a:cubicBezTo>
                  <a:cubicBezTo>
                    <a:pt x="430" y="365"/>
                    <a:pt x="430" y="365"/>
                    <a:pt x="430" y="365"/>
                  </a:cubicBezTo>
                  <a:close/>
                  <a:moveTo>
                    <a:pt x="461" y="335"/>
                  </a:moveTo>
                  <a:cubicBezTo>
                    <a:pt x="486" y="309"/>
                    <a:pt x="486" y="309"/>
                    <a:pt x="486" y="309"/>
                  </a:cubicBezTo>
                  <a:cubicBezTo>
                    <a:pt x="461" y="283"/>
                    <a:pt x="461" y="283"/>
                    <a:pt x="461" y="283"/>
                  </a:cubicBezTo>
                  <a:cubicBezTo>
                    <a:pt x="435" y="309"/>
                    <a:pt x="435" y="309"/>
                    <a:pt x="435" y="309"/>
                  </a:cubicBezTo>
                  <a:cubicBezTo>
                    <a:pt x="461" y="335"/>
                    <a:pt x="461" y="335"/>
                    <a:pt x="461" y="335"/>
                  </a:cubicBezTo>
                  <a:close/>
                  <a:moveTo>
                    <a:pt x="249" y="427"/>
                  </a:moveTo>
                  <a:cubicBezTo>
                    <a:pt x="275" y="401"/>
                    <a:pt x="275" y="401"/>
                    <a:pt x="275" y="401"/>
                  </a:cubicBezTo>
                  <a:cubicBezTo>
                    <a:pt x="249" y="375"/>
                    <a:pt x="249" y="375"/>
                    <a:pt x="249" y="375"/>
                  </a:cubicBezTo>
                  <a:cubicBezTo>
                    <a:pt x="223" y="401"/>
                    <a:pt x="223" y="401"/>
                    <a:pt x="223" y="401"/>
                  </a:cubicBezTo>
                  <a:cubicBezTo>
                    <a:pt x="249" y="427"/>
                    <a:pt x="249" y="427"/>
                    <a:pt x="249" y="427"/>
                  </a:cubicBezTo>
                  <a:close/>
                  <a:moveTo>
                    <a:pt x="279" y="396"/>
                  </a:moveTo>
                  <a:cubicBezTo>
                    <a:pt x="305" y="371"/>
                    <a:pt x="305" y="371"/>
                    <a:pt x="305" y="371"/>
                  </a:cubicBezTo>
                  <a:cubicBezTo>
                    <a:pt x="279" y="345"/>
                    <a:pt x="279" y="345"/>
                    <a:pt x="279" y="345"/>
                  </a:cubicBezTo>
                  <a:cubicBezTo>
                    <a:pt x="254" y="371"/>
                    <a:pt x="254" y="371"/>
                    <a:pt x="254" y="371"/>
                  </a:cubicBezTo>
                  <a:cubicBezTo>
                    <a:pt x="279" y="396"/>
                    <a:pt x="279" y="396"/>
                    <a:pt x="279" y="396"/>
                  </a:cubicBezTo>
                  <a:close/>
                  <a:moveTo>
                    <a:pt x="310" y="366"/>
                  </a:moveTo>
                  <a:cubicBezTo>
                    <a:pt x="335" y="340"/>
                    <a:pt x="335" y="340"/>
                    <a:pt x="335" y="340"/>
                  </a:cubicBezTo>
                  <a:cubicBezTo>
                    <a:pt x="310" y="315"/>
                    <a:pt x="310" y="315"/>
                    <a:pt x="310" y="315"/>
                  </a:cubicBezTo>
                  <a:cubicBezTo>
                    <a:pt x="284" y="340"/>
                    <a:pt x="284" y="340"/>
                    <a:pt x="284" y="340"/>
                  </a:cubicBezTo>
                  <a:cubicBezTo>
                    <a:pt x="310" y="366"/>
                    <a:pt x="310" y="366"/>
                    <a:pt x="310" y="366"/>
                  </a:cubicBezTo>
                  <a:close/>
                  <a:moveTo>
                    <a:pt x="340" y="336"/>
                  </a:moveTo>
                  <a:cubicBezTo>
                    <a:pt x="366" y="310"/>
                    <a:pt x="366" y="310"/>
                    <a:pt x="366" y="310"/>
                  </a:cubicBezTo>
                  <a:cubicBezTo>
                    <a:pt x="340" y="284"/>
                    <a:pt x="340" y="284"/>
                    <a:pt x="340" y="284"/>
                  </a:cubicBezTo>
                  <a:cubicBezTo>
                    <a:pt x="314" y="310"/>
                    <a:pt x="314" y="310"/>
                    <a:pt x="314" y="310"/>
                  </a:cubicBezTo>
                  <a:cubicBezTo>
                    <a:pt x="340" y="336"/>
                    <a:pt x="340" y="336"/>
                    <a:pt x="340" y="336"/>
                  </a:cubicBezTo>
                  <a:close/>
                  <a:moveTo>
                    <a:pt x="370" y="305"/>
                  </a:moveTo>
                  <a:cubicBezTo>
                    <a:pt x="396" y="280"/>
                    <a:pt x="396" y="280"/>
                    <a:pt x="396" y="280"/>
                  </a:cubicBezTo>
                  <a:cubicBezTo>
                    <a:pt x="370" y="254"/>
                    <a:pt x="370" y="254"/>
                    <a:pt x="370" y="254"/>
                  </a:cubicBezTo>
                  <a:cubicBezTo>
                    <a:pt x="345" y="280"/>
                    <a:pt x="345" y="280"/>
                    <a:pt x="345" y="280"/>
                  </a:cubicBezTo>
                  <a:cubicBezTo>
                    <a:pt x="370" y="305"/>
                    <a:pt x="370" y="305"/>
                    <a:pt x="370" y="305"/>
                  </a:cubicBezTo>
                  <a:close/>
                  <a:moveTo>
                    <a:pt x="401" y="275"/>
                  </a:moveTo>
                  <a:cubicBezTo>
                    <a:pt x="427" y="249"/>
                    <a:pt x="427" y="249"/>
                    <a:pt x="427" y="249"/>
                  </a:cubicBezTo>
                  <a:cubicBezTo>
                    <a:pt x="401" y="223"/>
                    <a:pt x="401" y="223"/>
                    <a:pt x="401" y="223"/>
                  </a:cubicBezTo>
                  <a:cubicBezTo>
                    <a:pt x="375" y="249"/>
                    <a:pt x="375" y="249"/>
                    <a:pt x="375" y="249"/>
                  </a:cubicBezTo>
                  <a:cubicBezTo>
                    <a:pt x="401" y="275"/>
                    <a:pt x="401" y="275"/>
                    <a:pt x="401" y="275"/>
                  </a:cubicBezTo>
                  <a:close/>
                  <a:moveTo>
                    <a:pt x="279" y="457"/>
                  </a:moveTo>
                  <a:cubicBezTo>
                    <a:pt x="305" y="431"/>
                    <a:pt x="305" y="431"/>
                    <a:pt x="305" y="431"/>
                  </a:cubicBezTo>
                  <a:cubicBezTo>
                    <a:pt x="279" y="405"/>
                    <a:pt x="279" y="405"/>
                    <a:pt x="279" y="405"/>
                  </a:cubicBezTo>
                  <a:cubicBezTo>
                    <a:pt x="253" y="431"/>
                    <a:pt x="253" y="431"/>
                    <a:pt x="253" y="431"/>
                  </a:cubicBezTo>
                  <a:cubicBezTo>
                    <a:pt x="279" y="457"/>
                    <a:pt x="279" y="457"/>
                    <a:pt x="279" y="457"/>
                  </a:cubicBezTo>
                  <a:close/>
                  <a:moveTo>
                    <a:pt x="309" y="426"/>
                  </a:moveTo>
                  <a:cubicBezTo>
                    <a:pt x="335" y="401"/>
                    <a:pt x="335" y="401"/>
                    <a:pt x="335" y="401"/>
                  </a:cubicBezTo>
                  <a:cubicBezTo>
                    <a:pt x="309" y="375"/>
                    <a:pt x="309" y="375"/>
                    <a:pt x="309" y="375"/>
                  </a:cubicBezTo>
                  <a:cubicBezTo>
                    <a:pt x="283" y="401"/>
                    <a:pt x="283" y="401"/>
                    <a:pt x="283" y="401"/>
                  </a:cubicBezTo>
                  <a:cubicBezTo>
                    <a:pt x="309" y="426"/>
                    <a:pt x="309" y="426"/>
                    <a:pt x="309" y="426"/>
                  </a:cubicBezTo>
                  <a:close/>
                  <a:moveTo>
                    <a:pt x="340" y="396"/>
                  </a:moveTo>
                  <a:cubicBezTo>
                    <a:pt x="365" y="370"/>
                    <a:pt x="365" y="370"/>
                    <a:pt x="365" y="370"/>
                  </a:cubicBezTo>
                  <a:cubicBezTo>
                    <a:pt x="340" y="344"/>
                    <a:pt x="340" y="344"/>
                    <a:pt x="340" y="344"/>
                  </a:cubicBezTo>
                  <a:cubicBezTo>
                    <a:pt x="314" y="370"/>
                    <a:pt x="314" y="370"/>
                    <a:pt x="314" y="370"/>
                  </a:cubicBezTo>
                  <a:cubicBezTo>
                    <a:pt x="340" y="396"/>
                    <a:pt x="340" y="396"/>
                    <a:pt x="340" y="396"/>
                  </a:cubicBezTo>
                  <a:close/>
                  <a:moveTo>
                    <a:pt x="370" y="366"/>
                  </a:moveTo>
                  <a:cubicBezTo>
                    <a:pt x="396" y="340"/>
                    <a:pt x="396" y="340"/>
                    <a:pt x="396" y="340"/>
                  </a:cubicBezTo>
                  <a:cubicBezTo>
                    <a:pt x="370" y="314"/>
                    <a:pt x="370" y="314"/>
                    <a:pt x="370" y="314"/>
                  </a:cubicBezTo>
                  <a:cubicBezTo>
                    <a:pt x="344" y="340"/>
                    <a:pt x="344" y="340"/>
                    <a:pt x="344" y="340"/>
                  </a:cubicBezTo>
                  <a:cubicBezTo>
                    <a:pt x="370" y="366"/>
                    <a:pt x="370" y="366"/>
                    <a:pt x="370" y="366"/>
                  </a:cubicBezTo>
                  <a:close/>
                  <a:moveTo>
                    <a:pt x="400" y="335"/>
                  </a:moveTo>
                  <a:cubicBezTo>
                    <a:pt x="426" y="309"/>
                    <a:pt x="426" y="309"/>
                    <a:pt x="426" y="309"/>
                  </a:cubicBezTo>
                  <a:cubicBezTo>
                    <a:pt x="400" y="284"/>
                    <a:pt x="400" y="284"/>
                    <a:pt x="400" y="284"/>
                  </a:cubicBezTo>
                  <a:cubicBezTo>
                    <a:pt x="374" y="309"/>
                    <a:pt x="374" y="309"/>
                    <a:pt x="374" y="309"/>
                  </a:cubicBezTo>
                  <a:cubicBezTo>
                    <a:pt x="400" y="335"/>
                    <a:pt x="400" y="335"/>
                    <a:pt x="400" y="335"/>
                  </a:cubicBezTo>
                  <a:close/>
                  <a:moveTo>
                    <a:pt x="431" y="305"/>
                  </a:moveTo>
                  <a:cubicBezTo>
                    <a:pt x="456" y="279"/>
                    <a:pt x="456" y="279"/>
                    <a:pt x="456" y="279"/>
                  </a:cubicBezTo>
                  <a:cubicBezTo>
                    <a:pt x="431" y="253"/>
                    <a:pt x="431" y="253"/>
                    <a:pt x="431" y="253"/>
                  </a:cubicBezTo>
                  <a:cubicBezTo>
                    <a:pt x="405" y="279"/>
                    <a:pt x="405" y="279"/>
                    <a:pt x="405" y="279"/>
                  </a:cubicBezTo>
                  <a:cubicBezTo>
                    <a:pt x="431" y="305"/>
                    <a:pt x="431" y="305"/>
                    <a:pt x="431" y="305"/>
                  </a:cubicBezTo>
                  <a:close/>
                  <a:moveTo>
                    <a:pt x="85" y="263"/>
                  </a:moveTo>
                  <a:cubicBezTo>
                    <a:pt x="111" y="237"/>
                    <a:pt x="111" y="237"/>
                    <a:pt x="111" y="237"/>
                  </a:cubicBezTo>
                  <a:cubicBezTo>
                    <a:pt x="85" y="211"/>
                    <a:pt x="85" y="211"/>
                    <a:pt x="85" y="211"/>
                  </a:cubicBezTo>
                  <a:cubicBezTo>
                    <a:pt x="59" y="237"/>
                    <a:pt x="59" y="237"/>
                    <a:pt x="59" y="237"/>
                  </a:cubicBezTo>
                  <a:cubicBezTo>
                    <a:pt x="85" y="263"/>
                    <a:pt x="85" y="263"/>
                    <a:pt x="85" y="263"/>
                  </a:cubicBezTo>
                  <a:close/>
                  <a:moveTo>
                    <a:pt x="116" y="233"/>
                  </a:moveTo>
                  <a:cubicBezTo>
                    <a:pt x="141" y="207"/>
                    <a:pt x="141" y="207"/>
                    <a:pt x="141" y="207"/>
                  </a:cubicBezTo>
                  <a:cubicBezTo>
                    <a:pt x="116" y="181"/>
                    <a:pt x="116" y="181"/>
                    <a:pt x="116" y="181"/>
                  </a:cubicBezTo>
                  <a:cubicBezTo>
                    <a:pt x="90" y="207"/>
                    <a:pt x="90" y="207"/>
                    <a:pt x="90" y="207"/>
                  </a:cubicBezTo>
                  <a:cubicBezTo>
                    <a:pt x="116" y="233"/>
                    <a:pt x="116" y="233"/>
                    <a:pt x="116" y="233"/>
                  </a:cubicBezTo>
                  <a:close/>
                  <a:moveTo>
                    <a:pt x="146" y="202"/>
                  </a:moveTo>
                  <a:cubicBezTo>
                    <a:pt x="172" y="177"/>
                    <a:pt x="172" y="177"/>
                    <a:pt x="172" y="177"/>
                  </a:cubicBezTo>
                  <a:cubicBezTo>
                    <a:pt x="146" y="151"/>
                    <a:pt x="146" y="151"/>
                    <a:pt x="146" y="151"/>
                  </a:cubicBezTo>
                  <a:cubicBezTo>
                    <a:pt x="120" y="177"/>
                    <a:pt x="120" y="177"/>
                    <a:pt x="120" y="177"/>
                  </a:cubicBezTo>
                  <a:cubicBezTo>
                    <a:pt x="146" y="202"/>
                    <a:pt x="146" y="202"/>
                    <a:pt x="146" y="202"/>
                  </a:cubicBezTo>
                  <a:close/>
                  <a:moveTo>
                    <a:pt x="176" y="172"/>
                  </a:moveTo>
                  <a:cubicBezTo>
                    <a:pt x="202" y="146"/>
                    <a:pt x="202" y="146"/>
                    <a:pt x="202" y="146"/>
                  </a:cubicBezTo>
                  <a:cubicBezTo>
                    <a:pt x="176" y="120"/>
                    <a:pt x="176" y="120"/>
                    <a:pt x="176" y="120"/>
                  </a:cubicBezTo>
                  <a:cubicBezTo>
                    <a:pt x="151" y="146"/>
                    <a:pt x="151" y="146"/>
                    <a:pt x="151" y="146"/>
                  </a:cubicBezTo>
                  <a:cubicBezTo>
                    <a:pt x="176" y="172"/>
                    <a:pt x="176" y="172"/>
                    <a:pt x="176" y="172"/>
                  </a:cubicBezTo>
                  <a:close/>
                  <a:moveTo>
                    <a:pt x="207" y="142"/>
                  </a:moveTo>
                  <a:cubicBezTo>
                    <a:pt x="232" y="116"/>
                    <a:pt x="232" y="116"/>
                    <a:pt x="232" y="116"/>
                  </a:cubicBezTo>
                  <a:cubicBezTo>
                    <a:pt x="207" y="90"/>
                    <a:pt x="207" y="90"/>
                    <a:pt x="207" y="90"/>
                  </a:cubicBezTo>
                  <a:cubicBezTo>
                    <a:pt x="181" y="116"/>
                    <a:pt x="181" y="116"/>
                    <a:pt x="181" y="116"/>
                  </a:cubicBezTo>
                  <a:cubicBezTo>
                    <a:pt x="207" y="142"/>
                    <a:pt x="207" y="142"/>
                    <a:pt x="207" y="142"/>
                  </a:cubicBezTo>
                  <a:close/>
                  <a:moveTo>
                    <a:pt x="237" y="111"/>
                  </a:moveTo>
                  <a:cubicBezTo>
                    <a:pt x="263" y="86"/>
                    <a:pt x="263" y="86"/>
                    <a:pt x="263" y="86"/>
                  </a:cubicBezTo>
                  <a:cubicBezTo>
                    <a:pt x="237" y="60"/>
                    <a:pt x="237" y="60"/>
                    <a:pt x="237" y="60"/>
                  </a:cubicBezTo>
                  <a:cubicBezTo>
                    <a:pt x="211" y="86"/>
                    <a:pt x="211" y="86"/>
                    <a:pt x="211" y="86"/>
                  </a:cubicBezTo>
                  <a:cubicBezTo>
                    <a:pt x="237" y="111"/>
                    <a:pt x="237" y="111"/>
                    <a:pt x="237" y="111"/>
                  </a:cubicBezTo>
                  <a:close/>
                  <a:moveTo>
                    <a:pt x="25" y="203"/>
                  </a:moveTo>
                  <a:cubicBezTo>
                    <a:pt x="51" y="178"/>
                    <a:pt x="51" y="178"/>
                    <a:pt x="51" y="178"/>
                  </a:cubicBezTo>
                  <a:cubicBezTo>
                    <a:pt x="25" y="152"/>
                    <a:pt x="25" y="152"/>
                    <a:pt x="25" y="152"/>
                  </a:cubicBezTo>
                  <a:cubicBezTo>
                    <a:pt x="0" y="178"/>
                    <a:pt x="0" y="178"/>
                    <a:pt x="0" y="178"/>
                  </a:cubicBezTo>
                  <a:cubicBezTo>
                    <a:pt x="25" y="203"/>
                    <a:pt x="25" y="203"/>
                    <a:pt x="25" y="203"/>
                  </a:cubicBezTo>
                  <a:close/>
                  <a:moveTo>
                    <a:pt x="56" y="173"/>
                  </a:moveTo>
                  <a:cubicBezTo>
                    <a:pt x="82" y="147"/>
                    <a:pt x="82" y="147"/>
                    <a:pt x="82" y="147"/>
                  </a:cubicBezTo>
                  <a:cubicBezTo>
                    <a:pt x="56" y="121"/>
                    <a:pt x="56" y="121"/>
                    <a:pt x="56" y="121"/>
                  </a:cubicBezTo>
                  <a:cubicBezTo>
                    <a:pt x="30" y="147"/>
                    <a:pt x="30" y="147"/>
                    <a:pt x="30" y="147"/>
                  </a:cubicBezTo>
                  <a:cubicBezTo>
                    <a:pt x="56" y="173"/>
                    <a:pt x="56" y="173"/>
                    <a:pt x="56" y="173"/>
                  </a:cubicBezTo>
                  <a:close/>
                  <a:moveTo>
                    <a:pt x="86" y="143"/>
                  </a:moveTo>
                  <a:cubicBezTo>
                    <a:pt x="112" y="117"/>
                    <a:pt x="112" y="117"/>
                    <a:pt x="112" y="117"/>
                  </a:cubicBezTo>
                  <a:cubicBezTo>
                    <a:pt x="86" y="91"/>
                    <a:pt x="86" y="91"/>
                    <a:pt x="86" y="91"/>
                  </a:cubicBezTo>
                  <a:cubicBezTo>
                    <a:pt x="60" y="117"/>
                    <a:pt x="60" y="117"/>
                    <a:pt x="60" y="117"/>
                  </a:cubicBezTo>
                  <a:cubicBezTo>
                    <a:pt x="86" y="143"/>
                    <a:pt x="86" y="143"/>
                    <a:pt x="86" y="143"/>
                  </a:cubicBezTo>
                  <a:close/>
                  <a:moveTo>
                    <a:pt x="117" y="112"/>
                  </a:moveTo>
                  <a:cubicBezTo>
                    <a:pt x="142" y="86"/>
                    <a:pt x="142" y="86"/>
                    <a:pt x="142" y="86"/>
                  </a:cubicBezTo>
                  <a:cubicBezTo>
                    <a:pt x="117" y="61"/>
                    <a:pt x="117" y="61"/>
                    <a:pt x="117" y="61"/>
                  </a:cubicBezTo>
                  <a:cubicBezTo>
                    <a:pt x="91" y="86"/>
                    <a:pt x="91" y="86"/>
                    <a:pt x="91" y="86"/>
                  </a:cubicBezTo>
                  <a:cubicBezTo>
                    <a:pt x="117" y="112"/>
                    <a:pt x="117" y="112"/>
                    <a:pt x="117" y="112"/>
                  </a:cubicBezTo>
                  <a:close/>
                  <a:moveTo>
                    <a:pt x="147" y="82"/>
                  </a:moveTo>
                  <a:cubicBezTo>
                    <a:pt x="173" y="56"/>
                    <a:pt x="173" y="56"/>
                    <a:pt x="173" y="56"/>
                  </a:cubicBezTo>
                  <a:cubicBezTo>
                    <a:pt x="147" y="30"/>
                    <a:pt x="147" y="30"/>
                    <a:pt x="147" y="30"/>
                  </a:cubicBezTo>
                  <a:cubicBezTo>
                    <a:pt x="121" y="56"/>
                    <a:pt x="121" y="56"/>
                    <a:pt x="121" y="56"/>
                  </a:cubicBezTo>
                  <a:cubicBezTo>
                    <a:pt x="147" y="82"/>
                    <a:pt x="147" y="82"/>
                    <a:pt x="147" y="82"/>
                  </a:cubicBezTo>
                  <a:close/>
                  <a:moveTo>
                    <a:pt x="177" y="52"/>
                  </a:moveTo>
                  <a:cubicBezTo>
                    <a:pt x="203" y="26"/>
                    <a:pt x="203" y="26"/>
                    <a:pt x="203" y="26"/>
                  </a:cubicBezTo>
                  <a:cubicBezTo>
                    <a:pt x="177" y="0"/>
                    <a:pt x="177" y="0"/>
                    <a:pt x="177" y="0"/>
                  </a:cubicBezTo>
                  <a:cubicBezTo>
                    <a:pt x="151" y="26"/>
                    <a:pt x="151" y="26"/>
                    <a:pt x="151" y="26"/>
                  </a:cubicBezTo>
                  <a:cubicBezTo>
                    <a:pt x="177" y="52"/>
                    <a:pt x="177" y="52"/>
                    <a:pt x="177" y="52"/>
                  </a:cubicBezTo>
                  <a:close/>
                  <a:moveTo>
                    <a:pt x="55" y="233"/>
                  </a:moveTo>
                  <a:cubicBezTo>
                    <a:pt x="81" y="207"/>
                    <a:pt x="81" y="207"/>
                    <a:pt x="81" y="207"/>
                  </a:cubicBezTo>
                  <a:cubicBezTo>
                    <a:pt x="55" y="182"/>
                    <a:pt x="55" y="182"/>
                    <a:pt x="55" y="182"/>
                  </a:cubicBezTo>
                  <a:cubicBezTo>
                    <a:pt x="30" y="207"/>
                    <a:pt x="30" y="207"/>
                    <a:pt x="30" y="207"/>
                  </a:cubicBezTo>
                  <a:cubicBezTo>
                    <a:pt x="55" y="233"/>
                    <a:pt x="55" y="233"/>
                    <a:pt x="55" y="233"/>
                  </a:cubicBezTo>
                  <a:close/>
                  <a:moveTo>
                    <a:pt x="86" y="203"/>
                  </a:moveTo>
                  <a:cubicBezTo>
                    <a:pt x="112" y="177"/>
                    <a:pt x="112" y="177"/>
                    <a:pt x="112" y="177"/>
                  </a:cubicBezTo>
                  <a:cubicBezTo>
                    <a:pt x="86" y="151"/>
                    <a:pt x="86" y="151"/>
                    <a:pt x="86" y="151"/>
                  </a:cubicBezTo>
                  <a:cubicBezTo>
                    <a:pt x="60" y="177"/>
                    <a:pt x="60" y="177"/>
                    <a:pt x="60" y="177"/>
                  </a:cubicBezTo>
                  <a:cubicBezTo>
                    <a:pt x="86" y="203"/>
                    <a:pt x="86" y="203"/>
                    <a:pt x="86" y="203"/>
                  </a:cubicBezTo>
                  <a:close/>
                  <a:moveTo>
                    <a:pt x="116" y="172"/>
                  </a:moveTo>
                  <a:cubicBezTo>
                    <a:pt x="142" y="147"/>
                    <a:pt x="142" y="147"/>
                    <a:pt x="142" y="147"/>
                  </a:cubicBezTo>
                  <a:cubicBezTo>
                    <a:pt x="116" y="121"/>
                    <a:pt x="116" y="121"/>
                    <a:pt x="116" y="121"/>
                  </a:cubicBezTo>
                  <a:cubicBezTo>
                    <a:pt x="90" y="147"/>
                    <a:pt x="90" y="147"/>
                    <a:pt x="90" y="147"/>
                  </a:cubicBezTo>
                  <a:cubicBezTo>
                    <a:pt x="116" y="172"/>
                    <a:pt x="116" y="172"/>
                    <a:pt x="116" y="172"/>
                  </a:cubicBezTo>
                  <a:close/>
                  <a:moveTo>
                    <a:pt x="146" y="142"/>
                  </a:moveTo>
                  <a:cubicBezTo>
                    <a:pt x="172" y="116"/>
                    <a:pt x="172" y="116"/>
                    <a:pt x="172" y="116"/>
                  </a:cubicBezTo>
                  <a:cubicBezTo>
                    <a:pt x="146" y="91"/>
                    <a:pt x="146" y="91"/>
                    <a:pt x="146" y="91"/>
                  </a:cubicBezTo>
                  <a:cubicBezTo>
                    <a:pt x="121" y="116"/>
                    <a:pt x="121" y="116"/>
                    <a:pt x="121" y="116"/>
                  </a:cubicBezTo>
                  <a:cubicBezTo>
                    <a:pt x="146" y="142"/>
                    <a:pt x="146" y="142"/>
                    <a:pt x="146" y="142"/>
                  </a:cubicBezTo>
                  <a:close/>
                  <a:moveTo>
                    <a:pt x="177" y="112"/>
                  </a:moveTo>
                  <a:cubicBezTo>
                    <a:pt x="203" y="86"/>
                    <a:pt x="203" y="86"/>
                    <a:pt x="203" y="86"/>
                  </a:cubicBezTo>
                  <a:cubicBezTo>
                    <a:pt x="177" y="60"/>
                    <a:pt x="177" y="60"/>
                    <a:pt x="177" y="60"/>
                  </a:cubicBezTo>
                  <a:cubicBezTo>
                    <a:pt x="151" y="86"/>
                    <a:pt x="151" y="86"/>
                    <a:pt x="151" y="86"/>
                  </a:cubicBezTo>
                  <a:cubicBezTo>
                    <a:pt x="177" y="112"/>
                    <a:pt x="177" y="112"/>
                    <a:pt x="177" y="112"/>
                  </a:cubicBezTo>
                  <a:close/>
                  <a:moveTo>
                    <a:pt x="207" y="81"/>
                  </a:moveTo>
                  <a:cubicBezTo>
                    <a:pt x="233" y="56"/>
                    <a:pt x="233" y="56"/>
                    <a:pt x="233" y="56"/>
                  </a:cubicBezTo>
                  <a:cubicBezTo>
                    <a:pt x="207" y="30"/>
                    <a:pt x="207" y="30"/>
                    <a:pt x="207" y="30"/>
                  </a:cubicBezTo>
                  <a:cubicBezTo>
                    <a:pt x="181" y="56"/>
                    <a:pt x="181" y="56"/>
                    <a:pt x="181" y="56"/>
                  </a:cubicBezTo>
                  <a:cubicBezTo>
                    <a:pt x="207" y="81"/>
                    <a:pt x="207" y="81"/>
                    <a:pt x="207" y="8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34" name="Icon"/>
            <p:cNvSpPr>
              <a:spLocks noEditPoints="1"/>
            </p:cNvSpPr>
            <p:nvPr/>
          </p:nvSpPr>
          <p:spPr bwMode="auto">
            <a:xfrm>
              <a:off x="-1091444" y="7054487"/>
              <a:ext cx="434076" cy="436023"/>
            </a:xfrm>
            <a:custGeom>
              <a:avLst/>
              <a:gdLst>
                <a:gd name="T0" fmla="*/ 60 w 186"/>
                <a:gd name="T1" fmla="*/ 94 h 187"/>
                <a:gd name="T2" fmla="*/ 126 w 186"/>
                <a:gd name="T3" fmla="*/ 94 h 187"/>
                <a:gd name="T4" fmla="*/ 101 w 186"/>
                <a:gd name="T5" fmla="*/ 44 h 187"/>
                <a:gd name="T6" fmla="*/ 93 w 186"/>
                <a:gd name="T7" fmla="*/ 0 h 187"/>
                <a:gd name="T8" fmla="*/ 85 w 186"/>
                <a:gd name="T9" fmla="*/ 44 h 187"/>
                <a:gd name="T10" fmla="*/ 101 w 186"/>
                <a:gd name="T11" fmla="*/ 44 h 187"/>
                <a:gd name="T12" fmla="*/ 101 w 186"/>
                <a:gd name="T13" fmla="*/ 144 h 187"/>
                <a:gd name="T14" fmla="*/ 85 w 186"/>
                <a:gd name="T15" fmla="*/ 144 h 187"/>
                <a:gd name="T16" fmla="*/ 93 w 186"/>
                <a:gd name="T17" fmla="*/ 187 h 187"/>
                <a:gd name="T18" fmla="*/ 73 w 186"/>
                <a:gd name="T19" fmla="*/ 58 h 187"/>
                <a:gd name="T20" fmla="*/ 57 w 186"/>
                <a:gd name="T21" fmla="*/ 16 h 187"/>
                <a:gd name="T22" fmla="*/ 43 w 186"/>
                <a:gd name="T23" fmla="*/ 24 h 187"/>
                <a:gd name="T24" fmla="*/ 69 w 186"/>
                <a:gd name="T25" fmla="*/ 59 h 187"/>
                <a:gd name="T26" fmla="*/ 140 w 186"/>
                <a:gd name="T27" fmla="*/ 175 h 187"/>
                <a:gd name="T28" fmla="*/ 125 w 186"/>
                <a:gd name="T29" fmla="*/ 133 h 187"/>
                <a:gd name="T30" fmla="*/ 110 w 186"/>
                <a:gd name="T31" fmla="*/ 141 h 187"/>
                <a:gd name="T32" fmla="*/ 136 w 186"/>
                <a:gd name="T33" fmla="*/ 176 h 187"/>
                <a:gd name="T34" fmla="*/ 57 w 186"/>
                <a:gd name="T35" fmla="*/ 74 h 187"/>
                <a:gd name="T36" fmla="*/ 24 w 186"/>
                <a:gd name="T37" fmla="*/ 44 h 187"/>
                <a:gd name="T38" fmla="*/ 15 w 186"/>
                <a:gd name="T39" fmla="*/ 58 h 187"/>
                <a:gd name="T40" fmla="*/ 50 w 186"/>
                <a:gd name="T41" fmla="*/ 78 h 187"/>
                <a:gd name="T42" fmla="*/ 174 w 186"/>
                <a:gd name="T43" fmla="*/ 141 h 187"/>
                <a:gd name="T44" fmla="*/ 141 w 186"/>
                <a:gd name="T45" fmla="*/ 111 h 187"/>
                <a:gd name="T46" fmla="*/ 132 w 186"/>
                <a:gd name="T47" fmla="*/ 125 h 187"/>
                <a:gd name="T48" fmla="*/ 167 w 186"/>
                <a:gd name="T49" fmla="*/ 145 h 187"/>
                <a:gd name="T50" fmla="*/ 51 w 186"/>
                <a:gd name="T51" fmla="*/ 94 h 187"/>
                <a:gd name="T52" fmla="*/ 8 w 186"/>
                <a:gd name="T53" fmla="*/ 85 h 187"/>
                <a:gd name="T54" fmla="*/ 8 w 186"/>
                <a:gd name="T55" fmla="*/ 102 h 187"/>
                <a:gd name="T56" fmla="*/ 51 w 186"/>
                <a:gd name="T57" fmla="*/ 94 h 187"/>
                <a:gd name="T58" fmla="*/ 178 w 186"/>
                <a:gd name="T59" fmla="*/ 85 h 187"/>
                <a:gd name="T60" fmla="*/ 135 w 186"/>
                <a:gd name="T61" fmla="*/ 94 h 187"/>
                <a:gd name="T62" fmla="*/ 178 w 186"/>
                <a:gd name="T63" fmla="*/ 102 h 187"/>
                <a:gd name="T64" fmla="*/ 125 w 186"/>
                <a:gd name="T65" fmla="*/ 55 h 187"/>
                <a:gd name="T66" fmla="*/ 140 w 186"/>
                <a:gd name="T67" fmla="*/ 13 h 187"/>
                <a:gd name="T68" fmla="*/ 110 w 186"/>
                <a:gd name="T69" fmla="*/ 46 h 187"/>
                <a:gd name="T70" fmla="*/ 118 w 186"/>
                <a:gd name="T71" fmla="*/ 59 h 187"/>
                <a:gd name="T72" fmla="*/ 57 w 186"/>
                <a:gd name="T73" fmla="*/ 172 h 187"/>
                <a:gd name="T74" fmla="*/ 73 w 186"/>
                <a:gd name="T75" fmla="*/ 130 h 187"/>
                <a:gd name="T76" fmla="*/ 43 w 186"/>
                <a:gd name="T77" fmla="*/ 163 h 187"/>
                <a:gd name="T78" fmla="*/ 50 w 186"/>
                <a:gd name="T79" fmla="*/ 176 h 187"/>
                <a:gd name="T80" fmla="*/ 141 w 186"/>
                <a:gd name="T81" fmla="*/ 76 h 187"/>
                <a:gd name="T82" fmla="*/ 174 w 186"/>
                <a:gd name="T83" fmla="*/ 46 h 187"/>
                <a:gd name="T84" fmla="*/ 132 w 186"/>
                <a:gd name="T85" fmla="*/ 62 h 187"/>
                <a:gd name="T86" fmla="*/ 136 w 186"/>
                <a:gd name="T87" fmla="*/ 78 h 187"/>
                <a:gd name="T88" fmla="*/ 24 w 186"/>
                <a:gd name="T89" fmla="*/ 144 h 187"/>
                <a:gd name="T90" fmla="*/ 57 w 186"/>
                <a:gd name="T91" fmla="*/ 114 h 187"/>
                <a:gd name="T92" fmla="*/ 15 w 186"/>
                <a:gd name="T93" fmla="*/ 130 h 187"/>
                <a:gd name="T94" fmla="*/ 19 w 186"/>
                <a:gd name="T95" fmla="*/ 145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6" h="187">
                  <a:moveTo>
                    <a:pt x="93" y="127"/>
                  </a:moveTo>
                  <a:cubicBezTo>
                    <a:pt x="75" y="127"/>
                    <a:pt x="60" y="112"/>
                    <a:pt x="60" y="94"/>
                  </a:cubicBezTo>
                  <a:cubicBezTo>
                    <a:pt x="60" y="75"/>
                    <a:pt x="75" y="60"/>
                    <a:pt x="93" y="60"/>
                  </a:cubicBezTo>
                  <a:cubicBezTo>
                    <a:pt x="111" y="60"/>
                    <a:pt x="126" y="75"/>
                    <a:pt x="126" y="94"/>
                  </a:cubicBezTo>
                  <a:cubicBezTo>
                    <a:pt x="126" y="112"/>
                    <a:pt x="111" y="127"/>
                    <a:pt x="93" y="127"/>
                  </a:cubicBezTo>
                  <a:moveTo>
                    <a:pt x="101" y="44"/>
                  </a:moveTo>
                  <a:cubicBezTo>
                    <a:pt x="101" y="9"/>
                    <a:pt x="101" y="9"/>
                    <a:pt x="101" y="9"/>
                  </a:cubicBezTo>
                  <a:cubicBezTo>
                    <a:pt x="101" y="4"/>
                    <a:pt x="98" y="0"/>
                    <a:pt x="93" y="0"/>
                  </a:cubicBezTo>
                  <a:cubicBezTo>
                    <a:pt x="88" y="0"/>
                    <a:pt x="85" y="4"/>
                    <a:pt x="85" y="9"/>
                  </a:cubicBezTo>
                  <a:cubicBezTo>
                    <a:pt x="85" y="44"/>
                    <a:pt x="85" y="44"/>
                    <a:pt x="85" y="44"/>
                  </a:cubicBezTo>
                  <a:cubicBezTo>
                    <a:pt x="85" y="48"/>
                    <a:pt x="88" y="52"/>
                    <a:pt x="93" y="52"/>
                  </a:cubicBezTo>
                  <a:cubicBezTo>
                    <a:pt x="98" y="52"/>
                    <a:pt x="101" y="48"/>
                    <a:pt x="101" y="44"/>
                  </a:cubicBezTo>
                  <a:close/>
                  <a:moveTo>
                    <a:pt x="101" y="179"/>
                  </a:moveTo>
                  <a:cubicBezTo>
                    <a:pt x="101" y="144"/>
                    <a:pt x="101" y="144"/>
                    <a:pt x="101" y="144"/>
                  </a:cubicBezTo>
                  <a:cubicBezTo>
                    <a:pt x="101" y="139"/>
                    <a:pt x="98" y="136"/>
                    <a:pt x="93" y="136"/>
                  </a:cubicBezTo>
                  <a:cubicBezTo>
                    <a:pt x="88" y="136"/>
                    <a:pt x="85" y="139"/>
                    <a:pt x="85" y="144"/>
                  </a:cubicBezTo>
                  <a:cubicBezTo>
                    <a:pt x="85" y="179"/>
                    <a:pt x="85" y="179"/>
                    <a:pt x="85" y="179"/>
                  </a:cubicBezTo>
                  <a:cubicBezTo>
                    <a:pt x="85" y="183"/>
                    <a:pt x="88" y="187"/>
                    <a:pt x="93" y="187"/>
                  </a:cubicBezTo>
                  <a:cubicBezTo>
                    <a:pt x="98" y="187"/>
                    <a:pt x="101" y="183"/>
                    <a:pt x="101" y="179"/>
                  </a:cubicBezTo>
                  <a:close/>
                  <a:moveTo>
                    <a:pt x="73" y="58"/>
                  </a:moveTo>
                  <a:cubicBezTo>
                    <a:pt x="77" y="55"/>
                    <a:pt x="78" y="50"/>
                    <a:pt x="76" y="46"/>
                  </a:cubicBezTo>
                  <a:cubicBezTo>
                    <a:pt x="57" y="16"/>
                    <a:pt x="57" y="16"/>
                    <a:pt x="57" y="16"/>
                  </a:cubicBezTo>
                  <a:cubicBezTo>
                    <a:pt x="55" y="12"/>
                    <a:pt x="50" y="10"/>
                    <a:pt x="46" y="13"/>
                  </a:cubicBezTo>
                  <a:cubicBezTo>
                    <a:pt x="42" y="15"/>
                    <a:pt x="40" y="20"/>
                    <a:pt x="43" y="24"/>
                  </a:cubicBezTo>
                  <a:cubicBezTo>
                    <a:pt x="61" y="55"/>
                    <a:pt x="61" y="55"/>
                    <a:pt x="61" y="55"/>
                  </a:cubicBezTo>
                  <a:cubicBezTo>
                    <a:pt x="63" y="57"/>
                    <a:pt x="66" y="59"/>
                    <a:pt x="69" y="59"/>
                  </a:cubicBezTo>
                  <a:cubicBezTo>
                    <a:pt x="70" y="59"/>
                    <a:pt x="72" y="58"/>
                    <a:pt x="73" y="58"/>
                  </a:cubicBezTo>
                  <a:close/>
                  <a:moveTo>
                    <a:pt x="140" y="175"/>
                  </a:moveTo>
                  <a:cubicBezTo>
                    <a:pt x="144" y="172"/>
                    <a:pt x="146" y="167"/>
                    <a:pt x="143" y="163"/>
                  </a:cubicBezTo>
                  <a:cubicBezTo>
                    <a:pt x="125" y="133"/>
                    <a:pt x="125" y="133"/>
                    <a:pt x="125" y="133"/>
                  </a:cubicBezTo>
                  <a:cubicBezTo>
                    <a:pt x="122" y="129"/>
                    <a:pt x="117" y="127"/>
                    <a:pt x="113" y="130"/>
                  </a:cubicBezTo>
                  <a:cubicBezTo>
                    <a:pt x="109" y="132"/>
                    <a:pt x="108" y="137"/>
                    <a:pt x="110" y="141"/>
                  </a:cubicBezTo>
                  <a:cubicBezTo>
                    <a:pt x="129" y="172"/>
                    <a:pt x="129" y="172"/>
                    <a:pt x="129" y="172"/>
                  </a:cubicBezTo>
                  <a:cubicBezTo>
                    <a:pt x="130" y="174"/>
                    <a:pt x="133" y="176"/>
                    <a:pt x="136" y="176"/>
                  </a:cubicBezTo>
                  <a:cubicBezTo>
                    <a:pt x="138" y="176"/>
                    <a:pt x="139" y="175"/>
                    <a:pt x="140" y="175"/>
                  </a:cubicBezTo>
                  <a:close/>
                  <a:moveTo>
                    <a:pt x="57" y="74"/>
                  </a:moveTo>
                  <a:cubicBezTo>
                    <a:pt x="59" y="70"/>
                    <a:pt x="58" y="64"/>
                    <a:pt x="54" y="62"/>
                  </a:cubicBezTo>
                  <a:cubicBezTo>
                    <a:pt x="24" y="44"/>
                    <a:pt x="24" y="44"/>
                    <a:pt x="24" y="44"/>
                  </a:cubicBezTo>
                  <a:cubicBezTo>
                    <a:pt x="20" y="41"/>
                    <a:pt x="15" y="42"/>
                    <a:pt x="12" y="46"/>
                  </a:cubicBezTo>
                  <a:cubicBezTo>
                    <a:pt x="10" y="50"/>
                    <a:pt x="11" y="55"/>
                    <a:pt x="15" y="58"/>
                  </a:cubicBezTo>
                  <a:cubicBezTo>
                    <a:pt x="45" y="76"/>
                    <a:pt x="45" y="76"/>
                    <a:pt x="45" y="76"/>
                  </a:cubicBezTo>
                  <a:cubicBezTo>
                    <a:pt x="47" y="77"/>
                    <a:pt x="48" y="78"/>
                    <a:pt x="50" y="78"/>
                  </a:cubicBezTo>
                  <a:cubicBezTo>
                    <a:pt x="53" y="78"/>
                    <a:pt x="55" y="76"/>
                    <a:pt x="57" y="74"/>
                  </a:cubicBezTo>
                  <a:close/>
                  <a:moveTo>
                    <a:pt x="174" y="141"/>
                  </a:moveTo>
                  <a:cubicBezTo>
                    <a:pt x="176" y="137"/>
                    <a:pt x="175" y="132"/>
                    <a:pt x="171" y="130"/>
                  </a:cubicBezTo>
                  <a:cubicBezTo>
                    <a:pt x="141" y="111"/>
                    <a:pt x="141" y="111"/>
                    <a:pt x="141" y="111"/>
                  </a:cubicBezTo>
                  <a:cubicBezTo>
                    <a:pt x="137" y="109"/>
                    <a:pt x="132" y="110"/>
                    <a:pt x="129" y="114"/>
                  </a:cubicBezTo>
                  <a:cubicBezTo>
                    <a:pt x="127" y="118"/>
                    <a:pt x="128" y="123"/>
                    <a:pt x="132" y="125"/>
                  </a:cubicBezTo>
                  <a:cubicBezTo>
                    <a:pt x="162" y="144"/>
                    <a:pt x="162" y="144"/>
                    <a:pt x="162" y="144"/>
                  </a:cubicBezTo>
                  <a:cubicBezTo>
                    <a:pt x="164" y="145"/>
                    <a:pt x="165" y="145"/>
                    <a:pt x="167" y="145"/>
                  </a:cubicBezTo>
                  <a:cubicBezTo>
                    <a:pt x="170" y="145"/>
                    <a:pt x="172" y="144"/>
                    <a:pt x="174" y="141"/>
                  </a:cubicBezTo>
                  <a:close/>
                  <a:moveTo>
                    <a:pt x="51" y="94"/>
                  </a:moveTo>
                  <a:cubicBezTo>
                    <a:pt x="51" y="89"/>
                    <a:pt x="47" y="85"/>
                    <a:pt x="43" y="85"/>
                  </a:cubicBezTo>
                  <a:cubicBezTo>
                    <a:pt x="8" y="85"/>
                    <a:pt x="8" y="85"/>
                    <a:pt x="8" y="85"/>
                  </a:cubicBezTo>
                  <a:cubicBezTo>
                    <a:pt x="4" y="85"/>
                    <a:pt x="0" y="89"/>
                    <a:pt x="0" y="94"/>
                  </a:cubicBezTo>
                  <a:cubicBezTo>
                    <a:pt x="0" y="98"/>
                    <a:pt x="4" y="102"/>
                    <a:pt x="8" y="102"/>
                  </a:cubicBezTo>
                  <a:cubicBezTo>
                    <a:pt x="43" y="102"/>
                    <a:pt x="43" y="102"/>
                    <a:pt x="43" y="102"/>
                  </a:cubicBezTo>
                  <a:cubicBezTo>
                    <a:pt x="47" y="102"/>
                    <a:pt x="51" y="98"/>
                    <a:pt x="51" y="94"/>
                  </a:cubicBezTo>
                  <a:close/>
                  <a:moveTo>
                    <a:pt x="186" y="94"/>
                  </a:moveTo>
                  <a:cubicBezTo>
                    <a:pt x="186" y="89"/>
                    <a:pt x="183" y="85"/>
                    <a:pt x="178" y="85"/>
                  </a:cubicBezTo>
                  <a:cubicBezTo>
                    <a:pt x="143" y="85"/>
                    <a:pt x="143" y="85"/>
                    <a:pt x="143" y="85"/>
                  </a:cubicBezTo>
                  <a:cubicBezTo>
                    <a:pt x="139" y="85"/>
                    <a:pt x="135" y="89"/>
                    <a:pt x="135" y="94"/>
                  </a:cubicBezTo>
                  <a:cubicBezTo>
                    <a:pt x="135" y="98"/>
                    <a:pt x="139" y="102"/>
                    <a:pt x="143" y="102"/>
                  </a:cubicBezTo>
                  <a:cubicBezTo>
                    <a:pt x="178" y="102"/>
                    <a:pt x="178" y="102"/>
                    <a:pt x="178" y="102"/>
                  </a:cubicBezTo>
                  <a:cubicBezTo>
                    <a:pt x="183" y="102"/>
                    <a:pt x="186" y="98"/>
                    <a:pt x="186" y="94"/>
                  </a:cubicBezTo>
                  <a:close/>
                  <a:moveTo>
                    <a:pt x="125" y="55"/>
                  </a:moveTo>
                  <a:cubicBezTo>
                    <a:pt x="143" y="24"/>
                    <a:pt x="143" y="24"/>
                    <a:pt x="143" y="24"/>
                  </a:cubicBezTo>
                  <a:cubicBezTo>
                    <a:pt x="146" y="20"/>
                    <a:pt x="144" y="15"/>
                    <a:pt x="140" y="13"/>
                  </a:cubicBezTo>
                  <a:cubicBezTo>
                    <a:pt x="136" y="10"/>
                    <a:pt x="131" y="12"/>
                    <a:pt x="129" y="16"/>
                  </a:cubicBezTo>
                  <a:cubicBezTo>
                    <a:pt x="110" y="46"/>
                    <a:pt x="110" y="46"/>
                    <a:pt x="110" y="46"/>
                  </a:cubicBezTo>
                  <a:cubicBezTo>
                    <a:pt x="108" y="50"/>
                    <a:pt x="109" y="55"/>
                    <a:pt x="113" y="58"/>
                  </a:cubicBezTo>
                  <a:cubicBezTo>
                    <a:pt x="115" y="58"/>
                    <a:pt x="116" y="59"/>
                    <a:pt x="118" y="59"/>
                  </a:cubicBezTo>
                  <a:cubicBezTo>
                    <a:pt x="120" y="59"/>
                    <a:pt x="123" y="57"/>
                    <a:pt x="125" y="55"/>
                  </a:cubicBezTo>
                  <a:close/>
                  <a:moveTo>
                    <a:pt x="57" y="172"/>
                  </a:moveTo>
                  <a:cubicBezTo>
                    <a:pt x="76" y="141"/>
                    <a:pt x="76" y="141"/>
                    <a:pt x="76" y="141"/>
                  </a:cubicBezTo>
                  <a:cubicBezTo>
                    <a:pt x="78" y="137"/>
                    <a:pt x="77" y="132"/>
                    <a:pt x="73" y="130"/>
                  </a:cubicBezTo>
                  <a:cubicBezTo>
                    <a:pt x="69" y="127"/>
                    <a:pt x="64" y="129"/>
                    <a:pt x="61" y="133"/>
                  </a:cubicBezTo>
                  <a:cubicBezTo>
                    <a:pt x="43" y="163"/>
                    <a:pt x="43" y="163"/>
                    <a:pt x="43" y="163"/>
                  </a:cubicBezTo>
                  <a:cubicBezTo>
                    <a:pt x="40" y="167"/>
                    <a:pt x="42" y="172"/>
                    <a:pt x="46" y="175"/>
                  </a:cubicBezTo>
                  <a:cubicBezTo>
                    <a:pt x="47" y="175"/>
                    <a:pt x="49" y="176"/>
                    <a:pt x="50" y="176"/>
                  </a:cubicBezTo>
                  <a:cubicBezTo>
                    <a:pt x="53" y="176"/>
                    <a:pt x="56" y="174"/>
                    <a:pt x="57" y="172"/>
                  </a:cubicBezTo>
                  <a:close/>
                  <a:moveTo>
                    <a:pt x="141" y="76"/>
                  </a:moveTo>
                  <a:cubicBezTo>
                    <a:pt x="171" y="58"/>
                    <a:pt x="171" y="58"/>
                    <a:pt x="171" y="58"/>
                  </a:cubicBezTo>
                  <a:cubicBezTo>
                    <a:pt x="175" y="55"/>
                    <a:pt x="176" y="50"/>
                    <a:pt x="174" y="46"/>
                  </a:cubicBezTo>
                  <a:cubicBezTo>
                    <a:pt x="172" y="42"/>
                    <a:pt x="166" y="41"/>
                    <a:pt x="162" y="44"/>
                  </a:cubicBezTo>
                  <a:cubicBezTo>
                    <a:pt x="132" y="62"/>
                    <a:pt x="132" y="62"/>
                    <a:pt x="132" y="62"/>
                  </a:cubicBezTo>
                  <a:cubicBezTo>
                    <a:pt x="128" y="64"/>
                    <a:pt x="127" y="70"/>
                    <a:pt x="129" y="74"/>
                  </a:cubicBezTo>
                  <a:cubicBezTo>
                    <a:pt x="131" y="76"/>
                    <a:pt x="134" y="78"/>
                    <a:pt x="136" y="78"/>
                  </a:cubicBezTo>
                  <a:cubicBezTo>
                    <a:pt x="138" y="78"/>
                    <a:pt x="139" y="77"/>
                    <a:pt x="141" y="76"/>
                  </a:cubicBezTo>
                  <a:close/>
                  <a:moveTo>
                    <a:pt x="24" y="144"/>
                  </a:moveTo>
                  <a:cubicBezTo>
                    <a:pt x="54" y="125"/>
                    <a:pt x="54" y="125"/>
                    <a:pt x="54" y="125"/>
                  </a:cubicBezTo>
                  <a:cubicBezTo>
                    <a:pt x="58" y="123"/>
                    <a:pt x="59" y="118"/>
                    <a:pt x="57" y="114"/>
                  </a:cubicBezTo>
                  <a:cubicBezTo>
                    <a:pt x="54" y="110"/>
                    <a:pt x="49" y="109"/>
                    <a:pt x="45" y="111"/>
                  </a:cubicBezTo>
                  <a:cubicBezTo>
                    <a:pt x="15" y="130"/>
                    <a:pt x="15" y="130"/>
                    <a:pt x="15" y="130"/>
                  </a:cubicBezTo>
                  <a:cubicBezTo>
                    <a:pt x="11" y="132"/>
                    <a:pt x="10" y="137"/>
                    <a:pt x="12" y="141"/>
                  </a:cubicBezTo>
                  <a:cubicBezTo>
                    <a:pt x="14" y="144"/>
                    <a:pt x="17" y="145"/>
                    <a:pt x="19" y="145"/>
                  </a:cubicBezTo>
                  <a:cubicBezTo>
                    <a:pt x="21" y="145"/>
                    <a:pt x="22" y="145"/>
                    <a:pt x="24" y="14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35" name="Icon"/>
            <p:cNvSpPr>
              <a:spLocks noEditPoints="1"/>
            </p:cNvSpPr>
            <p:nvPr/>
          </p:nvSpPr>
          <p:spPr bwMode="auto">
            <a:xfrm>
              <a:off x="-5352546" y="6476905"/>
              <a:ext cx="259493" cy="393350"/>
            </a:xfrm>
            <a:custGeom>
              <a:avLst/>
              <a:gdLst>
                <a:gd name="T0" fmla="*/ 94 w 184"/>
                <a:gd name="T1" fmla="*/ 9 h 280"/>
                <a:gd name="T2" fmla="*/ 85 w 184"/>
                <a:gd name="T3" fmla="*/ 0 h 280"/>
                <a:gd name="T4" fmla="*/ 76 w 184"/>
                <a:gd name="T5" fmla="*/ 9 h 280"/>
                <a:gd name="T6" fmla="*/ 85 w 184"/>
                <a:gd name="T7" fmla="*/ 18 h 280"/>
                <a:gd name="T8" fmla="*/ 94 w 184"/>
                <a:gd name="T9" fmla="*/ 9 h 280"/>
                <a:gd name="T10" fmla="*/ 119 w 184"/>
                <a:gd name="T11" fmla="*/ 10 h 280"/>
                <a:gd name="T12" fmla="*/ 111 w 184"/>
                <a:gd name="T13" fmla="*/ 1 h 280"/>
                <a:gd name="T14" fmla="*/ 102 w 184"/>
                <a:gd name="T15" fmla="*/ 10 h 280"/>
                <a:gd name="T16" fmla="*/ 110 w 184"/>
                <a:gd name="T17" fmla="*/ 19 h 280"/>
                <a:gd name="T18" fmla="*/ 119 w 184"/>
                <a:gd name="T19" fmla="*/ 10 h 280"/>
                <a:gd name="T20" fmla="*/ 155 w 184"/>
                <a:gd name="T21" fmla="*/ 105 h 280"/>
                <a:gd name="T22" fmla="*/ 142 w 184"/>
                <a:gd name="T23" fmla="*/ 118 h 280"/>
                <a:gd name="T24" fmla="*/ 49 w 184"/>
                <a:gd name="T25" fmla="*/ 116 h 280"/>
                <a:gd name="T26" fmla="*/ 36 w 184"/>
                <a:gd name="T27" fmla="*/ 103 h 280"/>
                <a:gd name="T28" fmla="*/ 37 w 184"/>
                <a:gd name="T29" fmla="*/ 71 h 280"/>
                <a:gd name="T30" fmla="*/ 51 w 184"/>
                <a:gd name="T31" fmla="*/ 58 h 280"/>
                <a:gd name="T32" fmla="*/ 143 w 184"/>
                <a:gd name="T33" fmla="*/ 60 h 280"/>
                <a:gd name="T34" fmla="*/ 156 w 184"/>
                <a:gd name="T35" fmla="*/ 73 h 280"/>
                <a:gd name="T36" fmla="*/ 155 w 184"/>
                <a:gd name="T37" fmla="*/ 105 h 280"/>
                <a:gd name="T38" fmla="*/ 120 w 184"/>
                <a:gd name="T39" fmla="*/ 48 h 280"/>
                <a:gd name="T40" fmla="*/ 114 w 184"/>
                <a:gd name="T41" fmla="*/ 53 h 280"/>
                <a:gd name="T42" fmla="*/ 80 w 184"/>
                <a:gd name="T43" fmla="*/ 52 h 280"/>
                <a:gd name="T44" fmla="*/ 75 w 184"/>
                <a:gd name="T45" fmla="*/ 47 h 280"/>
                <a:gd name="T46" fmla="*/ 75 w 184"/>
                <a:gd name="T47" fmla="*/ 36 h 280"/>
                <a:gd name="T48" fmla="*/ 80 w 184"/>
                <a:gd name="T49" fmla="*/ 31 h 280"/>
                <a:gd name="T50" fmla="*/ 115 w 184"/>
                <a:gd name="T51" fmla="*/ 31 h 280"/>
                <a:gd name="T52" fmla="*/ 120 w 184"/>
                <a:gd name="T53" fmla="*/ 37 h 280"/>
                <a:gd name="T54" fmla="*/ 120 w 184"/>
                <a:gd name="T55" fmla="*/ 48 h 280"/>
                <a:gd name="T56" fmla="*/ 35 w 184"/>
                <a:gd name="T57" fmla="*/ 182 h 280"/>
                <a:gd name="T58" fmla="*/ 51 w 184"/>
                <a:gd name="T59" fmla="*/ 167 h 280"/>
                <a:gd name="T60" fmla="*/ 65 w 184"/>
                <a:gd name="T61" fmla="*/ 183 h 280"/>
                <a:gd name="T62" fmla="*/ 50 w 184"/>
                <a:gd name="T63" fmla="*/ 198 h 280"/>
                <a:gd name="T64" fmla="*/ 35 w 184"/>
                <a:gd name="T65" fmla="*/ 182 h 280"/>
                <a:gd name="T66" fmla="*/ 123 w 184"/>
                <a:gd name="T67" fmla="*/ 184 h 280"/>
                <a:gd name="T68" fmla="*/ 139 w 184"/>
                <a:gd name="T69" fmla="*/ 169 h 280"/>
                <a:gd name="T70" fmla="*/ 153 w 184"/>
                <a:gd name="T71" fmla="*/ 185 h 280"/>
                <a:gd name="T72" fmla="*/ 138 w 184"/>
                <a:gd name="T73" fmla="*/ 199 h 280"/>
                <a:gd name="T74" fmla="*/ 123 w 184"/>
                <a:gd name="T75" fmla="*/ 184 h 280"/>
                <a:gd name="T76" fmla="*/ 173 w 184"/>
                <a:gd name="T77" fmla="*/ 193 h 280"/>
                <a:gd name="T78" fmla="*/ 176 w 184"/>
                <a:gd name="T79" fmla="*/ 52 h 280"/>
                <a:gd name="T80" fmla="*/ 150 w 184"/>
                <a:gd name="T81" fmla="*/ 25 h 280"/>
                <a:gd name="T82" fmla="*/ 45 w 184"/>
                <a:gd name="T83" fmla="*/ 23 h 280"/>
                <a:gd name="T84" fmla="*/ 18 w 184"/>
                <a:gd name="T85" fmla="*/ 49 h 280"/>
                <a:gd name="T86" fmla="*/ 15 w 184"/>
                <a:gd name="T87" fmla="*/ 189 h 280"/>
                <a:gd name="T88" fmla="*/ 41 w 184"/>
                <a:gd name="T89" fmla="*/ 216 h 280"/>
                <a:gd name="T90" fmla="*/ 42 w 184"/>
                <a:gd name="T91" fmla="*/ 216 h 280"/>
                <a:gd name="T92" fmla="*/ 0 w 184"/>
                <a:gd name="T93" fmla="*/ 276 h 280"/>
                <a:gd name="T94" fmla="*/ 23 w 184"/>
                <a:gd name="T95" fmla="*/ 276 h 280"/>
                <a:gd name="T96" fmla="*/ 53 w 184"/>
                <a:gd name="T97" fmla="*/ 233 h 280"/>
                <a:gd name="T98" fmla="*/ 84 w 184"/>
                <a:gd name="T99" fmla="*/ 234 h 280"/>
                <a:gd name="T100" fmla="*/ 102 w 184"/>
                <a:gd name="T101" fmla="*/ 234 h 280"/>
                <a:gd name="T102" fmla="*/ 133 w 184"/>
                <a:gd name="T103" fmla="*/ 235 h 280"/>
                <a:gd name="T104" fmla="*/ 161 w 184"/>
                <a:gd name="T105" fmla="*/ 279 h 280"/>
                <a:gd name="T106" fmla="*/ 184 w 184"/>
                <a:gd name="T107" fmla="*/ 280 h 280"/>
                <a:gd name="T108" fmla="*/ 145 w 184"/>
                <a:gd name="T109" fmla="*/ 218 h 280"/>
                <a:gd name="T110" fmla="*/ 146 w 184"/>
                <a:gd name="T111" fmla="*/ 218 h 280"/>
                <a:gd name="T112" fmla="*/ 173 w 184"/>
                <a:gd name="T113" fmla="*/ 193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84" h="280">
                  <a:moveTo>
                    <a:pt x="94" y="9"/>
                  </a:moveTo>
                  <a:cubicBezTo>
                    <a:pt x="94" y="5"/>
                    <a:pt x="90" y="1"/>
                    <a:pt x="85" y="0"/>
                  </a:cubicBezTo>
                  <a:cubicBezTo>
                    <a:pt x="81" y="0"/>
                    <a:pt x="77" y="4"/>
                    <a:pt x="76" y="9"/>
                  </a:cubicBezTo>
                  <a:cubicBezTo>
                    <a:pt x="76" y="14"/>
                    <a:pt x="80" y="18"/>
                    <a:pt x="85" y="18"/>
                  </a:cubicBezTo>
                  <a:cubicBezTo>
                    <a:pt x="90" y="18"/>
                    <a:pt x="94" y="14"/>
                    <a:pt x="94" y="9"/>
                  </a:cubicBezTo>
                  <a:moveTo>
                    <a:pt x="119" y="10"/>
                  </a:moveTo>
                  <a:cubicBezTo>
                    <a:pt x="120" y="5"/>
                    <a:pt x="116" y="1"/>
                    <a:pt x="111" y="1"/>
                  </a:cubicBezTo>
                  <a:cubicBezTo>
                    <a:pt x="106" y="1"/>
                    <a:pt x="102" y="5"/>
                    <a:pt x="102" y="10"/>
                  </a:cubicBezTo>
                  <a:cubicBezTo>
                    <a:pt x="102" y="14"/>
                    <a:pt x="106" y="18"/>
                    <a:pt x="110" y="19"/>
                  </a:cubicBezTo>
                  <a:cubicBezTo>
                    <a:pt x="115" y="19"/>
                    <a:pt x="119" y="15"/>
                    <a:pt x="119" y="10"/>
                  </a:cubicBezTo>
                  <a:moveTo>
                    <a:pt x="155" y="105"/>
                  </a:moveTo>
                  <a:cubicBezTo>
                    <a:pt x="155" y="118"/>
                    <a:pt x="142" y="118"/>
                    <a:pt x="142" y="118"/>
                  </a:cubicBezTo>
                  <a:cubicBezTo>
                    <a:pt x="49" y="116"/>
                    <a:pt x="49" y="116"/>
                    <a:pt x="49" y="116"/>
                  </a:cubicBezTo>
                  <a:cubicBezTo>
                    <a:pt x="36" y="116"/>
                    <a:pt x="36" y="103"/>
                    <a:pt x="36" y="103"/>
                  </a:cubicBezTo>
                  <a:cubicBezTo>
                    <a:pt x="37" y="71"/>
                    <a:pt x="37" y="71"/>
                    <a:pt x="37" y="71"/>
                  </a:cubicBezTo>
                  <a:cubicBezTo>
                    <a:pt x="37" y="58"/>
                    <a:pt x="51" y="58"/>
                    <a:pt x="51" y="58"/>
                  </a:cubicBezTo>
                  <a:cubicBezTo>
                    <a:pt x="143" y="60"/>
                    <a:pt x="143" y="60"/>
                    <a:pt x="143" y="60"/>
                  </a:cubicBezTo>
                  <a:cubicBezTo>
                    <a:pt x="156" y="60"/>
                    <a:pt x="156" y="73"/>
                    <a:pt x="156" y="73"/>
                  </a:cubicBezTo>
                  <a:lnTo>
                    <a:pt x="155" y="105"/>
                  </a:lnTo>
                  <a:close/>
                  <a:moveTo>
                    <a:pt x="120" y="48"/>
                  </a:moveTo>
                  <a:cubicBezTo>
                    <a:pt x="120" y="53"/>
                    <a:pt x="114" y="53"/>
                    <a:pt x="114" y="53"/>
                  </a:cubicBezTo>
                  <a:cubicBezTo>
                    <a:pt x="80" y="52"/>
                    <a:pt x="80" y="52"/>
                    <a:pt x="80" y="52"/>
                  </a:cubicBezTo>
                  <a:cubicBezTo>
                    <a:pt x="75" y="52"/>
                    <a:pt x="75" y="47"/>
                    <a:pt x="75" y="47"/>
                  </a:cubicBezTo>
                  <a:cubicBezTo>
                    <a:pt x="75" y="36"/>
                    <a:pt x="75" y="36"/>
                    <a:pt x="75" y="36"/>
                  </a:cubicBezTo>
                  <a:cubicBezTo>
                    <a:pt x="75" y="30"/>
                    <a:pt x="80" y="31"/>
                    <a:pt x="80" y="31"/>
                  </a:cubicBezTo>
                  <a:cubicBezTo>
                    <a:pt x="115" y="31"/>
                    <a:pt x="115" y="31"/>
                    <a:pt x="115" y="31"/>
                  </a:cubicBezTo>
                  <a:cubicBezTo>
                    <a:pt x="120" y="31"/>
                    <a:pt x="120" y="37"/>
                    <a:pt x="120" y="37"/>
                  </a:cubicBezTo>
                  <a:lnTo>
                    <a:pt x="120" y="48"/>
                  </a:lnTo>
                  <a:close/>
                  <a:moveTo>
                    <a:pt x="35" y="182"/>
                  </a:moveTo>
                  <a:cubicBezTo>
                    <a:pt x="35" y="174"/>
                    <a:pt x="42" y="167"/>
                    <a:pt x="51" y="167"/>
                  </a:cubicBezTo>
                  <a:cubicBezTo>
                    <a:pt x="59" y="167"/>
                    <a:pt x="66" y="174"/>
                    <a:pt x="65" y="183"/>
                  </a:cubicBezTo>
                  <a:cubicBezTo>
                    <a:pt x="65" y="191"/>
                    <a:pt x="58" y="198"/>
                    <a:pt x="50" y="198"/>
                  </a:cubicBezTo>
                  <a:cubicBezTo>
                    <a:pt x="41" y="197"/>
                    <a:pt x="35" y="190"/>
                    <a:pt x="35" y="182"/>
                  </a:cubicBezTo>
                  <a:moveTo>
                    <a:pt x="123" y="184"/>
                  </a:moveTo>
                  <a:cubicBezTo>
                    <a:pt x="123" y="175"/>
                    <a:pt x="130" y="169"/>
                    <a:pt x="139" y="169"/>
                  </a:cubicBezTo>
                  <a:cubicBezTo>
                    <a:pt x="147" y="169"/>
                    <a:pt x="154" y="176"/>
                    <a:pt x="153" y="185"/>
                  </a:cubicBezTo>
                  <a:cubicBezTo>
                    <a:pt x="153" y="193"/>
                    <a:pt x="146" y="200"/>
                    <a:pt x="138" y="199"/>
                  </a:cubicBezTo>
                  <a:cubicBezTo>
                    <a:pt x="129" y="199"/>
                    <a:pt x="123" y="192"/>
                    <a:pt x="123" y="184"/>
                  </a:cubicBezTo>
                  <a:moveTo>
                    <a:pt x="173" y="193"/>
                  </a:moveTo>
                  <a:cubicBezTo>
                    <a:pt x="176" y="52"/>
                    <a:pt x="176" y="52"/>
                    <a:pt x="176" y="52"/>
                  </a:cubicBezTo>
                  <a:cubicBezTo>
                    <a:pt x="176" y="52"/>
                    <a:pt x="177" y="25"/>
                    <a:pt x="150" y="25"/>
                  </a:cubicBezTo>
                  <a:cubicBezTo>
                    <a:pt x="45" y="23"/>
                    <a:pt x="45" y="23"/>
                    <a:pt x="45" y="23"/>
                  </a:cubicBezTo>
                  <a:cubicBezTo>
                    <a:pt x="45" y="23"/>
                    <a:pt x="19" y="22"/>
                    <a:pt x="18" y="49"/>
                  </a:cubicBezTo>
                  <a:cubicBezTo>
                    <a:pt x="15" y="189"/>
                    <a:pt x="15" y="189"/>
                    <a:pt x="15" y="189"/>
                  </a:cubicBezTo>
                  <a:cubicBezTo>
                    <a:pt x="15" y="189"/>
                    <a:pt x="15" y="216"/>
                    <a:pt x="41" y="216"/>
                  </a:cubicBezTo>
                  <a:cubicBezTo>
                    <a:pt x="42" y="216"/>
                    <a:pt x="42" y="216"/>
                    <a:pt x="42" y="216"/>
                  </a:cubicBezTo>
                  <a:cubicBezTo>
                    <a:pt x="0" y="276"/>
                    <a:pt x="0" y="276"/>
                    <a:pt x="0" y="276"/>
                  </a:cubicBezTo>
                  <a:cubicBezTo>
                    <a:pt x="23" y="276"/>
                    <a:pt x="23" y="276"/>
                    <a:pt x="23" y="276"/>
                  </a:cubicBezTo>
                  <a:cubicBezTo>
                    <a:pt x="53" y="233"/>
                    <a:pt x="53" y="233"/>
                    <a:pt x="53" y="233"/>
                  </a:cubicBezTo>
                  <a:cubicBezTo>
                    <a:pt x="84" y="234"/>
                    <a:pt x="84" y="234"/>
                    <a:pt x="84" y="234"/>
                  </a:cubicBezTo>
                  <a:cubicBezTo>
                    <a:pt x="102" y="234"/>
                    <a:pt x="102" y="234"/>
                    <a:pt x="102" y="234"/>
                  </a:cubicBezTo>
                  <a:cubicBezTo>
                    <a:pt x="133" y="235"/>
                    <a:pt x="133" y="235"/>
                    <a:pt x="133" y="235"/>
                  </a:cubicBezTo>
                  <a:cubicBezTo>
                    <a:pt x="161" y="279"/>
                    <a:pt x="161" y="279"/>
                    <a:pt x="161" y="279"/>
                  </a:cubicBezTo>
                  <a:cubicBezTo>
                    <a:pt x="184" y="280"/>
                    <a:pt x="184" y="280"/>
                    <a:pt x="184" y="280"/>
                  </a:cubicBezTo>
                  <a:cubicBezTo>
                    <a:pt x="145" y="218"/>
                    <a:pt x="145" y="218"/>
                    <a:pt x="145" y="218"/>
                  </a:cubicBezTo>
                  <a:cubicBezTo>
                    <a:pt x="146" y="218"/>
                    <a:pt x="146" y="218"/>
                    <a:pt x="146" y="218"/>
                  </a:cubicBezTo>
                  <a:cubicBezTo>
                    <a:pt x="146" y="218"/>
                    <a:pt x="172" y="219"/>
                    <a:pt x="173" y="19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36" name="Icon"/>
            <p:cNvSpPr>
              <a:spLocks noEditPoints="1"/>
            </p:cNvSpPr>
            <p:nvPr/>
          </p:nvSpPr>
          <p:spPr bwMode="auto">
            <a:xfrm>
              <a:off x="-4559138" y="7060897"/>
              <a:ext cx="340306" cy="423202"/>
            </a:xfrm>
            <a:custGeom>
              <a:avLst/>
              <a:gdLst>
                <a:gd name="T0" fmla="*/ 260 w 360"/>
                <a:gd name="T1" fmla="*/ 337 h 449"/>
                <a:gd name="T2" fmla="*/ 281 w 360"/>
                <a:gd name="T3" fmla="*/ 449 h 449"/>
                <a:gd name="T4" fmla="*/ 205 w 360"/>
                <a:gd name="T5" fmla="*/ 449 h 449"/>
                <a:gd name="T6" fmla="*/ 228 w 360"/>
                <a:gd name="T7" fmla="*/ 350 h 449"/>
                <a:gd name="T8" fmla="*/ 260 w 360"/>
                <a:gd name="T9" fmla="*/ 337 h 449"/>
                <a:gd name="T10" fmla="*/ 101 w 360"/>
                <a:gd name="T11" fmla="*/ 209 h 449"/>
                <a:gd name="T12" fmla="*/ 109 w 360"/>
                <a:gd name="T13" fmla="*/ 198 h 449"/>
                <a:gd name="T14" fmla="*/ 147 w 360"/>
                <a:gd name="T15" fmla="*/ 125 h 449"/>
                <a:gd name="T16" fmla="*/ 225 w 360"/>
                <a:gd name="T17" fmla="*/ 141 h 449"/>
                <a:gd name="T18" fmla="*/ 239 w 360"/>
                <a:gd name="T19" fmla="*/ 142 h 449"/>
                <a:gd name="T20" fmla="*/ 240 w 360"/>
                <a:gd name="T21" fmla="*/ 128 h 449"/>
                <a:gd name="T22" fmla="*/ 138 w 360"/>
                <a:gd name="T23" fmla="*/ 107 h 449"/>
                <a:gd name="T24" fmla="*/ 89 w 360"/>
                <a:gd name="T25" fmla="*/ 201 h 449"/>
                <a:gd name="T26" fmla="*/ 99 w 360"/>
                <a:gd name="T27" fmla="*/ 209 h 449"/>
                <a:gd name="T28" fmla="*/ 101 w 360"/>
                <a:gd name="T29" fmla="*/ 209 h 449"/>
                <a:gd name="T30" fmla="*/ 58 w 360"/>
                <a:gd name="T31" fmla="*/ 206 h 449"/>
                <a:gd name="T32" fmla="*/ 67 w 360"/>
                <a:gd name="T33" fmla="*/ 195 h 449"/>
                <a:gd name="T34" fmla="*/ 129 w 360"/>
                <a:gd name="T35" fmla="*/ 87 h 449"/>
                <a:gd name="T36" fmla="*/ 251 w 360"/>
                <a:gd name="T37" fmla="*/ 108 h 449"/>
                <a:gd name="T38" fmla="*/ 265 w 360"/>
                <a:gd name="T39" fmla="*/ 108 h 449"/>
                <a:gd name="T40" fmla="*/ 265 w 360"/>
                <a:gd name="T41" fmla="*/ 93 h 449"/>
                <a:gd name="T42" fmla="*/ 121 w 360"/>
                <a:gd name="T43" fmla="*/ 69 h 449"/>
                <a:gd name="T44" fmla="*/ 47 w 360"/>
                <a:gd name="T45" fmla="*/ 196 h 449"/>
                <a:gd name="T46" fmla="*/ 57 w 360"/>
                <a:gd name="T47" fmla="*/ 206 h 449"/>
                <a:gd name="T48" fmla="*/ 58 w 360"/>
                <a:gd name="T49" fmla="*/ 206 h 449"/>
                <a:gd name="T50" fmla="*/ 13 w 360"/>
                <a:gd name="T51" fmla="*/ 203 h 449"/>
                <a:gd name="T52" fmla="*/ 23 w 360"/>
                <a:gd name="T53" fmla="*/ 193 h 449"/>
                <a:gd name="T54" fmla="*/ 111 w 360"/>
                <a:gd name="T55" fmla="*/ 48 h 449"/>
                <a:gd name="T56" fmla="*/ 278 w 360"/>
                <a:gd name="T57" fmla="*/ 73 h 449"/>
                <a:gd name="T58" fmla="*/ 292 w 360"/>
                <a:gd name="T59" fmla="*/ 72 h 449"/>
                <a:gd name="T60" fmla="*/ 291 w 360"/>
                <a:gd name="T61" fmla="*/ 58 h 449"/>
                <a:gd name="T62" fmla="*/ 102 w 360"/>
                <a:gd name="T63" fmla="*/ 30 h 449"/>
                <a:gd name="T64" fmla="*/ 3 w 360"/>
                <a:gd name="T65" fmla="*/ 193 h 449"/>
                <a:gd name="T66" fmla="*/ 13 w 360"/>
                <a:gd name="T67" fmla="*/ 203 h 449"/>
                <a:gd name="T68" fmla="*/ 13 w 360"/>
                <a:gd name="T69" fmla="*/ 203 h 449"/>
                <a:gd name="T70" fmla="*/ 172 w 360"/>
                <a:gd name="T71" fmla="*/ 177 h 449"/>
                <a:gd name="T72" fmla="*/ 173 w 360"/>
                <a:gd name="T73" fmla="*/ 177 h 449"/>
                <a:gd name="T74" fmla="*/ 171 w 360"/>
                <a:gd name="T75" fmla="*/ 177 h 449"/>
                <a:gd name="T76" fmla="*/ 172 w 360"/>
                <a:gd name="T77" fmla="*/ 177 h 449"/>
                <a:gd name="T78" fmla="*/ 360 w 360"/>
                <a:gd name="T79" fmla="*/ 136 h 449"/>
                <a:gd name="T80" fmla="*/ 150 w 360"/>
                <a:gd name="T81" fmla="*/ 346 h 449"/>
                <a:gd name="T82" fmla="*/ 16 w 360"/>
                <a:gd name="T83" fmla="*/ 299 h 449"/>
                <a:gd name="T84" fmla="*/ 177 w 360"/>
                <a:gd name="T85" fmla="*/ 213 h 449"/>
                <a:gd name="T86" fmla="*/ 171 w 360"/>
                <a:gd name="T87" fmla="*/ 191 h 449"/>
                <a:gd name="T88" fmla="*/ 149 w 360"/>
                <a:gd name="T89" fmla="*/ 179 h 449"/>
                <a:gd name="T90" fmla="*/ 160 w 360"/>
                <a:gd name="T91" fmla="*/ 151 h 449"/>
                <a:gd name="T92" fmla="*/ 188 w 360"/>
                <a:gd name="T93" fmla="*/ 161 h 449"/>
                <a:gd name="T94" fmla="*/ 183 w 360"/>
                <a:gd name="T95" fmla="*/ 185 h 449"/>
                <a:gd name="T96" fmla="*/ 195 w 360"/>
                <a:gd name="T97" fmla="*/ 203 h 449"/>
                <a:gd name="T98" fmla="*/ 359 w 360"/>
                <a:gd name="T99" fmla="*/ 115 h 449"/>
                <a:gd name="T100" fmla="*/ 360 w 360"/>
                <a:gd name="T101" fmla="*/ 136 h 449"/>
                <a:gd name="T102" fmla="*/ 173 w 360"/>
                <a:gd name="T103" fmla="*/ 177 h 449"/>
                <a:gd name="T104" fmla="*/ 171 w 360"/>
                <a:gd name="T105" fmla="*/ 177 h 449"/>
                <a:gd name="T106" fmla="*/ 172 w 360"/>
                <a:gd name="T107" fmla="*/ 177 h 449"/>
                <a:gd name="T108" fmla="*/ 173 w 360"/>
                <a:gd name="T109" fmla="*/ 177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60" h="449">
                  <a:moveTo>
                    <a:pt x="260" y="337"/>
                  </a:moveTo>
                  <a:cubicBezTo>
                    <a:pt x="281" y="449"/>
                    <a:pt x="281" y="449"/>
                    <a:pt x="281" y="449"/>
                  </a:cubicBezTo>
                  <a:cubicBezTo>
                    <a:pt x="205" y="449"/>
                    <a:pt x="205" y="449"/>
                    <a:pt x="205" y="449"/>
                  </a:cubicBezTo>
                  <a:cubicBezTo>
                    <a:pt x="228" y="350"/>
                    <a:pt x="228" y="350"/>
                    <a:pt x="228" y="350"/>
                  </a:cubicBezTo>
                  <a:cubicBezTo>
                    <a:pt x="260" y="337"/>
                    <a:pt x="260" y="337"/>
                    <a:pt x="260" y="337"/>
                  </a:cubicBezTo>
                  <a:close/>
                  <a:moveTo>
                    <a:pt x="101" y="209"/>
                  </a:moveTo>
                  <a:cubicBezTo>
                    <a:pt x="106" y="208"/>
                    <a:pt x="110" y="203"/>
                    <a:pt x="109" y="198"/>
                  </a:cubicBezTo>
                  <a:cubicBezTo>
                    <a:pt x="104" y="168"/>
                    <a:pt x="119" y="138"/>
                    <a:pt x="147" y="125"/>
                  </a:cubicBezTo>
                  <a:cubicBezTo>
                    <a:pt x="173" y="112"/>
                    <a:pt x="206" y="119"/>
                    <a:pt x="225" y="141"/>
                  </a:cubicBezTo>
                  <a:cubicBezTo>
                    <a:pt x="229" y="145"/>
                    <a:pt x="235" y="146"/>
                    <a:pt x="239" y="142"/>
                  </a:cubicBezTo>
                  <a:cubicBezTo>
                    <a:pt x="244" y="138"/>
                    <a:pt x="244" y="132"/>
                    <a:pt x="240" y="128"/>
                  </a:cubicBezTo>
                  <a:cubicBezTo>
                    <a:pt x="215" y="99"/>
                    <a:pt x="173" y="90"/>
                    <a:pt x="138" y="107"/>
                  </a:cubicBezTo>
                  <a:cubicBezTo>
                    <a:pt x="102" y="123"/>
                    <a:pt x="82" y="162"/>
                    <a:pt x="89" y="201"/>
                  </a:cubicBezTo>
                  <a:cubicBezTo>
                    <a:pt x="90" y="206"/>
                    <a:pt x="94" y="209"/>
                    <a:pt x="99" y="209"/>
                  </a:cubicBezTo>
                  <a:cubicBezTo>
                    <a:pt x="100" y="209"/>
                    <a:pt x="100" y="209"/>
                    <a:pt x="101" y="209"/>
                  </a:cubicBezTo>
                  <a:close/>
                  <a:moveTo>
                    <a:pt x="58" y="206"/>
                  </a:moveTo>
                  <a:cubicBezTo>
                    <a:pt x="63" y="205"/>
                    <a:pt x="68" y="200"/>
                    <a:pt x="67" y="195"/>
                  </a:cubicBezTo>
                  <a:cubicBezTo>
                    <a:pt x="63" y="150"/>
                    <a:pt x="88" y="107"/>
                    <a:pt x="129" y="87"/>
                  </a:cubicBezTo>
                  <a:cubicBezTo>
                    <a:pt x="170" y="69"/>
                    <a:pt x="219" y="77"/>
                    <a:pt x="251" y="108"/>
                  </a:cubicBezTo>
                  <a:cubicBezTo>
                    <a:pt x="255" y="112"/>
                    <a:pt x="261" y="112"/>
                    <a:pt x="265" y="108"/>
                  </a:cubicBezTo>
                  <a:cubicBezTo>
                    <a:pt x="269" y="104"/>
                    <a:pt x="268" y="97"/>
                    <a:pt x="265" y="93"/>
                  </a:cubicBezTo>
                  <a:cubicBezTo>
                    <a:pt x="227" y="57"/>
                    <a:pt x="169" y="47"/>
                    <a:pt x="121" y="69"/>
                  </a:cubicBezTo>
                  <a:cubicBezTo>
                    <a:pt x="72" y="92"/>
                    <a:pt x="43" y="143"/>
                    <a:pt x="47" y="196"/>
                  </a:cubicBezTo>
                  <a:cubicBezTo>
                    <a:pt x="48" y="202"/>
                    <a:pt x="52" y="206"/>
                    <a:pt x="57" y="206"/>
                  </a:cubicBezTo>
                  <a:cubicBezTo>
                    <a:pt x="57" y="206"/>
                    <a:pt x="58" y="206"/>
                    <a:pt x="58" y="206"/>
                  </a:cubicBezTo>
                  <a:close/>
                  <a:moveTo>
                    <a:pt x="13" y="203"/>
                  </a:moveTo>
                  <a:cubicBezTo>
                    <a:pt x="19" y="203"/>
                    <a:pt x="23" y="198"/>
                    <a:pt x="23" y="193"/>
                  </a:cubicBezTo>
                  <a:cubicBezTo>
                    <a:pt x="20" y="131"/>
                    <a:pt x="55" y="74"/>
                    <a:pt x="111" y="48"/>
                  </a:cubicBezTo>
                  <a:cubicBezTo>
                    <a:pt x="167" y="22"/>
                    <a:pt x="232" y="32"/>
                    <a:pt x="278" y="73"/>
                  </a:cubicBezTo>
                  <a:cubicBezTo>
                    <a:pt x="282" y="77"/>
                    <a:pt x="288" y="76"/>
                    <a:pt x="292" y="72"/>
                  </a:cubicBezTo>
                  <a:cubicBezTo>
                    <a:pt x="295" y="68"/>
                    <a:pt x="295" y="62"/>
                    <a:pt x="291" y="58"/>
                  </a:cubicBezTo>
                  <a:cubicBezTo>
                    <a:pt x="239" y="11"/>
                    <a:pt x="165" y="0"/>
                    <a:pt x="102" y="30"/>
                  </a:cubicBezTo>
                  <a:cubicBezTo>
                    <a:pt x="39" y="59"/>
                    <a:pt x="0" y="123"/>
                    <a:pt x="3" y="193"/>
                  </a:cubicBezTo>
                  <a:cubicBezTo>
                    <a:pt x="3" y="199"/>
                    <a:pt x="8" y="203"/>
                    <a:pt x="13" y="203"/>
                  </a:cubicBezTo>
                  <a:cubicBezTo>
                    <a:pt x="13" y="203"/>
                    <a:pt x="13" y="203"/>
                    <a:pt x="13" y="203"/>
                  </a:cubicBezTo>
                  <a:close/>
                  <a:moveTo>
                    <a:pt x="172" y="177"/>
                  </a:moveTo>
                  <a:cubicBezTo>
                    <a:pt x="173" y="177"/>
                    <a:pt x="173" y="177"/>
                    <a:pt x="173" y="177"/>
                  </a:cubicBezTo>
                  <a:cubicBezTo>
                    <a:pt x="171" y="177"/>
                    <a:pt x="171" y="177"/>
                    <a:pt x="171" y="177"/>
                  </a:cubicBezTo>
                  <a:lnTo>
                    <a:pt x="172" y="177"/>
                  </a:lnTo>
                  <a:close/>
                  <a:moveTo>
                    <a:pt x="360" y="136"/>
                  </a:moveTo>
                  <a:cubicBezTo>
                    <a:pt x="360" y="252"/>
                    <a:pt x="266" y="346"/>
                    <a:pt x="150" y="346"/>
                  </a:cubicBezTo>
                  <a:cubicBezTo>
                    <a:pt x="99" y="346"/>
                    <a:pt x="52" y="328"/>
                    <a:pt x="16" y="299"/>
                  </a:cubicBezTo>
                  <a:cubicBezTo>
                    <a:pt x="177" y="213"/>
                    <a:pt x="177" y="213"/>
                    <a:pt x="177" y="213"/>
                  </a:cubicBezTo>
                  <a:cubicBezTo>
                    <a:pt x="171" y="191"/>
                    <a:pt x="171" y="191"/>
                    <a:pt x="171" y="191"/>
                  </a:cubicBezTo>
                  <a:cubicBezTo>
                    <a:pt x="162" y="192"/>
                    <a:pt x="153" y="187"/>
                    <a:pt x="149" y="179"/>
                  </a:cubicBezTo>
                  <a:cubicBezTo>
                    <a:pt x="145" y="168"/>
                    <a:pt x="149" y="156"/>
                    <a:pt x="160" y="151"/>
                  </a:cubicBezTo>
                  <a:cubicBezTo>
                    <a:pt x="170" y="146"/>
                    <a:pt x="183" y="150"/>
                    <a:pt x="188" y="161"/>
                  </a:cubicBezTo>
                  <a:cubicBezTo>
                    <a:pt x="192" y="169"/>
                    <a:pt x="190" y="179"/>
                    <a:pt x="183" y="185"/>
                  </a:cubicBezTo>
                  <a:cubicBezTo>
                    <a:pt x="195" y="203"/>
                    <a:pt x="195" y="203"/>
                    <a:pt x="195" y="203"/>
                  </a:cubicBezTo>
                  <a:cubicBezTo>
                    <a:pt x="359" y="115"/>
                    <a:pt x="359" y="115"/>
                    <a:pt x="359" y="115"/>
                  </a:cubicBezTo>
                  <a:cubicBezTo>
                    <a:pt x="360" y="122"/>
                    <a:pt x="360" y="129"/>
                    <a:pt x="360" y="136"/>
                  </a:cubicBezTo>
                  <a:close/>
                  <a:moveTo>
                    <a:pt x="173" y="177"/>
                  </a:moveTo>
                  <a:cubicBezTo>
                    <a:pt x="171" y="177"/>
                    <a:pt x="171" y="177"/>
                    <a:pt x="171" y="177"/>
                  </a:cubicBezTo>
                  <a:cubicBezTo>
                    <a:pt x="172" y="177"/>
                    <a:pt x="172" y="177"/>
                    <a:pt x="172" y="177"/>
                  </a:cubicBezTo>
                  <a:lnTo>
                    <a:pt x="173" y="17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37" name="Icon"/>
            <p:cNvSpPr>
              <a:spLocks noEditPoints="1"/>
            </p:cNvSpPr>
            <p:nvPr/>
          </p:nvSpPr>
          <p:spPr bwMode="auto">
            <a:xfrm>
              <a:off x="-1682187" y="7132437"/>
              <a:ext cx="422397" cy="280122"/>
            </a:xfrm>
            <a:custGeom>
              <a:avLst/>
              <a:gdLst>
                <a:gd name="T0" fmla="*/ 300 w 320"/>
                <a:gd name="T1" fmla="*/ 34 h 211"/>
                <a:gd name="T2" fmla="*/ 285 w 320"/>
                <a:gd name="T3" fmla="*/ 48 h 211"/>
                <a:gd name="T4" fmla="*/ 270 w 320"/>
                <a:gd name="T5" fmla="*/ 34 h 211"/>
                <a:gd name="T6" fmla="*/ 285 w 320"/>
                <a:gd name="T7" fmla="*/ 19 h 211"/>
                <a:gd name="T8" fmla="*/ 300 w 320"/>
                <a:gd name="T9" fmla="*/ 34 h 211"/>
                <a:gd name="T10" fmla="*/ 257 w 320"/>
                <a:gd name="T11" fmla="*/ 142 h 211"/>
                <a:gd name="T12" fmla="*/ 204 w 320"/>
                <a:gd name="T13" fmla="*/ 195 h 211"/>
                <a:gd name="T14" fmla="*/ 69 w 320"/>
                <a:gd name="T15" fmla="*/ 195 h 211"/>
                <a:gd name="T16" fmla="*/ 16 w 320"/>
                <a:gd name="T17" fmla="*/ 142 h 211"/>
                <a:gd name="T18" fmla="*/ 16 w 320"/>
                <a:gd name="T19" fmla="*/ 68 h 211"/>
                <a:gd name="T20" fmla="*/ 69 w 320"/>
                <a:gd name="T21" fmla="*/ 15 h 211"/>
                <a:gd name="T22" fmla="*/ 204 w 320"/>
                <a:gd name="T23" fmla="*/ 15 h 211"/>
                <a:gd name="T24" fmla="*/ 257 w 320"/>
                <a:gd name="T25" fmla="*/ 68 h 211"/>
                <a:gd name="T26" fmla="*/ 257 w 320"/>
                <a:gd name="T27" fmla="*/ 142 h 211"/>
                <a:gd name="T28" fmla="*/ 277 w 320"/>
                <a:gd name="T29" fmla="*/ 75 h 211"/>
                <a:gd name="T30" fmla="*/ 284 w 320"/>
                <a:gd name="T31" fmla="*/ 67 h 211"/>
                <a:gd name="T32" fmla="*/ 292 w 320"/>
                <a:gd name="T33" fmla="*/ 75 h 211"/>
                <a:gd name="T34" fmla="*/ 284 w 320"/>
                <a:gd name="T35" fmla="*/ 82 h 211"/>
                <a:gd name="T36" fmla="*/ 277 w 320"/>
                <a:gd name="T37" fmla="*/ 75 h 211"/>
                <a:gd name="T38" fmla="*/ 277 w 320"/>
                <a:gd name="T39" fmla="*/ 95 h 211"/>
                <a:gd name="T40" fmla="*/ 284 w 320"/>
                <a:gd name="T41" fmla="*/ 88 h 211"/>
                <a:gd name="T42" fmla="*/ 292 w 320"/>
                <a:gd name="T43" fmla="*/ 95 h 211"/>
                <a:gd name="T44" fmla="*/ 284 w 320"/>
                <a:gd name="T45" fmla="*/ 103 h 211"/>
                <a:gd name="T46" fmla="*/ 277 w 320"/>
                <a:gd name="T47" fmla="*/ 95 h 211"/>
                <a:gd name="T48" fmla="*/ 277 w 320"/>
                <a:gd name="T49" fmla="*/ 116 h 211"/>
                <a:gd name="T50" fmla="*/ 284 w 320"/>
                <a:gd name="T51" fmla="*/ 108 h 211"/>
                <a:gd name="T52" fmla="*/ 292 w 320"/>
                <a:gd name="T53" fmla="*/ 116 h 211"/>
                <a:gd name="T54" fmla="*/ 284 w 320"/>
                <a:gd name="T55" fmla="*/ 124 h 211"/>
                <a:gd name="T56" fmla="*/ 277 w 320"/>
                <a:gd name="T57" fmla="*/ 116 h 211"/>
                <a:gd name="T58" fmla="*/ 320 w 320"/>
                <a:gd name="T59" fmla="*/ 184 h 211"/>
                <a:gd name="T60" fmla="*/ 320 w 320"/>
                <a:gd name="T61" fmla="*/ 27 h 211"/>
                <a:gd name="T62" fmla="*/ 293 w 320"/>
                <a:gd name="T63" fmla="*/ 0 h 211"/>
                <a:gd name="T64" fmla="*/ 26 w 320"/>
                <a:gd name="T65" fmla="*/ 0 h 211"/>
                <a:gd name="T66" fmla="*/ 0 w 320"/>
                <a:gd name="T67" fmla="*/ 27 h 211"/>
                <a:gd name="T68" fmla="*/ 0 w 320"/>
                <a:gd name="T69" fmla="*/ 184 h 211"/>
                <a:gd name="T70" fmla="*/ 26 w 320"/>
                <a:gd name="T71" fmla="*/ 211 h 211"/>
                <a:gd name="T72" fmla="*/ 293 w 320"/>
                <a:gd name="T73" fmla="*/ 210 h 211"/>
                <a:gd name="T74" fmla="*/ 320 w 320"/>
                <a:gd name="T75" fmla="*/ 184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0" h="211">
                  <a:moveTo>
                    <a:pt x="300" y="34"/>
                  </a:moveTo>
                  <a:cubicBezTo>
                    <a:pt x="300" y="42"/>
                    <a:pt x="293" y="48"/>
                    <a:pt x="285" y="48"/>
                  </a:cubicBezTo>
                  <a:cubicBezTo>
                    <a:pt x="277" y="48"/>
                    <a:pt x="270" y="42"/>
                    <a:pt x="270" y="34"/>
                  </a:cubicBezTo>
                  <a:cubicBezTo>
                    <a:pt x="270" y="25"/>
                    <a:pt x="277" y="19"/>
                    <a:pt x="285" y="19"/>
                  </a:cubicBezTo>
                  <a:cubicBezTo>
                    <a:pt x="293" y="19"/>
                    <a:pt x="300" y="25"/>
                    <a:pt x="300" y="34"/>
                  </a:cubicBezTo>
                  <a:moveTo>
                    <a:pt x="257" y="142"/>
                  </a:moveTo>
                  <a:cubicBezTo>
                    <a:pt x="257" y="195"/>
                    <a:pt x="204" y="195"/>
                    <a:pt x="204" y="195"/>
                  </a:cubicBezTo>
                  <a:cubicBezTo>
                    <a:pt x="69" y="195"/>
                    <a:pt x="69" y="195"/>
                    <a:pt x="69" y="195"/>
                  </a:cubicBezTo>
                  <a:cubicBezTo>
                    <a:pt x="16" y="195"/>
                    <a:pt x="16" y="142"/>
                    <a:pt x="16" y="142"/>
                  </a:cubicBezTo>
                  <a:cubicBezTo>
                    <a:pt x="16" y="68"/>
                    <a:pt x="16" y="68"/>
                    <a:pt x="16" y="68"/>
                  </a:cubicBezTo>
                  <a:cubicBezTo>
                    <a:pt x="16" y="15"/>
                    <a:pt x="69" y="15"/>
                    <a:pt x="69" y="15"/>
                  </a:cubicBezTo>
                  <a:cubicBezTo>
                    <a:pt x="204" y="15"/>
                    <a:pt x="204" y="15"/>
                    <a:pt x="204" y="15"/>
                  </a:cubicBezTo>
                  <a:cubicBezTo>
                    <a:pt x="257" y="15"/>
                    <a:pt x="257" y="68"/>
                    <a:pt x="257" y="68"/>
                  </a:cubicBezTo>
                  <a:lnTo>
                    <a:pt x="257" y="142"/>
                  </a:lnTo>
                  <a:close/>
                  <a:moveTo>
                    <a:pt x="277" y="75"/>
                  </a:moveTo>
                  <a:cubicBezTo>
                    <a:pt x="277" y="70"/>
                    <a:pt x="280" y="67"/>
                    <a:pt x="284" y="67"/>
                  </a:cubicBezTo>
                  <a:cubicBezTo>
                    <a:pt x="289" y="67"/>
                    <a:pt x="292" y="70"/>
                    <a:pt x="292" y="75"/>
                  </a:cubicBezTo>
                  <a:cubicBezTo>
                    <a:pt x="292" y="79"/>
                    <a:pt x="289" y="82"/>
                    <a:pt x="284" y="82"/>
                  </a:cubicBezTo>
                  <a:cubicBezTo>
                    <a:pt x="280" y="82"/>
                    <a:pt x="277" y="79"/>
                    <a:pt x="277" y="75"/>
                  </a:cubicBezTo>
                  <a:moveTo>
                    <a:pt x="277" y="95"/>
                  </a:moveTo>
                  <a:cubicBezTo>
                    <a:pt x="277" y="91"/>
                    <a:pt x="280" y="88"/>
                    <a:pt x="284" y="88"/>
                  </a:cubicBezTo>
                  <a:cubicBezTo>
                    <a:pt x="289" y="88"/>
                    <a:pt x="292" y="91"/>
                    <a:pt x="292" y="95"/>
                  </a:cubicBezTo>
                  <a:cubicBezTo>
                    <a:pt x="292" y="100"/>
                    <a:pt x="289" y="103"/>
                    <a:pt x="284" y="103"/>
                  </a:cubicBezTo>
                  <a:cubicBezTo>
                    <a:pt x="280" y="103"/>
                    <a:pt x="277" y="100"/>
                    <a:pt x="277" y="95"/>
                  </a:cubicBezTo>
                  <a:moveTo>
                    <a:pt x="277" y="116"/>
                  </a:moveTo>
                  <a:cubicBezTo>
                    <a:pt x="277" y="112"/>
                    <a:pt x="280" y="108"/>
                    <a:pt x="284" y="108"/>
                  </a:cubicBezTo>
                  <a:cubicBezTo>
                    <a:pt x="289" y="108"/>
                    <a:pt x="292" y="112"/>
                    <a:pt x="292" y="116"/>
                  </a:cubicBezTo>
                  <a:cubicBezTo>
                    <a:pt x="292" y="120"/>
                    <a:pt x="289" y="124"/>
                    <a:pt x="284" y="124"/>
                  </a:cubicBezTo>
                  <a:cubicBezTo>
                    <a:pt x="280" y="124"/>
                    <a:pt x="277" y="120"/>
                    <a:pt x="277" y="116"/>
                  </a:cubicBezTo>
                  <a:moveTo>
                    <a:pt x="320" y="184"/>
                  </a:moveTo>
                  <a:cubicBezTo>
                    <a:pt x="320" y="27"/>
                    <a:pt x="320" y="27"/>
                    <a:pt x="320" y="27"/>
                  </a:cubicBezTo>
                  <a:cubicBezTo>
                    <a:pt x="320" y="27"/>
                    <a:pt x="320" y="0"/>
                    <a:pt x="293" y="0"/>
                  </a:cubicBezTo>
                  <a:cubicBezTo>
                    <a:pt x="26" y="0"/>
                    <a:pt x="26" y="0"/>
                    <a:pt x="26" y="0"/>
                  </a:cubicBezTo>
                  <a:cubicBezTo>
                    <a:pt x="26" y="0"/>
                    <a:pt x="0" y="0"/>
                    <a:pt x="0" y="27"/>
                  </a:cubicBezTo>
                  <a:cubicBezTo>
                    <a:pt x="0" y="184"/>
                    <a:pt x="0" y="184"/>
                    <a:pt x="0" y="184"/>
                  </a:cubicBezTo>
                  <a:cubicBezTo>
                    <a:pt x="0" y="184"/>
                    <a:pt x="0" y="211"/>
                    <a:pt x="26" y="211"/>
                  </a:cubicBezTo>
                  <a:cubicBezTo>
                    <a:pt x="293" y="210"/>
                    <a:pt x="293" y="210"/>
                    <a:pt x="293" y="210"/>
                  </a:cubicBezTo>
                  <a:cubicBezTo>
                    <a:pt x="293" y="210"/>
                    <a:pt x="320" y="210"/>
                    <a:pt x="320" y="18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38" name="Icon"/>
            <p:cNvSpPr>
              <a:spLocks noEditPoints="1"/>
            </p:cNvSpPr>
            <p:nvPr/>
          </p:nvSpPr>
          <p:spPr bwMode="auto">
            <a:xfrm>
              <a:off x="-412131" y="6446193"/>
              <a:ext cx="268813" cy="454774"/>
            </a:xfrm>
            <a:custGeom>
              <a:avLst/>
              <a:gdLst>
                <a:gd name="T0" fmla="*/ 37 w 59"/>
                <a:gd name="T1" fmla="*/ 65 h 102"/>
                <a:gd name="T2" fmla="*/ 43 w 59"/>
                <a:gd name="T3" fmla="*/ 51 h 102"/>
                <a:gd name="T4" fmla="*/ 49 w 59"/>
                <a:gd name="T5" fmla="*/ 65 h 102"/>
                <a:gd name="T6" fmla="*/ 37 w 59"/>
                <a:gd name="T7" fmla="*/ 65 h 102"/>
                <a:gd name="T8" fmla="*/ 43 w 59"/>
                <a:gd name="T9" fmla="*/ 20 h 102"/>
                <a:gd name="T10" fmla="*/ 27 w 59"/>
                <a:gd name="T11" fmla="*/ 58 h 102"/>
                <a:gd name="T12" fmla="*/ 59 w 59"/>
                <a:gd name="T13" fmla="*/ 58 h 102"/>
                <a:gd name="T14" fmla="*/ 43 w 59"/>
                <a:gd name="T15" fmla="*/ 20 h 102"/>
                <a:gd name="T16" fmla="*/ 43 w 59"/>
                <a:gd name="T17" fmla="*/ 83 h 102"/>
                <a:gd name="T18" fmla="*/ 26 w 59"/>
                <a:gd name="T19" fmla="*/ 76 h 102"/>
                <a:gd name="T20" fmla="*/ 18 w 59"/>
                <a:gd name="T21" fmla="*/ 58 h 102"/>
                <a:gd name="T22" fmla="*/ 27 w 59"/>
                <a:gd name="T23" fmla="*/ 31 h 102"/>
                <a:gd name="T24" fmla="*/ 35 w 59"/>
                <a:gd name="T25" fmla="*/ 16 h 102"/>
                <a:gd name="T26" fmla="*/ 38 w 59"/>
                <a:gd name="T27" fmla="*/ 12 h 102"/>
                <a:gd name="T28" fmla="*/ 29 w 59"/>
                <a:gd name="T29" fmla="*/ 0 h 102"/>
                <a:gd name="T30" fmla="*/ 0 w 59"/>
                <a:gd name="T31" fmla="*/ 61 h 102"/>
                <a:gd name="T32" fmla="*/ 53 w 59"/>
                <a:gd name="T33" fmla="*/ 81 h 102"/>
                <a:gd name="T34" fmla="*/ 43 w 59"/>
                <a:gd name="T35" fmla="*/ 83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 h="102">
                  <a:moveTo>
                    <a:pt x="37" y="65"/>
                  </a:moveTo>
                  <a:cubicBezTo>
                    <a:pt x="37" y="60"/>
                    <a:pt x="43" y="51"/>
                    <a:pt x="43" y="51"/>
                  </a:cubicBezTo>
                  <a:cubicBezTo>
                    <a:pt x="43" y="51"/>
                    <a:pt x="49" y="60"/>
                    <a:pt x="49" y="65"/>
                  </a:cubicBezTo>
                  <a:cubicBezTo>
                    <a:pt x="49" y="74"/>
                    <a:pt x="37" y="74"/>
                    <a:pt x="37" y="65"/>
                  </a:cubicBezTo>
                  <a:moveTo>
                    <a:pt x="43" y="20"/>
                  </a:moveTo>
                  <a:cubicBezTo>
                    <a:pt x="43" y="20"/>
                    <a:pt x="27" y="46"/>
                    <a:pt x="27" y="58"/>
                  </a:cubicBezTo>
                  <a:cubicBezTo>
                    <a:pt x="27" y="81"/>
                    <a:pt x="59" y="81"/>
                    <a:pt x="59" y="58"/>
                  </a:cubicBezTo>
                  <a:cubicBezTo>
                    <a:pt x="59" y="46"/>
                    <a:pt x="43" y="20"/>
                    <a:pt x="43" y="20"/>
                  </a:cubicBezTo>
                  <a:moveTo>
                    <a:pt x="43" y="83"/>
                  </a:moveTo>
                  <a:cubicBezTo>
                    <a:pt x="36" y="83"/>
                    <a:pt x="30" y="81"/>
                    <a:pt x="26" y="76"/>
                  </a:cubicBezTo>
                  <a:cubicBezTo>
                    <a:pt x="22" y="73"/>
                    <a:pt x="18" y="67"/>
                    <a:pt x="18" y="58"/>
                  </a:cubicBezTo>
                  <a:cubicBezTo>
                    <a:pt x="18" y="52"/>
                    <a:pt x="21" y="43"/>
                    <a:pt x="27" y="31"/>
                  </a:cubicBezTo>
                  <a:cubicBezTo>
                    <a:pt x="31" y="23"/>
                    <a:pt x="35" y="16"/>
                    <a:pt x="35" y="16"/>
                  </a:cubicBezTo>
                  <a:cubicBezTo>
                    <a:pt x="38" y="12"/>
                    <a:pt x="38" y="12"/>
                    <a:pt x="38" y="12"/>
                  </a:cubicBezTo>
                  <a:cubicBezTo>
                    <a:pt x="33" y="5"/>
                    <a:pt x="29" y="0"/>
                    <a:pt x="29" y="0"/>
                  </a:cubicBezTo>
                  <a:cubicBezTo>
                    <a:pt x="29" y="0"/>
                    <a:pt x="0" y="37"/>
                    <a:pt x="0" y="61"/>
                  </a:cubicBezTo>
                  <a:cubicBezTo>
                    <a:pt x="0" y="96"/>
                    <a:pt x="38" y="102"/>
                    <a:pt x="53" y="81"/>
                  </a:cubicBezTo>
                  <a:cubicBezTo>
                    <a:pt x="50" y="82"/>
                    <a:pt x="46" y="83"/>
                    <a:pt x="43" y="8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39" name="Icon"/>
            <p:cNvSpPr>
              <a:spLocks noEditPoints="1"/>
            </p:cNvSpPr>
            <p:nvPr/>
          </p:nvSpPr>
          <p:spPr bwMode="auto">
            <a:xfrm>
              <a:off x="-4050484" y="7074764"/>
              <a:ext cx="530341" cy="395469"/>
            </a:xfrm>
            <a:custGeom>
              <a:avLst/>
              <a:gdLst>
                <a:gd name="T0" fmla="*/ 353 w 488"/>
                <a:gd name="T1" fmla="*/ 250 h 363"/>
                <a:gd name="T2" fmla="*/ 340 w 488"/>
                <a:gd name="T3" fmla="*/ 244 h 363"/>
                <a:gd name="T4" fmla="*/ 244 w 488"/>
                <a:gd name="T5" fmla="*/ 198 h 363"/>
                <a:gd name="T6" fmla="*/ 148 w 488"/>
                <a:gd name="T7" fmla="*/ 243 h 363"/>
                <a:gd name="T8" fmla="*/ 126 w 488"/>
                <a:gd name="T9" fmla="*/ 246 h 363"/>
                <a:gd name="T10" fmla="*/ 123 w 488"/>
                <a:gd name="T11" fmla="*/ 224 h 363"/>
                <a:gd name="T12" fmla="*/ 244 w 488"/>
                <a:gd name="T13" fmla="*/ 167 h 363"/>
                <a:gd name="T14" fmla="*/ 365 w 488"/>
                <a:gd name="T15" fmla="*/ 224 h 363"/>
                <a:gd name="T16" fmla="*/ 362 w 488"/>
                <a:gd name="T17" fmla="*/ 246 h 363"/>
                <a:gd name="T18" fmla="*/ 353 w 488"/>
                <a:gd name="T19" fmla="*/ 250 h 363"/>
                <a:gd name="T20" fmla="*/ 412 w 488"/>
                <a:gd name="T21" fmla="*/ 187 h 363"/>
                <a:gd name="T22" fmla="*/ 401 w 488"/>
                <a:gd name="T23" fmla="*/ 182 h 363"/>
                <a:gd name="T24" fmla="*/ 243 w 488"/>
                <a:gd name="T25" fmla="*/ 118 h 363"/>
                <a:gd name="T26" fmla="*/ 87 w 488"/>
                <a:gd name="T27" fmla="*/ 181 h 363"/>
                <a:gd name="T28" fmla="*/ 65 w 488"/>
                <a:gd name="T29" fmla="*/ 181 h 363"/>
                <a:gd name="T30" fmla="*/ 65 w 488"/>
                <a:gd name="T31" fmla="*/ 159 h 363"/>
                <a:gd name="T32" fmla="*/ 243 w 488"/>
                <a:gd name="T33" fmla="*/ 86 h 363"/>
                <a:gd name="T34" fmla="*/ 423 w 488"/>
                <a:gd name="T35" fmla="*/ 160 h 363"/>
                <a:gd name="T36" fmla="*/ 423 w 488"/>
                <a:gd name="T37" fmla="*/ 183 h 363"/>
                <a:gd name="T38" fmla="*/ 412 w 488"/>
                <a:gd name="T39" fmla="*/ 187 h 363"/>
                <a:gd name="T40" fmla="*/ 471 w 488"/>
                <a:gd name="T41" fmla="*/ 124 h 363"/>
                <a:gd name="T42" fmla="*/ 460 w 488"/>
                <a:gd name="T43" fmla="*/ 119 h 363"/>
                <a:gd name="T44" fmla="*/ 244 w 488"/>
                <a:gd name="T45" fmla="*/ 32 h 363"/>
                <a:gd name="T46" fmla="*/ 29 w 488"/>
                <a:gd name="T47" fmla="*/ 119 h 363"/>
                <a:gd name="T48" fmla="*/ 6 w 488"/>
                <a:gd name="T49" fmla="*/ 119 h 363"/>
                <a:gd name="T50" fmla="*/ 6 w 488"/>
                <a:gd name="T51" fmla="*/ 96 h 363"/>
                <a:gd name="T52" fmla="*/ 244 w 488"/>
                <a:gd name="T53" fmla="*/ 0 h 363"/>
                <a:gd name="T54" fmla="*/ 482 w 488"/>
                <a:gd name="T55" fmla="*/ 97 h 363"/>
                <a:gd name="T56" fmla="*/ 482 w 488"/>
                <a:gd name="T57" fmla="*/ 119 h 363"/>
                <a:gd name="T58" fmla="*/ 471 w 488"/>
                <a:gd name="T59" fmla="*/ 124 h 363"/>
                <a:gd name="T60" fmla="*/ 244 w 488"/>
                <a:gd name="T61" fmla="*/ 363 h 363"/>
                <a:gd name="T62" fmla="*/ 298 w 488"/>
                <a:gd name="T63" fmla="*/ 310 h 363"/>
                <a:gd name="T64" fmla="*/ 244 w 488"/>
                <a:gd name="T65" fmla="*/ 257 h 363"/>
                <a:gd name="T66" fmla="*/ 190 w 488"/>
                <a:gd name="T67" fmla="*/ 310 h 363"/>
                <a:gd name="T68" fmla="*/ 244 w 488"/>
                <a:gd name="T69" fmla="*/ 363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88" h="363">
                  <a:moveTo>
                    <a:pt x="353" y="250"/>
                  </a:moveTo>
                  <a:cubicBezTo>
                    <a:pt x="348" y="250"/>
                    <a:pt x="343" y="248"/>
                    <a:pt x="340" y="244"/>
                  </a:cubicBezTo>
                  <a:cubicBezTo>
                    <a:pt x="318" y="215"/>
                    <a:pt x="282" y="198"/>
                    <a:pt x="244" y="198"/>
                  </a:cubicBezTo>
                  <a:cubicBezTo>
                    <a:pt x="206" y="198"/>
                    <a:pt x="170" y="215"/>
                    <a:pt x="148" y="243"/>
                  </a:cubicBezTo>
                  <a:cubicBezTo>
                    <a:pt x="143" y="250"/>
                    <a:pt x="133" y="251"/>
                    <a:pt x="126" y="246"/>
                  </a:cubicBezTo>
                  <a:cubicBezTo>
                    <a:pt x="119" y="241"/>
                    <a:pt x="118" y="231"/>
                    <a:pt x="123" y="224"/>
                  </a:cubicBezTo>
                  <a:cubicBezTo>
                    <a:pt x="151" y="188"/>
                    <a:pt x="196" y="167"/>
                    <a:pt x="244" y="167"/>
                  </a:cubicBezTo>
                  <a:cubicBezTo>
                    <a:pt x="292" y="167"/>
                    <a:pt x="337" y="188"/>
                    <a:pt x="365" y="224"/>
                  </a:cubicBezTo>
                  <a:cubicBezTo>
                    <a:pt x="370" y="231"/>
                    <a:pt x="369" y="241"/>
                    <a:pt x="362" y="246"/>
                  </a:cubicBezTo>
                  <a:cubicBezTo>
                    <a:pt x="359" y="249"/>
                    <a:pt x="356" y="250"/>
                    <a:pt x="353" y="250"/>
                  </a:cubicBezTo>
                  <a:close/>
                  <a:moveTo>
                    <a:pt x="412" y="187"/>
                  </a:moveTo>
                  <a:cubicBezTo>
                    <a:pt x="408" y="187"/>
                    <a:pt x="404" y="185"/>
                    <a:pt x="401" y="182"/>
                  </a:cubicBezTo>
                  <a:cubicBezTo>
                    <a:pt x="361" y="141"/>
                    <a:pt x="304" y="118"/>
                    <a:pt x="243" y="118"/>
                  </a:cubicBezTo>
                  <a:cubicBezTo>
                    <a:pt x="184" y="118"/>
                    <a:pt x="127" y="141"/>
                    <a:pt x="87" y="181"/>
                  </a:cubicBezTo>
                  <a:cubicBezTo>
                    <a:pt x="81" y="187"/>
                    <a:pt x="71" y="187"/>
                    <a:pt x="65" y="181"/>
                  </a:cubicBezTo>
                  <a:cubicBezTo>
                    <a:pt x="59" y="175"/>
                    <a:pt x="59" y="165"/>
                    <a:pt x="65" y="159"/>
                  </a:cubicBezTo>
                  <a:cubicBezTo>
                    <a:pt x="111" y="113"/>
                    <a:pt x="176" y="86"/>
                    <a:pt x="243" y="86"/>
                  </a:cubicBezTo>
                  <a:cubicBezTo>
                    <a:pt x="312" y="86"/>
                    <a:pt x="378" y="113"/>
                    <a:pt x="423" y="160"/>
                  </a:cubicBezTo>
                  <a:cubicBezTo>
                    <a:pt x="429" y="167"/>
                    <a:pt x="429" y="177"/>
                    <a:pt x="423" y="183"/>
                  </a:cubicBezTo>
                  <a:cubicBezTo>
                    <a:pt x="420" y="186"/>
                    <a:pt x="416" y="187"/>
                    <a:pt x="412" y="187"/>
                  </a:cubicBezTo>
                  <a:close/>
                  <a:moveTo>
                    <a:pt x="471" y="124"/>
                  </a:moveTo>
                  <a:cubicBezTo>
                    <a:pt x="467" y="124"/>
                    <a:pt x="463" y="122"/>
                    <a:pt x="460" y="119"/>
                  </a:cubicBezTo>
                  <a:cubicBezTo>
                    <a:pt x="403" y="63"/>
                    <a:pt x="326" y="32"/>
                    <a:pt x="244" y="32"/>
                  </a:cubicBezTo>
                  <a:cubicBezTo>
                    <a:pt x="162" y="32"/>
                    <a:pt x="85" y="63"/>
                    <a:pt x="29" y="119"/>
                  </a:cubicBezTo>
                  <a:cubicBezTo>
                    <a:pt x="22" y="125"/>
                    <a:pt x="12" y="125"/>
                    <a:pt x="6" y="119"/>
                  </a:cubicBezTo>
                  <a:cubicBezTo>
                    <a:pt x="0" y="112"/>
                    <a:pt x="0" y="103"/>
                    <a:pt x="6" y="96"/>
                  </a:cubicBezTo>
                  <a:cubicBezTo>
                    <a:pt x="69" y="35"/>
                    <a:pt x="153" y="0"/>
                    <a:pt x="244" y="0"/>
                  </a:cubicBezTo>
                  <a:cubicBezTo>
                    <a:pt x="335" y="0"/>
                    <a:pt x="419" y="35"/>
                    <a:pt x="482" y="97"/>
                  </a:cubicBezTo>
                  <a:cubicBezTo>
                    <a:pt x="488" y="103"/>
                    <a:pt x="488" y="113"/>
                    <a:pt x="482" y="119"/>
                  </a:cubicBezTo>
                  <a:cubicBezTo>
                    <a:pt x="479" y="122"/>
                    <a:pt x="475" y="124"/>
                    <a:pt x="471" y="124"/>
                  </a:cubicBezTo>
                  <a:close/>
                  <a:moveTo>
                    <a:pt x="244" y="363"/>
                  </a:moveTo>
                  <a:cubicBezTo>
                    <a:pt x="274" y="363"/>
                    <a:pt x="298" y="339"/>
                    <a:pt x="298" y="310"/>
                  </a:cubicBezTo>
                  <a:cubicBezTo>
                    <a:pt x="298" y="280"/>
                    <a:pt x="274" y="257"/>
                    <a:pt x="244" y="257"/>
                  </a:cubicBezTo>
                  <a:cubicBezTo>
                    <a:pt x="214" y="257"/>
                    <a:pt x="190" y="280"/>
                    <a:pt x="190" y="310"/>
                  </a:cubicBezTo>
                  <a:cubicBezTo>
                    <a:pt x="190" y="339"/>
                    <a:pt x="214" y="363"/>
                    <a:pt x="244" y="36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40" name="Icon"/>
            <p:cNvSpPr>
              <a:spLocks noEditPoints="1"/>
            </p:cNvSpPr>
            <p:nvPr/>
          </p:nvSpPr>
          <p:spPr bwMode="auto">
            <a:xfrm>
              <a:off x="-922922" y="5872474"/>
              <a:ext cx="356821" cy="410638"/>
            </a:xfrm>
            <a:custGeom>
              <a:avLst/>
              <a:gdLst>
                <a:gd name="T0" fmla="*/ 21 w 202"/>
                <a:gd name="T1" fmla="*/ 167 h 233"/>
                <a:gd name="T2" fmla="*/ 1 w 202"/>
                <a:gd name="T3" fmla="*/ 214 h 233"/>
                <a:gd name="T4" fmla="*/ 7 w 202"/>
                <a:gd name="T5" fmla="*/ 219 h 233"/>
                <a:gd name="T6" fmla="*/ 70 w 202"/>
                <a:gd name="T7" fmla="*/ 131 h 233"/>
                <a:gd name="T8" fmla="*/ 60 w 202"/>
                <a:gd name="T9" fmla="*/ 120 h 233"/>
                <a:gd name="T10" fmla="*/ 43 w 202"/>
                <a:gd name="T11" fmla="*/ 126 h 233"/>
                <a:gd name="T12" fmla="*/ 21 w 202"/>
                <a:gd name="T13" fmla="*/ 167 h 233"/>
                <a:gd name="T14" fmla="*/ 81 w 202"/>
                <a:gd name="T15" fmla="*/ 101 h 233"/>
                <a:gd name="T16" fmla="*/ 84 w 202"/>
                <a:gd name="T17" fmla="*/ 84 h 233"/>
                <a:gd name="T18" fmla="*/ 59 w 202"/>
                <a:gd name="T19" fmla="*/ 46 h 233"/>
                <a:gd name="T20" fmla="*/ 28 w 202"/>
                <a:gd name="T21" fmla="*/ 4 h 233"/>
                <a:gd name="T22" fmla="*/ 21 w 202"/>
                <a:gd name="T23" fmla="*/ 7 h 233"/>
                <a:gd name="T24" fmla="*/ 66 w 202"/>
                <a:gd name="T25" fmla="*/ 104 h 233"/>
                <a:gd name="T26" fmla="*/ 75 w 202"/>
                <a:gd name="T27" fmla="*/ 100 h 233"/>
                <a:gd name="T28" fmla="*/ 81 w 202"/>
                <a:gd name="T29" fmla="*/ 101 h 233"/>
                <a:gd name="T30" fmla="*/ 198 w 202"/>
                <a:gd name="T31" fmla="*/ 124 h 233"/>
                <a:gd name="T32" fmla="*/ 91 w 202"/>
                <a:gd name="T33" fmla="*/ 114 h 233"/>
                <a:gd name="T34" fmla="*/ 91 w 202"/>
                <a:gd name="T35" fmla="*/ 116 h 233"/>
                <a:gd name="T36" fmla="*/ 86 w 202"/>
                <a:gd name="T37" fmla="*/ 128 h 233"/>
                <a:gd name="T38" fmla="*/ 99 w 202"/>
                <a:gd name="T39" fmla="*/ 140 h 233"/>
                <a:gd name="T40" fmla="*/ 145 w 202"/>
                <a:gd name="T41" fmla="*/ 138 h 233"/>
                <a:gd name="T42" fmla="*/ 197 w 202"/>
                <a:gd name="T43" fmla="*/ 132 h 233"/>
                <a:gd name="T44" fmla="*/ 198 w 202"/>
                <a:gd name="T45" fmla="*/ 124 h 233"/>
                <a:gd name="T46" fmla="*/ 75 w 202"/>
                <a:gd name="T47" fmla="*/ 125 h 233"/>
                <a:gd name="T48" fmla="*/ 67 w 202"/>
                <a:gd name="T49" fmla="*/ 116 h 233"/>
                <a:gd name="T50" fmla="*/ 75 w 202"/>
                <a:gd name="T51" fmla="*/ 107 h 233"/>
                <a:gd name="T52" fmla="*/ 84 w 202"/>
                <a:gd name="T53" fmla="*/ 116 h 233"/>
                <a:gd name="T54" fmla="*/ 75 w 202"/>
                <a:gd name="T55" fmla="*/ 125 h 233"/>
                <a:gd name="T56" fmla="*/ 68 w 202"/>
                <a:gd name="T57" fmla="*/ 141 h 233"/>
                <a:gd name="T58" fmla="*/ 79 w 202"/>
                <a:gd name="T59" fmla="*/ 128 h 233"/>
                <a:gd name="T60" fmla="*/ 84 w 202"/>
                <a:gd name="T61" fmla="*/ 134 h 233"/>
                <a:gd name="T62" fmla="*/ 93 w 202"/>
                <a:gd name="T63" fmla="*/ 233 h 233"/>
                <a:gd name="T64" fmla="*/ 61 w 202"/>
                <a:gd name="T65" fmla="*/ 233 h 233"/>
                <a:gd name="T66" fmla="*/ 68 w 202"/>
                <a:gd name="T67" fmla="*/ 141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2" h="233">
                  <a:moveTo>
                    <a:pt x="21" y="167"/>
                  </a:moveTo>
                  <a:cubicBezTo>
                    <a:pt x="12" y="188"/>
                    <a:pt x="2" y="211"/>
                    <a:pt x="1" y="214"/>
                  </a:cubicBezTo>
                  <a:cubicBezTo>
                    <a:pt x="0" y="219"/>
                    <a:pt x="5" y="222"/>
                    <a:pt x="7" y="219"/>
                  </a:cubicBezTo>
                  <a:cubicBezTo>
                    <a:pt x="9" y="216"/>
                    <a:pt x="55" y="151"/>
                    <a:pt x="70" y="131"/>
                  </a:cubicBezTo>
                  <a:cubicBezTo>
                    <a:pt x="65" y="129"/>
                    <a:pt x="62" y="125"/>
                    <a:pt x="60" y="120"/>
                  </a:cubicBezTo>
                  <a:cubicBezTo>
                    <a:pt x="54" y="121"/>
                    <a:pt x="48" y="123"/>
                    <a:pt x="43" y="126"/>
                  </a:cubicBezTo>
                  <a:cubicBezTo>
                    <a:pt x="37" y="130"/>
                    <a:pt x="30" y="147"/>
                    <a:pt x="21" y="167"/>
                  </a:cubicBezTo>
                  <a:moveTo>
                    <a:pt x="81" y="101"/>
                  </a:moveTo>
                  <a:cubicBezTo>
                    <a:pt x="83" y="96"/>
                    <a:pt x="84" y="90"/>
                    <a:pt x="84" y="84"/>
                  </a:cubicBezTo>
                  <a:cubicBezTo>
                    <a:pt x="83" y="78"/>
                    <a:pt x="72" y="63"/>
                    <a:pt x="59" y="46"/>
                  </a:cubicBezTo>
                  <a:cubicBezTo>
                    <a:pt x="46" y="26"/>
                    <a:pt x="31" y="6"/>
                    <a:pt x="28" y="4"/>
                  </a:cubicBezTo>
                  <a:cubicBezTo>
                    <a:pt x="25" y="0"/>
                    <a:pt x="20" y="4"/>
                    <a:pt x="21" y="7"/>
                  </a:cubicBezTo>
                  <a:cubicBezTo>
                    <a:pt x="22" y="10"/>
                    <a:pt x="54" y="79"/>
                    <a:pt x="66" y="104"/>
                  </a:cubicBezTo>
                  <a:cubicBezTo>
                    <a:pt x="68" y="102"/>
                    <a:pt x="72" y="100"/>
                    <a:pt x="75" y="100"/>
                  </a:cubicBezTo>
                  <a:cubicBezTo>
                    <a:pt x="77" y="100"/>
                    <a:pt x="79" y="101"/>
                    <a:pt x="81" y="101"/>
                  </a:cubicBezTo>
                  <a:moveTo>
                    <a:pt x="198" y="124"/>
                  </a:moveTo>
                  <a:cubicBezTo>
                    <a:pt x="194" y="124"/>
                    <a:pt x="117" y="117"/>
                    <a:pt x="91" y="114"/>
                  </a:cubicBezTo>
                  <a:cubicBezTo>
                    <a:pt x="91" y="115"/>
                    <a:pt x="91" y="115"/>
                    <a:pt x="91" y="116"/>
                  </a:cubicBezTo>
                  <a:cubicBezTo>
                    <a:pt x="91" y="121"/>
                    <a:pt x="89" y="125"/>
                    <a:pt x="86" y="128"/>
                  </a:cubicBezTo>
                  <a:cubicBezTo>
                    <a:pt x="89" y="133"/>
                    <a:pt x="94" y="137"/>
                    <a:pt x="99" y="140"/>
                  </a:cubicBezTo>
                  <a:cubicBezTo>
                    <a:pt x="105" y="143"/>
                    <a:pt x="124" y="140"/>
                    <a:pt x="145" y="138"/>
                  </a:cubicBezTo>
                  <a:cubicBezTo>
                    <a:pt x="169" y="136"/>
                    <a:pt x="194" y="133"/>
                    <a:pt x="197" y="132"/>
                  </a:cubicBezTo>
                  <a:cubicBezTo>
                    <a:pt x="202" y="131"/>
                    <a:pt x="202" y="125"/>
                    <a:pt x="198" y="124"/>
                  </a:cubicBezTo>
                  <a:moveTo>
                    <a:pt x="75" y="125"/>
                  </a:moveTo>
                  <a:cubicBezTo>
                    <a:pt x="70" y="125"/>
                    <a:pt x="67" y="121"/>
                    <a:pt x="67" y="116"/>
                  </a:cubicBezTo>
                  <a:cubicBezTo>
                    <a:pt x="67" y="111"/>
                    <a:pt x="70" y="107"/>
                    <a:pt x="75" y="107"/>
                  </a:cubicBezTo>
                  <a:cubicBezTo>
                    <a:pt x="80" y="107"/>
                    <a:pt x="84" y="111"/>
                    <a:pt x="84" y="116"/>
                  </a:cubicBezTo>
                  <a:cubicBezTo>
                    <a:pt x="84" y="121"/>
                    <a:pt x="80" y="125"/>
                    <a:pt x="75" y="125"/>
                  </a:cubicBezTo>
                  <a:moveTo>
                    <a:pt x="68" y="141"/>
                  </a:moveTo>
                  <a:cubicBezTo>
                    <a:pt x="79" y="128"/>
                    <a:pt x="79" y="128"/>
                    <a:pt x="79" y="128"/>
                  </a:cubicBezTo>
                  <a:cubicBezTo>
                    <a:pt x="84" y="134"/>
                    <a:pt x="84" y="134"/>
                    <a:pt x="84" y="134"/>
                  </a:cubicBezTo>
                  <a:cubicBezTo>
                    <a:pt x="93" y="233"/>
                    <a:pt x="93" y="233"/>
                    <a:pt x="93" y="233"/>
                  </a:cubicBezTo>
                  <a:cubicBezTo>
                    <a:pt x="61" y="233"/>
                    <a:pt x="61" y="233"/>
                    <a:pt x="61" y="233"/>
                  </a:cubicBezTo>
                  <a:lnTo>
                    <a:pt x="68" y="1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dirty="0"/>
            </a:p>
          </p:txBody>
        </p:sp>
        <p:sp>
          <p:nvSpPr>
            <p:cNvPr id="441" name="Icon"/>
            <p:cNvSpPr>
              <a:spLocks noChangeAspect="1" noEditPoints="1"/>
            </p:cNvSpPr>
            <p:nvPr/>
          </p:nvSpPr>
          <p:spPr bwMode="auto">
            <a:xfrm>
              <a:off x="-959752" y="6457628"/>
              <a:ext cx="368203" cy="431904"/>
            </a:xfrm>
            <a:custGeom>
              <a:avLst/>
              <a:gdLst>
                <a:gd name="T0" fmla="*/ 39 w 342"/>
                <a:gd name="T1" fmla="*/ 152 h 402"/>
                <a:gd name="T2" fmla="*/ 2 w 342"/>
                <a:gd name="T3" fmla="*/ 243 h 402"/>
                <a:gd name="T4" fmla="*/ 0 w 342"/>
                <a:gd name="T5" fmla="*/ 250 h 402"/>
                <a:gd name="T6" fmla="*/ 16 w 342"/>
                <a:gd name="T7" fmla="*/ 265 h 402"/>
                <a:gd name="T8" fmla="*/ 39 w 342"/>
                <a:gd name="T9" fmla="*/ 265 h 402"/>
                <a:gd name="T10" fmla="*/ 39 w 342"/>
                <a:gd name="T11" fmla="*/ 323 h 402"/>
                <a:gd name="T12" fmla="*/ 69 w 342"/>
                <a:gd name="T13" fmla="*/ 353 h 402"/>
                <a:gd name="T14" fmla="*/ 69 w 342"/>
                <a:gd name="T15" fmla="*/ 353 h 402"/>
                <a:gd name="T16" fmla="*/ 115 w 342"/>
                <a:gd name="T17" fmla="*/ 402 h 402"/>
                <a:gd name="T18" fmla="*/ 295 w 342"/>
                <a:gd name="T19" fmla="*/ 261 h 402"/>
                <a:gd name="T20" fmla="*/ 191 w 342"/>
                <a:gd name="T21" fmla="*/ 0 h 402"/>
                <a:gd name="T22" fmla="*/ 144 w 342"/>
                <a:gd name="T23" fmla="*/ 147 h 402"/>
                <a:gd name="T24" fmla="*/ 139 w 342"/>
                <a:gd name="T25" fmla="*/ 147 h 402"/>
                <a:gd name="T26" fmla="*/ 127 w 342"/>
                <a:gd name="T27" fmla="*/ 131 h 402"/>
                <a:gd name="T28" fmla="*/ 104 w 342"/>
                <a:gd name="T29" fmla="*/ 130 h 402"/>
                <a:gd name="T30" fmla="*/ 100 w 342"/>
                <a:gd name="T31" fmla="*/ 123 h 402"/>
                <a:gd name="T32" fmla="*/ 109 w 342"/>
                <a:gd name="T33" fmla="*/ 108 h 402"/>
                <a:gd name="T34" fmla="*/ 109 w 342"/>
                <a:gd name="T35" fmla="*/ 100 h 402"/>
                <a:gd name="T36" fmla="*/ 102 w 342"/>
                <a:gd name="T37" fmla="*/ 82 h 402"/>
                <a:gd name="T38" fmla="*/ 104 w 342"/>
                <a:gd name="T39" fmla="*/ 78 h 402"/>
                <a:gd name="T40" fmla="*/ 127 w 342"/>
                <a:gd name="T41" fmla="*/ 76 h 402"/>
                <a:gd name="T42" fmla="*/ 139 w 342"/>
                <a:gd name="T43" fmla="*/ 61 h 402"/>
                <a:gd name="T44" fmla="*/ 144 w 342"/>
                <a:gd name="T45" fmla="*/ 61 h 402"/>
                <a:gd name="T46" fmla="*/ 156 w 342"/>
                <a:gd name="T47" fmla="*/ 80 h 402"/>
                <a:gd name="T48" fmla="*/ 174 w 342"/>
                <a:gd name="T49" fmla="*/ 81 h 402"/>
                <a:gd name="T50" fmla="*/ 178 w 342"/>
                <a:gd name="T51" fmla="*/ 88 h 402"/>
                <a:gd name="T52" fmla="*/ 168 w 342"/>
                <a:gd name="T53" fmla="*/ 104 h 402"/>
                <a:gd name="T54" fmla="*/ 178 w 342"/>
                <a:gd name="T55" fmla="*/ 120 h 402"/>
                <a:gd name="T56" fmla="*/ 176 w 342"/>
                <a:gd name="T57" fmla="*/ 125 h 402"/>
                <a:gd name="T58" fmla="*/ 156 w 342"/>
                <a:gd name="T59" fmla="*/ 128 h 402"/>
                <a:gd name="T60" fmla="*/ 285 w 342"/>
                <a:gd name="T61" fmla="*/ 182 h 402"/>
                <a:gd name="T62" fmla="*/ 281 w 342"/>
                <a:gd name="T63" fmla="*/ 189 h 402"/>
                <a:gd name="T64" fmla="*/ 262 w 342"/>
                <a:gd name="T65" fmla="*/ 189 h 402"/>
                <a:gd name="T66" fmla="*/ 254 w 342"/>
                <a:gd name="T67" fmla="*/ 214 h 402"/>
                <a:gd name="T68" fmla="*/ 246 w 342"/>
                <a:gd name="T69" fmla="*/ 217 h 402"/>
                <a:gd name="T70" fmla="*/ 231 w 342"/>
                <a:gd name="T71" fmla="*/ 204 h 402"/>
                <a:gd name="T72" fmla="*/ 221 w 342"/>
                <a:gd name="T73" fmla="*/ 204 h 402"/>
                <a:gd name="T74" fmla="*/ 206 w 342"/>
                <a:gd name="T75" fmla="*/ 217 h 402"/>
                <a:gd name="T76" fmla="*/ 198 w 342"/>
                <a:gd name="T77" fmla="*/ 214 h 402"/>
                <a:gd name="T78" fmla="*/ 191 w 342"/>
                <a:gd name="T79" fmla="*/ 190 h 402"/>
                <a:gd name="T80" fmla="*/ 171 w 342"/>
                <a:gd name="T81" fmla="*/ 190 h 402"/>
                <a:gd name="T82" fmla="*/ 167 w 342"/>
                <a:gd name="T83" fmla="*/ 183 h 402"/>
                <a:gd name="T84" fmla="*/ 177 w 342"/>
                <a:gd name="T85" fmla="*/ 159 h 402"/>
                <a:gd name="T86" fmla="*/ 162 w 342"/>
                <a:gd name="T87" fmla="*/ 146 h 402"/>
                <a:gd name="T88" fmla="*/ 163 w 342"/>
                <a:gd name="T89" fmla="*/ 138 h 402"/>
                <a:gd name="T90" fmla="*/ 186 w 342"/>
                <a:gd name="T91" fmla="*/ 127 h 402"/>
                <a:gd name="T92" fmla="*/ 182 w 342"/>
                <a:gd name="T93" fmla="*/ 107 h 402"/>
                <a:gd name="T94" fmla="*/ 188 w 342"/>
                <a:gd name="T95" fmla="*/ 101 h 402"/>
                <a:gd name="T96" fmla="*/ 214 w 342"/>
                <a:gd name="T97" fmla="*/ 107 h 402"/>
                <a:gd name="T98" fmla="*/ 227 w 342"/>
                <a:gd name="T99" fmla="*/ 90 h 402"/>
                <a:gd name="T100" fmla="*/ 232 w 342"/>
                <a:gd name="T101" fmla="*/ 90 h 402"/>
                <a:gd name="T102" fmla="*/ 248 w 342"/>
                <a:gd name="T103" fmla="*/ 110 h 402"/>
                <a:gd name="T104" fmla="*/ 268 w 342"/>
                <a:gd name="T105" fmla="*/ 106 h 402"/>
                <a:gd name="T106" fmla="*/ 272 w 342"/>
                <a:gd name="T107" fmla="*/ 109 h 402"/>
                <a:gd name="T108" fmla="*/ 272 w 342"/>
                <a:gd name="T109" fmla="*/ 135 h 402"/>
                <a:gd name="T110" fmla="*/ 290 w 342"/>
                <a:gd name="T111" fmla="*/ 145 h 402"/>
                <a:gd name="T112" fmla="*/ 291 w 342"/>
                <a:gd name="T113" fmla="*/ 149 h 402"/>
                <a:gd name="T114" fmla="*/ 274 w 342"/>
                <a:gd name="T115" fmla="*/ 169 h 402"/>
                <a:gd name="T116" fmla="*/ 150 w 342"/>
                <a:gd name="T117" fmla="*/ 104 h 402"/>
                <a:gd name="T118" fmla="*/ 127 w 342"/>
                <a:gd name="T119" fmla="*/ 104 h 402"/>
                <a:gd name="T120" fmla="*/ 150 w 342"/>
                <a:gd name="T121" fmla="*/ 104 h 402"/>
                <a:gd name="T122" fmla="*/ 226 w 342"/>
                <a:gd name="T123" fmla="*/ 171 h 402"/>
                <a:gd name="T124" fmla="*/ 226 w 342"/>
                <a:gd name="T125" fmla="*/ 139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42" h="402">
                  <a:moveTo>
                    <a:pt x="191" y="0"/>
                  </a:moveTo>
                  <a:cubicBezTo>
                    <a:pt x="107" y="0"/>
                    <a:pt x="39" y="68"/>
                    <a:pt x="39" y="152"/>
                  </a:cubicBezTo>
                  <a:cubicBezTo>
                    <a:pt x="39" y="157"/>
                    <a:pt x="39" y="163"/>
                    <a:pt x="40" y="168"/>
                  </a:cubicBezTo>
                  <a:cubicBezTo>
                    <a:pt x="2" y="243"/>
                    <a:pt x="2" y="243"/>
                    <a:pt x="2" y="243"/>
                  </a:cubicBezTo>
                  <a:cubicBezTo>
                    <a:pt x="2" y="243"/>
                    <a:pt x="2" y="243"/>
                    <a:pt x="2" y="243"/>
                  </a:cubicBezTo>
                  <a:cubicBezTo>
                    <a:pt x="1" y="245"/>
                    <a:pt x="0" y="247"/>
                    <a:pt x="0" y="250"/>
                  </a:cubicBezTo>
                  <a:cubicBezTo>
                    <a:pt x="0" y="258"/>
                    <a:pt x="7" y="265"/>
                    <a:pt x="16" y="265"/>
                  </a:cubicBezTo>
                  <a:cubicBezTo>
                    <a:pt x="16" y="265"/>
                    <a:pt x="16" y="265"/>
                    <a:pt x="16" y="265"/>
                  </a:cubicBezTo>
                  <a:cubicBezTo>
                    <a:pt x="16" y="265"/>
                    <a:pt x="16" y="265"/>
                    <a:pt x="16" y="265"/>
                  </a:cubicBezTo>
                  <a:cubicBezTo>
                    <a:pt x="39" y="265"/>
                    <a:pt x="39" y="265"/>
                    <a:pt x="39" y="265"/>
                  </a:cubicBezTo>
                  <a:cubicBezTo>
                    <a:pt x="39" y="323"/>
                    <a:pt x="39" y="323"/>
                    <a:pt x="39" y="323"/>
                  </a:cubicBezTo>
                  <a:cubicBezTo>
                    <a:pt x="39" y="323"/>
                    <a:pt x="39" y="323"/>
                    <a:pt x="39" y="323"/>
                  </a:cubicBezTo>
                  <a:cubicBezTo>
                    <a:pt x="39" y="323"/>
                    <a:pt x="39" y="323"/>
                    <a:pt x="39" y="323"/>
                  </a:cubicBezTo>
                  <a:cubicBezTo>
                    <a:pt x="39" y="340"/>
                    <a:pt x="53" y="353"/>
                    <a:pt x="69" y="353"/>
                  </a:cubicBezTo>
                  <a:cubicBezTo>
                    <a:pt x="69" y="353"/>
                    <a:pt x="69" y="353"/>
                    <a:pt x="69" y="353"/>
                  </a:cubicBezTo>
                  <a:cubicBezTo>
                    <a:pt x="69" y="353"/>
                    <a:pt x="69" y="353"/>
                    <a:pt x="69" y="353"/>
                  </a:cubicBezTo>
                  <a:cubicBezTo>
                    <a:pt x="115" y="353"/>
                    <a:pt x="115" y="353"/>
                    <a:pt x="115" y="353"/>
                  </a:cubicBezTo>
                  <a:cubicBezTo>
                    <a:pt x="115" y="402"/>
                    <a:pt x="115" y="402"/>
                    <a:pt x="115" y="402"/>
                  </a:cubicBezTo>
                  <a:cubicBezTo>
                    <a:pt x="295" y="402"/>
                    <a:pt x="295" y="402"/>
                    <a:pt x="295" y="402"/>
                  </a:cubicBezTo>
                  <a:cubicBezTo>
                    <a:pt x="295" y="261"/>
                    <a:pt x="295" y="261"/>
                    <a:pt x="295" y="261"/>
                  </a:cubicBezTo>
                  <a:cubicBezTo>
                    <a:pt x="324" y="234"/>
                    <a:pt x="342" y="195"/>
                    <a:pt x="342" y="152"/>
                  </a:cubicBezTo>
                  <a:cubicBezTo>
                    <a:pt x="342" y="68"/>
                    <a:pt x="274" y="0"/>
                    <a:pt x="191" y="0"/>
                  </a:cubicBezTo>
                  <a:close/>
                  <a:moveTo>
                    <a:pt x="150" y="131"/>
                  </a:moveTo>
                  <a:cubicBezTo>
                    <a:pt x="144" y="147"/>
                    <a:pt x="144" y="147"/>
                    <a:pt x="144" y="147"/>
                  </a:cubicBezTo>
                  <a:cubicBezTo>
                    <a:pt x="141" y="147"/>
                    <a:pt x="141" y="147"/>
                    <a:pt x="141" y="147"/>
                  </a:cubicBezTo>
                  <a:cubicBezTo>
                    <a:pt x="139" y="147"/>
                    <a:pt x="139" y="147"/>
                    <a:pt x="139" y="147"/>
                  </a:cubicBezTo>
                  <a:cubicBezTo>
                    <a:pt x="133" y="147"/>
                    <a:pt x="133" y="147"/>
                    <a:pt x="133" y="147"/>
                  </a:cubicBezTo>
                  <a:cubicBezTo>
                    <a:pt x="127" y="131"/>
                    <a:pt x="127" y="131"/>
                    <a:pt x="127" y="131"/>
                  </a:cubicBezTo>
                  <a:cubicBezTo>
                    <a:pt x="124" y="130"/>
                    <a:pt x="122" y="129"/>
                    <a:pt x="120" y="128"/>
                  </a:cubicBezTo>
                  <a:cubicBezTo>
                    <a:pt x="104" y="130"/>
                    <a:pt x="104" y="130"/>
                    <a:pt x="104" y="130"/>
                  </a:cubicBezTo>
                  <a:cubicBezTo>
                    <a:pt x="101" y="125"/>
                    <a:pt x="101" y="125"/>
                    <a:pt x="101" y="125"/>
                  </a:cubicBezTo>
                  <a:cubicBezTo>
                    <a:pt x="100" y="123"/>
                    <a:pt x="100" y="123"/>
                    <a:pt x="100" y="123"/>
                  </a:cubicBezTo>
                  <a:cubicBezTo>
                    <a:pt x="98" y="120"/>
                    <a:pt x="98" y="120"/>
                    <a:pt x="98" y="120"/>
                  </a:cubicBezTo>
                  <a:cubicBezTo>
                    <a:pt x="109" y="108"/>
                    <a:pt x="109" y="108"/>
                    <a:pt x="109" y="108"/>
                  </a:cubicBezTo>
                  <a:cubicBezTo>
                    <a:pt x="109" y="106"/>
                    <a:pt x="108" y="105"/>
                    <a:pt x="108" y="104"/>
                  </a:cubicBezTo>
                  <a:cubicBezTo>
                    <a:pt x="108" y="103"/>
                    <a:pt x="109" y="102"/>
                    <a:pt x="109" y="100"/>
                  </a:cubicBezTo>
                  <a:cubicBezTo>
                    <a:pt x="98" y="88"/>
                    <a:pt x="98" y="88"/>
                    <a:pt x="98" y="88"/>
                  </a:cubicBezTo>
                  <a:cubicBezTo>
                    <a:pt x="102" y="82"/>
                    <a:pt x="102" y="82"/>
                    <a:pt x="102" y="82"/>
                  </a:cubicBezTo>
                  <a:cubicBezTo>
                    <a:pt x="102" y="81"/>
                    <a:pt x="102" y="81"/>
                    <a:pt x="102" y="81"/>
                  </a:cubicBezTo>
                  <a:cubicBezTo>
                    <a:pt x="104" y="78"/>
                    <a:pt x="104" y="78"/>
                    <a:pt x="104" y="78"/>
                  </a:cubicBezTo>
                  <a:cubicBezTo>
                    <a:pt x="120" y="80"/>
                    <a:pt x="120" y="80"/>
                    <a:pt x="120" y="80"/>
                  </a:cubicBezTo>
                  <a:cubicBezTo>
                    <a:pt x="122" y="79"/>
                    <a:pt x="124" y="77"/>
                    <a:pt x="127" y="76"/>
                  </a:cubicBezTo>
                  <a:cubicBezTo>
                    <a:pt x="133" y="61"/>
                    <a:pt x="133" y="61"/>
                    <a:pt x="133" y="61"/>
                  </a:cubicBezTo>
                  <a:cubicBezTo>
                    <a:pt x="139" y="61"/>
                    <a:pt x="139" y="61"/>
                    <a:pt x="139" y="61"/>
                  </a:cubicBezTo>
                  <a:cubicBezTo>
                    <a:pt x="141" y="61"/>
                    <a:pt x="141" y="61"/>
                    <a:pt x="141" y="61"/>
                  </a:cubicBezTo>
                  <a:cubicBezTo>
                    <a:pt x="144" y="61"/>
                    <a:pt x="144" y="61"/>
                    <a:pt x="144" y="61"/>
                  </a:cubicBezTo>
                  <a:cubicBezTo>
                    <a:pt x="150" y="76"/>
                    <a:pt x="150" y="76"/>
                    <a:pt x="150" y="76"/>
                  </a:cubicBezTo>
                  <a:cubicBezTo>
                    <a:pt x="152" y="77"/>
                    <a:pt x="154" y="79"/>
                    <a:pt x="156" y="80"/>
                  </a:cubicBezTo>
                  <a:cubicBezTo>
                    <a:pt x="173" y="78"/>
                    <a:pt x="173" y="78"/>
                    <a:pt x="173" y="78"/>
                  </a:cubicBezTo>
                  <a:cubicBezTo>
                    <a:pt x="174" y="81"/>
                    <a:pt x="174" y="81"/>
                    <a:pt x="174" y="81"/>
                  </a:cubicBezTo>
                  <a:cubicBezTo>
                    <a:pt x="175" y="82"/>
                    <a:pt x="175" y="82"/>
                    <a:pt x="175" y="82"/>
                  </a:cubicBezTo>
                  <a:cubicBezTo>
                    <a:pt x="178" y="88"/>
                    <a:pt x="178" y="88"/>
                    <a:pt x="178" y="88"/>
                  </a:cubicBezTo>
                  <a:cubicBezTo>
                    <a:pt x="168" y="100"/>
                    <a:pt x="168" y="100"/>
                    <a:pt x="168" y="100"/>
                  </a:cubicBezTo>
                  <a:cubicBezTo>
                    <a:pt x="168" y="102"/>
                    <a:pt x="168" y="103"/>
                    <a:pt x="168" y="104"/>
                  </a:cubicBezTo>
                  <a:cubicBezTo>
                    <a:pt x="168" y="105"/>
                    <a:pt x="168" y="106"/>
                    <a:pt x="168" y="108"/>
                  </a:cubicBezTo>
                  <a:cubicBezTo>
                    <a:pt x="178" y="120"/>
                    <a:pt x="178" y="120"/>
                    <a:pt x="178" y="120"/>
                  </a:cubicBezTo>
                  <a:cubicBezTo>
                    <a:pt x="177" y="123"/>
                    <a:pt x="177" y="123"/>
                    <a:pt x="177" y="123"/>
                  </a:cubicBezTo>
                  <a:cubicBezTo>
                    <a:pt x="176" y="125"/>
                    <a:pt x="176" y="125"/>
                    <a:pt x="176" y="125"/>
                  </a:cubicBezTo>
                  <a:cubicBezTo>
                    <a:pt x="173" y="130"/>
                    <a:pt x="173" y="130"/>
                    <a:pt x="173" y="130"/>
                  </a:cubicBezTo>
                  <a:cubicBezTo>
                    <a:pt x="156" y="128"/>
                    <a:pt x="156" y="128"/>
                    <a:pt x="156" y="128"/>
                  </a:cubicBezTo>
                  <a:cubicBezTo>
                    <a:pt x="154" y="129"/>
                    <a:pt x="152" y="130"/>
                    <a:pt x="150" y="131"/>
                  </a:cubicBezTo>
                  <a:close/>
                  <a:moveTo>
                    <a:pt x="285" y="182"/>
                  </a:moveTo>
                  <a:cubicBezTo>
                    <a:pt x="281" y="188"/>
                    <a:pt x="281" y="188"/>
                    <a:pt x="281" y="188"/>
                  </a:cubicBezTo>
                  <a:cubicBezTo>
                    <a:pt x="281" y="189"/>
                    <a:pt x="281" y="189"/>
                    <a:pt x="281" y="189"/>
                  </a:cubicBezTo>
                  <a:cubicBezTo>
                    <a:pt x="279" y="192"/>
                    <a:pt x="279" y="192"/>
                    <a:pt x="279" y="192"/>
                  </a:cubicBezTo>
                  <a:cubicBezTo>
                    <a:pt x="262" y="189"/>
                    <a:pt x="262" y="189"/>
                    <a:pt x="262" y="189"/>
                  </a:cubicBezTo>
                  <a:cubicBezTo>
                    <a:pt x="259" y="192"/>
                    <a:pt x="257" y="194"/>
                    <a:pt x="254" y="196"/>
                  </a:cubicBezTo>
                  <a:cubicBezTo>
                    <a:pt x="254" y="214"/>
                    <a:pt x="254" y="214"/>
                    <a:pt x="254" y="214"/>
                  </a:cubicBezTo>
                  <a:cubicBezTo>
                    <a:pt x="247" y="216"/>
                    <a:pt x="247" y="216"/>
                    <a:pt x="247" y="216"/>
                  </a:cubicBezTo>
                  <a:cubicBezTo>
                    <a:pt x="246" y="217"/>
                    <a:pt x="246" y="217"/>
                    <a:pt x="246" y="217"/>
                  </a:cubicBezTo>
                  <a:cubicBezTo>
                    <a:pt x="243" y="218"/>
                    <a:pt x="243" y="218"/>
                    <a:pt x="243" y="218"/>
                  </a:cubicBezTo>
                  <a:cubicBezTo>
                    <a:pt x="231" y="204"/>
                    <a:pt x="231" y="204"/>
                    <a:pt x="231" y="204"/>
                  </a:cubicBezTo>
                  <a:cubicBezTo>
                    <a:pt x="230" y="204"/>
                    <a:pt x="228" y="204"/>
                    <a:pt x="226" y="204"/>
                  </a:cubicBezTo>
                  <a:cubicBezTo>
                    <a:pt x="225" y="204"/>
                    <a:pt x="223" y="204"/>
                    <a:pt x="221" y="204"/>
                  </a:cubicBezTo>
                  <a:cubicBezTo>
                    <a:pt x="209" y="218"/>
                    <a:pt x="209" y="218"/>
                    <a:pt x="209" y="218"/>
                  </a:cubicBezTo>
                  <a:cubicBezTo>
                    <a:pt x="206" y="217"/>
                    <a:pt x="206" y="217"/>
                    <a:pt x="206" y="217"/>
                  </a:cubicBezTo>
                  <a:cubicBezTo>
                    <a:pt x="205" y="217"/>
                    <a:pt x="205" y="217"/>
                    <a:pt x="205" y="217"/>
                  </a:cubicBezTo>
                  <a:cubicBezTo>
                    <a:pt x="198" y="214"/>
                    <a:pt x="198" y="214"/>
                    <a:pt x="198" y="214"/>
                  </a:cubicBezTo>
                  <a:cubicBezTo>
                    <a:pt x="198" y="195"/>
                    <a:pt x="198" y="195"/>
                    <a:pt x="198" y="195"/>
                  </a:cubicBezTo>
                  <a:cubicBezTo>
                    <a:pt x="196" y="194"/>
                    <a:pt x="194" y="192"/>
                    <a:pt x="191" y="190"/>
                  </a:cubicBezTo>
                  <a:cubicBezTo>
                    <a:pt x="173" y="193"/>
                    <a:pt x="173" y="193"/>
                    <a:pt x="173" y="193"/>
                  </a:cubicBezTo>
                  <a:cubicBezTo>
                    <a:pt x="171" y="190"/>
                    <a:pt x="171" y="190"/>
                    <a:pt x="171" y="190"/>
                  </a:cubicBezTo>
                  <a:cubicBezTo>
                    <a:pt x="171" y="189"/>
                    <a:pt x="171" y="189"/>
                    <a:pt x="171" y="189"/>
                  </a:cubicBezTo>
                  <a:cubicBezTo>
                    <a:pt x="167" y="183"/>
                    <a:pt x="167" y="183"/>
                    <a:pt x="167" y="183"/>
                  </a:cubicBezTo>
                  <a:cubicBezTo>
                    <a:pt x="179" y="169"/>
                    <a:pt x="179" y="169"/>
                    <a:pt x="179" y="169"/>
                  </a:cubicBezTo>
                  <a:cubicBezTo>
                    <a:pt x="178" y="165"/>
                    <a:pt x="178" y="162"/>
                    <a:pt x="177" y="159"/>
                  </a:cubicBezTo>
                  <a:cubicBezTo>
                    <a:pt x="161" y="149"/>
                    <a:pt x="161" y="149"/>
                    <a:pt x="161" y="149"/>
                  </a:cubicBezTo>
                  <a:cubicBezTo>
                    <a:pt x="162" y="146"/>
                    <a:pt x="162" y="146"/>
                    <a:pt x="162" y="146"/>
                  </a:cubicBezTo>
                  <a:cubicBezTo>
                    <a:pt x="162" y="144"/>
                    <a:pt x="162" y="144"/>
                    <a:pt x="162" y="144"/>
                  </a:cubicBezTo>
                  <a:cubicBezTo>
                    <a:pt x="163" y="138"/>
                    <a:pt x="163" y="138"/>
                    <a:pt x="163" y="138"/>
                  </a:cubicBezTo>
                  <a:cubicBezTo>
                    <a:pt x="182" y="134"/>
                    <a:pt x="182" y="134"/>
                    <a:pt x="182" y="134"/>
                  </a:cubicBezTo>
                  <a:cubicBezTo>
                    <a:pt x="183" y="132"/>
                    <a:pt x="184" y="129"/>
                    <a:pt x="186" y="127"/>
                  </a:cubicBezTo>
                  <a:cubicBezTo>
                    <a:pt x="180" y="109"/>
                    <a:pt x="180" y="109"/>
                    <a:pt x="180" y="109"/>
                  </a:cubicBezTo>
                  <a:cubicBezTo>
                    <a:pt x="182" y="107"/>
                    <a:pt x="182" y="107"/>
                    <a:pt x="182" y="107"/>
                  </a:cubicBezTo>
                  <a:cubicBezTo>
                    <a:pt x="183" y="106"/>
                    <a:pt x="183" y="106"/>
                    <a:pt x="183" y="106"/>
                  </a:cubicBezTo>
                  <a:cubicBezTo>
                    <a:pt x="188" y="101"/>
                    <a:pt x="188" y="101"/>
                    <a:pt x="188" y="101"/>
                  </a:cubicBezTo>
                  <a:cubicBezTo>
                    <a:pt x="205" y="111"/>
                    <a:pt x="205" y="111"/>
                    <a:pt x="205" y="111"/>
                  </a:cubicBezTo>
                  <a:cubicBezTo>
                    <a:pt x="208" y="109"/>
                    <a:pt x="211" y="108"/>
                    <a:pt x="214" y="107"/>
                  </a:cubicBezTo>
                  <a:cubicBezTo>
                    <a:pt x="220" y="90"/>
                    <a:pt x="220" y="90"/>
                    <a:pt x="220" y="90"/>
                  </a:cubicBezTo>
                  <a:cubicBezTo>
                    <a:pt x="227" y="90"/>
                    <a:pt x="227" y="90"/>
                    <a:pt x="227" y="90"/>
                  </a:cubicBezTo>
                  <a:cubicBezTo>
                    <a:pt x="229" y="90"/>
                    <a:pt x="229" y="90"/>
                    <a:pt x="229" y="90"/>
                  </a:cubicBezTo>
                  <a:cubicBezTo>
                    <a:pt x="232" y="90"/>
                    <a:pt x="232" y="90"/>
                    <a:pt x="232" y="90"/>
                  </a:cubicBezTo>
                  <a:cubicBezTo>
                    <a:pt x="238" y="107"/>
                    <a:pt x="238" y="107"/>
                    <a:pt x="238" y="107"/>
                  </a:cubicBezTo>
                  <a:cubicBezTo>
                    <a:pt x="242" y="108"/>
                    <a:pt x="245" y="109"/>
                    <a:pt x="248" y="110"/>
                  </a:cubicBezTo>
                  <a:cubicBezTo>
                    <a:pt x="263" y="101"/>
                    <a:pt x="263" y="101"/>
                    <a:pt x="263" y="101"/>
                  </a:cubicBezTo>
                  <a:cubicBezTo>
                    <a:pt x="268" y="106"/>
                    <a:pt x="268" y="106"/>
                    <a:pt x="268" y="106"/>
                  </a:cubicBezTo>
                  <a:cubicBezTo>
                    <a:pt x="270" y="107"/>
                    <a:pt x="270" y="107"/>
                    <a:pt x="270" y="107"/>
                  </a:cubicBezTo>
                  <a:cubicBezTo>
                    <a:pt x="272" y="109"/>
                    <a:pt x="272" y="109"/>
                    <a:pt x="272" y="109"/>
                  </a:cubicBezTo>
                  <a:cubicBezTo>
                    <a:pt x="266" y="126"/>
                    <a:pt x="266" y="126"/>
                    <a:pt x="266" y="126"/>
                  </a:cubicBezTo>
                  <a:cubicBezTo>
                    <a:pt x="268" y="129"/>
                    <a:pt x="270" y="132"/>
                    <a:pt x="272" y="135"/>
                  </a:cubicBezTo>
                  <a:cubicBezTo>
                    <a:pt x="289" y="138"/>
                    <a:pt x="289" y="138"/>
                    <a:pt x="289" y="138"/>
                  </a:cubicBezTo>
                  <a:cubicBezTo>
                    <a:pt x="290" y="145"/>
                    <a:pt x="290" y="145"/>
                    <a:pt x="290" y="145"/>
                  </a:cubicBezTo>
                  <a:cubicBezTo>
                    <a:pt x="290" y="146"/>
                    <a:pt x="290" y="146"/>
                    <a:pt x="290" y="146"/>
                  </a:cubicBezTo>
                  <a:cubicBezTo>
                    <a:pt x="291" y="149"/>
                    <a:pt x="291" y="149"/>
                    <a:pt x="291" y="149"/>
                  </a:cubicBezTo>
                  <a:cubicBezTo>
                    <a:pt x="276" y="158"/>
                    <a:pt x="276" y="158"/>
                    <a:pt x="276" y="158"/>
                  </a:cubicBezTo>
                  <a:cubicBezTo>
                    <a:pt x="275" y="162"/>
                    <a:pt x="275" y="166"/>
                    <a:pt x="274" y="169"/>
                  </a:cubicBezTo>
                  <a:lnTo>
                    <a:pt x="285" y="182"/>
                  </a:lnTo>
                  <a:close/>
                  <a:moveTo>
                    <a:pt x="150" y="104"/>
                  </a:moveTo>
                  <a:cubicBezTo>
                    <a:pt x="150" y="110"/>
                    <a:pt x="145" y="116"/>
                    <a:pt x="138" y="116"/>
                  </a:cubicBezTo>
                  <a:cubicBezTo>
                    <a:pt x="132" y="116"/>
                    <a:pt x="127" y="110"/>
                    <a:pt x="127" y="104"/>
                  </a:cubicBezTo>
                  <a:cubicBezTo>
                    <a:pt x="127" y="98"/>
                    <a:pt x="132" y="92"/>
                    <a:pt x="138" y="92"/>
                  </a:cubicBezTo>
                  <a:cubicBezTo>
                    <a:pt x="145" y="92"/>
                    <a:pt x="150" y="98"/>
                    <a:pt x="150" y="104"/>
                  </a:cubicBezTo>
                  <a:close/>
                  <a:moveTo>
                    <a:pt x="242" y="155"/>
                  </a:moveTo>
                  <a:cubicBezTo>
                    <a:pt x="242" y="164"/>
                    <a:pt x="235" y="171"/>
                    <a:pt x="226" y="171"/>
                  </a:cubicBezTo>
                  <a:cubicBezTo>
                    <a:pt x="217" y="171"/>
                    <a:pt x="210" y="164"/>
                    <a:pt x="210" y="155"/>
                  </a:cubicBezTo>
                  <a:cubicBezTo>
                    <a:pt x="210" y="146"/>
                    <a:pt x="217" y="139"/>
                    <a:pt x="226" y="139"/>
                  </a:cubicBezTo>
                  <a:cubicBezTo>
                    <a:pt x="235" y="139"/>
                    <a:pt x="242" y="146"/>
                    <a:pt x="242" y="15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42" name="Icon"/>
            <p:cNvSpPr>
              <a:spLocks noChangeAspect="1" noEditPoints="1"/>
            </p:cNvSpPr>
            <p:nvPr/>
          </p:nvSpPr>
          <p:spPr bwMode="auto">
            <a:xfrm>
              <a:off x="-489021" y="7068671"/>
              <a:ext cx="368203" cy="407654"/>
            </a:xfrm>
            <a:custGeom>
              <a:avLst/>
              <a:gdLst>
                <a:gd name="T0" fmla="*/ 220 w 353"/>
                <a:gd name="T1" fmla="*/ 278 h 391"/>
                <a:gd name="T2" fmla="*/ 242 w 353"/>
                <a:gd name="T3" fmla="*/ 323 h 391"/>
                <a:gd name="T4" fmla="*/ 128 w 353"/>
                <a:gd name="T5" fmla="*/ 391 h 391"/>
                <a:gd name="T6" fmla="*/ 0 w 353"/>
                <a:gd name="T7" fmla="*/ 262 h 391"/>
                <a:gd name="T8" fmla="*/ 72 w 353"/>
                <a:gd name="T9" fmla="*/ 147 h 391"/>
                <a:gd name="T10" fmla="*/ 75 w 353"/>
                <a:gd name="T11" fmla="*/ 186 h 391"/>
                <a:gd name="T12" fmla="*/ 35 w 353"/>
                <a:gd name="T13" fmla="*/ 262 h 391"/>
                <a:gd name="T14" fmla="*/ 128 w 353"/>
                <a:gd name="T15" fmla="*/ 355 h 391"/>
                <a:gd name="T16" fmla="*/ 220 w 353"/>
                <a:gd name="T17" fmla="*/ 278 h 391"/>
                <a:gd name="T18" fmla="*/ 350 w 353"/>
                <a:gd name="T19" fmla="*/ 302 h 391"/>
                <a:gd name="T20" fmla="*/ 326 w 353"/>
                <a:gd name="T21" fmla="*/ 292 h 391"/>
                <a:gd name="T22" fmla="*/ 289 w 353"/>
                <a:gd name="T23" fmla="*/ 306 h 391"/>
                <a:gd name="T24" fmla="*/ 247 w 353"/>
                <a:gd name="T25" fmla="*/ 201 h 391"/>
                <a:gd name="T26" fmla="*/ 230 w 353"/>
                <a:gd name="T27" fmla="*/ 190 h 391"/>
                <a:gd name="T28" fmla="*/ 126 w 353"/>
                <a:gd name="T29" fmla="*/ 190 h 391"/>
                <a:gd name="T30" fmla="*/ 125 w 353"/>
                <a:gd name="T31" fmla="*/ 174 h 391"/>
                <a:gd name="T32" fmla="*/ 194 w 353"/>
                <a:gd name="T33" fmla="*/ 174 h 391"/>
                <a:gd name="T34" fmla="*/ 212 w 353"/>
                <a:gd name="T35" fmla="*/ 156 h 391"/>
                <a:gd name="T36" fmla="*/ 194 w 353"/>
                <a:gd name="T37" fmla="*/ 139 h 391"/>
                <a:gd name="T38" fmla="*/ 123 w 353"/>
                <a:gd name="T39" fmla="*/ 139 h 391"/>
                <a:gd name="T40" fmla="*/ 119 w 353"/>
                <a:gd name="T41" fmla="*/ 73 h 391"/>
                <a:gd name="T42" fmla="*/ 146 w 353"/>
                <a:gd name="T43" fmla="*/ 37 h 391"/>
                <a:gd name="T44" fmla="*/ 109 w 353"/>
                <a:gd name="T45" fmla="*/ 0 h 391"/>
                <a:gd name="T46" fmla="*/ 72 w 353"/>
                <a:gd name="T47" fmla="*/ 37 h 391"/>
                <a:gd name="T48" fmla="*/ 83 w 353"/>
                <a:gd name="T49" fmla="*/ 63 h 391"/>
                <a:gd name="T50" fmla="*/ 91 w 353"/>
                <a:gd name="T51" fmla="*/ 209 h 391"/>
                <a:gd name="T52" fmla="*/ 109 w 353"/>
                <a:gd name="T53" fmla="*/ 226 h 391"/>
                <a:gd name="T54" fmla="*/ 218 w 353"/>
                <a:gd name="T55" fmla="*/ 226 h 391"/>
                <a:gd name="T56" fmla="*/ 263 w 353"/>
                <a:gd name="T57" fmla="*/ 335 h 391"/>
                <a:gd name="T58" fmla="*/ 279 w 353"/>
                <a:gd name="T59" fmla="*/ 347 h 391"/>
                <a:gd name="T60" fmla="*/ 286 w 353"/>
                <a:gd name="T61" fmla="*/ 345 h 391"/>
                <a:gd name="T62" fmla="*/ 339 w 353"/>
                <a:gd name="T63" fmla="*/ 325 h 391"/>
                <a:gd name="T64" fmla="*/ 350 w 353"/>
                <a:gd name="T65" fmla="*/ 302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3" h="391">
                  <a:moveTo>
                    <a:pt x="220" y="278"/>
                  </a:moveTo>
                  <a:cubicBezTo>
                    <a:pt x="242" y="323"/>
                    <a:pt x="242" y="323"/>
                    <a:pt x="242" y="323"/>
                  </a:cubicBezTo>
                  <a:cubicBezTo>
                    <a:pt x="220" y="364"/>
                    <a:pt x="177" y="391"/>
                    <a:pt x="128" y="391"/>
                  </a:cubicBezTo>
                  <a:cubicBezTo>
                    <a:pt x="57" y="391"/>
                    <a:pt x="0" y="333"/>
                    <a:pt x="0" y="262"/>
                  </a:cubicBezTo>
                  <a:cubicBezTo>
                    <a:pt x="0" y="211"/>
                    <a:pt x="29" y="168"/>
                    <a:pt x="72" y="147"/>
                  </a:cubicBezTo>
                  <a:cubicBezTo>
                    <a:pt x="75" y="186"/>
                    <a:pt x="75" y="186"/>
                    <a:pt x="75" y="186"/>
                  </a:cubicBezTo>
                  <a:cubicBezTo>
                    <a:pt x="51" y="203"/>
                    <a:pt x="35" y="231"/>
                    <a:pt x="35" y="262"/>
                  </a:cubicBezTo>
                  <a:cubicBezTo>
                    <a:pt x="35" y="313"/>
                    <a:pt x="77" y="355"/>
                    <a:pt x="128" y="355"/>
                  </a:cubicBezTo>
                  <a:cubicBezTo>
                    <a:pt x="174" y="355"/>
                    <a:pt x="212" y="322"/>
                    <a:pt x="220" y="278"/>
                  </a:cubicBezTo>
                  <a:close/>
                  <a:moveTo>
                    <a:pt x="350" y="302"/>
                  </a:moveTo>
                  <a:cubicBezTo>
                    <a:pt x="346" y="293"/>
                    <a:pt x="336" y="288"/>
                    <a:pt x="326" y="292"/>
                  </a:cubicBezTo>
                  <a:cubicBezTo>
                    <a:pt x="289" y="306"/>
                    <a:pt x="289" y="306"/>
                    <a:pt x="289" y="306"/>
                  </a:cubicBezTo>
                  <a:cubicBezTo>
                    <a:pt x="247" y="201"/>
                    <a:pt x="247" y="201"/>
                    <a:pt x="247" y="201"/>
                  </a:cubicBezTo>
                  <a:cubicBezTo>
                    <a:pt x="244" y="195"/>
                    <a:pt x="237" y="190"/>
                    <a:pt x="230" y="190"/>
                  </a:cubicBezTo>
                  <a:cubicBezTo>
                    <a:pt x="126" y="190"/>
                    <a:pt x="126" y="190"/>
                    <a:pt x="126" y="190"/>
                  </a:cubicBezTo>
                  <a:cubicBezTo>
                    <a:pt x="125" y="174"/>
                    <a:pt x="125" y="174"/>
                    <a:pt x="125" y="174"/>
                  </a:cubicBezTo>
                  <a:cubicBezTo>
                    <a:pt x="194" y="174"/>
                    <a:pt x="194" y="174"/>
                    <a:pt x="194" y="174"/>
                  </a:cubicBezTo>
                  <a:cubicBezTo>
                    <a:pt x="204" y="174"/>
                    <a:pt x="212" y="166"/>
                    <a:pt x="212" y="156"/>
                  </a:cubicBezTo>
                  <a:cubicBezTo>
                    <a:pt x="212" y="146"/>
                    <a:pt x="204" y="139"/>
                    <a:pt x="194" y="139"/>
                  </a:cubicBezTo>
                  <a:cubicBezTo>
                    <a:pt x="123" y="139"/>
                    <a:pt x="123" y="139"/>
                    <a:pt x="123" y="139"/>
                  </a:cubicBezTo>
                  <a:cubicBezTo>
                    <a:pt x="119" y="73"/>
                    <a:pt x="119" y="73"/>
                    <a:pt x="119" y="73"/>
                  </a:cubicBezTo>
                  <a:cubicBezTo>
                    <a:pt x="135" y="68"/>
                    <a:pt x="146" y="54"/>
                    <a:pt x="146" y="37"/>
                  </a:cubicBezTo>
                  <a:cubicBezTo>
                    <a:pt x="146" y="16"/>
                    <a:pt x="130" y="0"/>
                    <a:pt x="109" y="0"/>
                  </a:cubicBezTo>
                  <a:cubicBezTo>
                    <a:pt x="89" y="0"/>
                    <a:pt x="72" y="16"/>
                    <a:pt x="72" y="37"/>
                  </a:cubicBezTo>
                  <a:cubicBezTo>
                    <a:pt x="72" y="47"/>
                    <a:pt x="76" y="57"/>
                    <a:pt x="83" y="63"/>
                  </a:cubicBezTo>
                  <a:cubicBezTo>
                    <a:pt x="91" y="209"/>
                    <a:pt x="91" y="209"/>
                    <a:pt x="91" y="209"/>
                  </a:cubicBezTo>
                  <a:cubicBezTo>
                    <a:pt x="91" y="219"/>
                    <a:pt x="99" y="226"/>
                    <a:pt x="109" y="226"/>
                  </a:cubicBezTo>
                  <a:cubicBezTo>
                    <a:pt x="218" y="226"/>
                    <a:pt x="218" y="226"/>
                    <a:pt x="218" y="226"/>
                  </a:cubicBezTo>
                  <a:cubicBezTo>
                    <a:pt x="263" y="335"/>
                    <a:pt x="263" y="335"/>
                    <a:pt x="263" y="335"/>
                  </a:cubicBezTo>
                  <a:cubicBezTo>
                    <a:pt x="266" y="342"/>
                    <a:pt x="272" y="347"/>
                    <a:pt x="279" y="347"/>
                  </a:cubicBezTo>
                  <a:cubicBezTo>
                    <a:pt x="282" y="347"/>
                    <a:pt x="284" y="346"/>
                    <a:pt x="286" y="345"/>
                  </a:cubicBezTo>
                  <a:cubicBezTo>
                    <a:pt x="339" y="325"/>
                    <a:pt x="339" y="325"/>
                    <a:pt x="339" y="325"/>
                  </a:cubicBezTo>
                  <a:cubicBezTo>
                    <a:pt x="348" y="322"/>
                    <a:pt x="353" y="311"/>
                    <a:pt x="350" y="30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43" name="Icon"/>
            <p:cNvSpPr>
              <a:spLocks noEditPoints="1"/>
            </p:cNvSpPr>
            <p:nvPr/>
          </p:nvSpPr>
          <p:spPr bwMode="auto">
            <a:xfrm>
              <a:off x="1331026" y="5923928"/>
              <a:ext cx="447529" cy="307730"/>
            </a:xfrm>
            <a:custGeom>
              <a:avLst/>
              <a:gdLst>
                <a:gd name="T0" fmla="*/ 65 w 122"/>
                <a:gd name="T1" fmla="*/ 80 h 96"/>
                <a:gd name="T2" fmla="*/ 89 w 122"/>
                <a:gd name="T3" fmla="*/ 9 h 96"/>
                <a:gd name="T4" fmla="*/ 113 w 122"/>
                <a:gd name="T5" fmla="*/ 23 h 96"/>
                <a:gd name="T6" fmla="*/ 32 w 122"/>
                <a:gd name="T7" fmla="*/ 70 h 96"/>
                <a:gd name="T8" fmla="*/ 8 w 122"/>
                <a:gd name="T9" fmla="*/ 23 h 96"/>
                <a:gd name="T10" fmla="*/ 51 w 122"/>
                <a:gd name="T11" fmla="*/ 17 h 96"/>
                <a:gd name="T12" fmla="*/ 56 w 122"/>
                <a:gd name="T13" fmla="*/ 80 h 96"/>
                <a:gd name="T14" fmla="*/ 89 w 122"/>
                <a:gd name="T15" fmla="*/ 0 h 96"/>
                <a:gd name="T16" fmla="*/ 57 w 122"/>
                <a:gd name="T17" fmla="*/ 10 h 96"/>
                <a:gd name="T18" fmla="*/ 0 w 122"/>
                <a:gd name="T19" fmla="*/ 20 h 96"/>
                <a:gd name="T20" fmla="*/ 8 w 122"/>
                <a:gd name="T21" fmla="*/ 94 h 96"/>
                <a:gd name="T22" fmla="*/ 32 w 122"/>
                <a:gd name="T23" fmla="*/ 79 h 96"/>
                <a:gd name="T24" fmla="*/ 57 w 122"/>
                <a:gd name="T25" fmla="*/ 93 h 96"/>
                <a:gd name="T26" fmla="*/ 65 w 122"/>
                <a:gd name="T27" fmla="*/ 94 h 96"/>
                <a:gd name="T28" fmla="*/ 107 w 122"/>
                <a:gd name="T29" fmla="*/ 87 h 96"/>
                <a:gd name="T30" fmla="*/ 114 w 122"/>
                <a:gd name="T31" fmla="*/ 94 h 96"/>
                <a:gd name="T32" fmla="*/ 122 w 122"/>
                <a:gd name="T33" fmla="*/ 92 h 96"/>
                <a:gd name="T34" fmla="*/ 14 w 122"/>
                <a:gd name="T35" fmla="*/ 27 h 96"/>
                <a:gd name="T36" fmla="*/ 33 w 122"/>
                <a:gd name="T37" fmla="*/ 29 h 96"/>
                <a:gd name="T38" fmla="*/ 48 w 122"/>
                <a:gd name="T39" fmla="*/ 33 h 96"/>
                <a:gd name="T40" fmla="*/ 48 w 122"/>
                <a:gd name="T41" fmla="*/ 33 h 96"/>
                <a:gd name="T42" fmla="*/ 33 w 122"/>
                <a:gd name="T43" fmla="*/ 22 h 96"/>
                <a:gd name="T44" fmla="*/ 33 w 122"/>
                <a:gd name="T45" fmla="*/ 44 h 96"/>
                <a:gd name="T46" fmla="*/ 48 w 122"/>
                <a:gd name="T47" fmla="*/ 48 h 96"/>
                <a:gd name="T48" fmla="*/ 49 w 122"/>
                <a:gd name="T49" fmla="*/ 46 h 96"/>
                <a:gd name="T50" fmla="*/ 14 w 122"/>
                <a:gd name="T51" fmla="*/ 42 h 96"/>
                <a:gd name="T52" fmla="*/ 18 w 122"/>
                <a:gd name="T53" fmla="*/ 48 h 96"/>
                <a:gd name="T54" fmla="*/ 18 w 122"/>
                <a:gd name="T55" fmla="*/ 62 h 96"/>
                <a:gd name="T56" fmla="*/ 33 w 122"/>
                <a:gd name="T57" fmla="*/ 59 h 96"/>
                <a:gd name="T58" fmla="*/ 48 w 122"/>
                <a:gd name="T59" fmla="*/ 63 h 96"/>
                <a:gd name="T60" fmla="*/ 48 w 122"/>
                <a:gd name="T61" fmla="*/ 63 h 96"/>
                <a:gd name="T62" fmla="*/ 33 w 122"/>
                <a:gd name="T63" fmla="*/ 52 h 96"/>
                <a:gd name="T64" fmla="*/ 106 w 122"/>
                <a:gd name="T65" fmla="*/ 31 h 96"/>
                <a:gd name="T66" fmla="*/ 75 w 122"/>
                <a:gd name="T67" fmla="*/ 32 h 96"/>
                <a:gd name="T68" fmla="*/ 102 w 122"/>
                <a:gd name="T69" fmla="*/ 31 h 96"/>
                <a:gd name="T70" fmla="*/ 105 w 122"/>
                <a:gd name="T71" fmla="*/ 33 h 96"/>
                <a:gd name="T72" fmla="*/ 71 w 122"/>
                <a:gd name="T73" fmla="*/ 27 h 96"/>
                <a:gd name="T74" fmla="*/ 75 w 122"/>
                <a:gd name="T75" fmla="*/ 48 h 96"/>
                <a:gd name="T76" fmla="*/ 104 w 122"/>
                <a:gd name="T77" fmla="*/ 47 h 96"/>
                <a:gd name="T78" fmla="*/ 105 w 122"/>
                <a:gd name="T79" fmla="*/ 48 h 96"/>
                <a:gd name="T80" fmla="*/ 90 w 122"/>
                <a:gd name="T81" fmla="*/ 37 h 96"/>
                <a:gd name="T82" fmla="*/ 75 w 122"/>
                <a:gd name="T83" fmla="*/ 47 h 96"/>
                <a:gd name="T84" fmla="*/ 75 w 122"/>
                <a:gd name="T85" fmla="*/ 62 h 96"/>
                <a:gd name="T86" fmla="*/ 90 w 122"/>
                <a:gd name="T87" fmla="*/ 59 h 96"/>
                <a:gd name="T88" fmla="*/ 105 w 122"/>
                <a:gd name="T89" fmla="*/ 63 h 96"/>
                <a:gd name="T90" fmla="*/ 105 w 122"/>
                <a:gd name="T91" fmla="*/ 63 h 96"/>
                <a:gd name="T92" fmla="*/ 90 w 122"/>
                <a:gd name="T93" fmla="*/ 5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2" h="96">
                  <a:moveTo>
                    <a:pt x="113" y="80"/>
                  </a:moveTo>
                  <a:cubicBezTo>
                    <a:pt x="108" y="75"/>
                    <a:pt x="100" y="70"/>
                    <a:pt x="89" y="70"/>
                  </a:cubicBezTo>
                  <a:cubicBezTo>
                    <a:pt x="78" y="70"/>
                    <a:pt x="70" y="75"/>
                    <a:pt x="65" y="80"/>
                  </a:cubicBezTo>
                  <a:cubicBezTo>
                    <a:pt x="65" y="23"/>
                    <a:pt x="65" y="23"/>
                    <a:pt x="65" y="23"/>
                  </a:cubicBezTo>
                  <a:cubicBezTo>
                    <a:pt x="66" y="22"/>
                    <a:pt x="68" y="19"/>
                    <a:pt x="71" y="16"/>
                  </a:cubicBezTo>
                  <a:cubicBezTo>
                    <a:pt x="75" y="13"/>
                    <a:pt x="81" y="9"/>
                    <a:pt x="89" y="9"/>
                  </a:cubicBezTo>
                  <a:cubicBezTo>
                    <a:pt x="97" y="9"/>
                    <a:pt x="103" y="13"/>
                    <a:pt x="107" y="17"/>
                  </a:cubicBezTo>
                  <a:cubicBezTo>
                    <a:pt x="110" y="19"/>
                    <a:pt x="111" y="20"/>
                    <a:pt x="112" y="22"/>
                  </a:cubicBezTo>
                  <a:cubicBezTo>
                    <a:pt x="113" y="22"/>
                    <a:pt x="113" y="23"/>
                    <a:pt x="113" y="23"/>
                  </a:cubicBezTo>
                  <a:lnTo>
                    <a:pt x="113" y="80"/>
                  </a:lnTo>
                  <a:close/>
                  <a:moveTo>
                    <a:pt x="56" y="80"/>
                  </a:moveTo>
                  <a:cubicBezTo>
                    <a:pt x="51" y="75"/>
                    <a:pt x="43" y="70"/>
                    <a:pt x="32" y="70"/>
                  </a:cubicBezTo>
                  <a:cubicBezTo>
                    <a:pt x="32" y="70"/>
                    <a:pt x="32" y="70"/>
                    <a:pt x="32" y="70"/>
                  </a:cubicBezTo>
                  <a:cubicBezTo>
                    <a:pt x="22" y="70"/>
                    <a:pt x="14" y="75"/>
                    <a:pt x="8" y="79"/>
                  </a:cubicBezTo>
                  <a:cubicBezTo>
                    <a:pt x="8" y="23"/>
                    <a:pt x="8" y="23"/>
                    <a:pt x="8" y="23"/>
                  </a:cubicBezTo>
                  <a:cubicBezTo>
                    <a:pt x="9" y="22"/>
                    <a:pt x="11" y="19"/>
                    <a:pt x="14" y="16"/>
                  </a:cubicBezTo>
                  <a:cubicBezTo>
                    <a:pt x="19" y="13"/>
                    <a:pt x="24" y="9"/>
                    <a:pt x="32" y="9"/>
                  </a:cubicBezTo>
                  <a:cubicBezTo>
                    <a:pt x="40" y="9"/>
                    <a:pt x="46" y="13"/>
                    <a:pt x="51" y="17"/>
                  </a:cubicBezTo>
                  <a:cubicBezTo>
                    <a:pt x="53" y="19"/>
                    <a:pt x="54" y="20"/>
                    <a:pt x="55" y="22"/>
                  </a:cubicBezTo>
                  <a:cubicBezTo>
                    <a:pt x="56" y="22"/>
                    <a:pt x="56" y="23"/>
                    <a:pt x="56" y="23"/>
                  </a:cubicBezTo>
                  <a:lnTo>
                    <a:pt x="56" y="80"/>
                  </a:lnTo>
                  <a:close/>
                  <a:moveTo>
                    <a:pt x="121" y="20"/>
                  </a:moveTo>
                  <a:cubicBezTo>
                    <a:pt x="121" y="19"/>
                    <a:pt x="119" y="15"/>
                    <a:pt x="113" y="10"/>
                  </a:cubicBezTo>
                  <a:cubicBezTo>
                    <a:pt x="108" y="5"/>
                    <a:pt x="100" y="0"/>
                    <a:pt x="89" y="0"/>
                  </a:cubicBezTo>
                  <a:cubicBezTo>
                    <a:pt x="78" y="0"/>
                    <a:pt x="70" y="5"/>
                    <a:pt x="65" y="10"/>
                  </a:cubicBezTo>
                  <a:cubicBezTo>
                    <a:pt x="63" y="11"/>
                    <a:pt x="62" y="13"/>
                    <a:pt x="61" y="14"/>
                  </a:cubicBezTo>
                  <a:cubicBezTo>
                    <a:pt x="60" y="13"/>
                    <a:pt x="58" y="11"/>
                    <a:pt x="57" y="10"/>
                  </a:cubicBezTo>
                  <a:cubicBezTo>
                    <a:pt x="51" y="5"/>
                    <a:pt x="43" y="0"/>
                    <a:pt x="32" y="0"/>
                  </a:cubicBezTo>
                  <a:cubicBezTo>
                    <a:pt x="21" y="0"/>
                    <a:pt x="13" y="5"/>
                    <a:pt x="8" y="10"/>
                  </a:cubicBezTo>
                  <a:cubicBezTo>
                    <a:pt x="3" y="15"/>
                    <a:pt x="0" y="19"/>
                    <a:pt x="0" y="20"/>
                  </a:cubicBezTo>
                  <a:cubicBezTo>
                    <a:pt x="0" y="22"/>
                    <a:pt x="0" y="22"/>
                    <a:pt x="0" y="22"/>
                  </a:cubicBezTo>
                  <a:cubicBezTo>
                    <a:pt x="0" y="92"/>
                    <a:pt x="0" y="92"/>
                    <a:pt x="0" y="92"/>
                  </a:cubicBezTo>
                  <a:cubicBezTo>
                    <a:pt x="8" y="94"/>
                    <a:pt x="8" y="94"/>
                    <a:pt x="8" y="94"/>
                  </a:cubicBezTo>
                  <a:cubicBezTo>
                    <a:pt x="8" y="94"/>
                    <a:pt x="8" y="94"/>
                    <a:pt x="8" y="94"/>
                  </a:cubicBezTo>
                  <a:cubicBezTo>
                    <a:pt x="8" y="94"/>
                    <a:pt x="10" y="90"/>
                    <a:pt x="14" y="86"/>
                  </a:cubicBezTo>
                  <a:cubicBezTo>
                    <a:pt x="19" y="83"/>
                    <a:pt x="24" y="79"/>
                    <a:pt x="32" y="79"/>
                  </a:cubicBezTo>
                  <a:cubicBezTo>
                    <a:pt x="40" y="79"/>
                    <a:pt x="46" y="83"/>
                    <a:pt x="51" y="87"/>
                  </a:cubicBezTo>
                  <a:cubicBezTo>
                    <a:pt x="53" y="88"/>
                    <a:pt x="54" y="90"/>
                    <a:pt x="55" y="92"/>
                  </a:cubicBezTo>
                  <a:cubicBezTo>
                    <a:pt x="56" y="92"/>
                    <a:pt x="56" y="93"/>
                    <a:pt x="57" y="93"/>
                  </a:cubicBezTo>
                  <a:cubicBezTo>
                    <a:pt x="57" y="94"/>
                    <a:pt x="57" y="94"/>
                    <a:pt x="57" y="94"/>
                  </a:cubicBezTo>
                  <a:cubicBezTo>
                    <a:pt x="58" y="95"/>
                    <a:pt x="59" y="96"/>
                    <a:pt x="61" y="96"/>
                  </a:cubicBezTo>
                  <a:cubicBezTo>
                    <a:pt x="63" y="96"/>
                    <a:pt x="64" y="95"/>
                    <a:pt x="65" y="94"/>
                  </a:cubicBezTo>
                  <a:cubicBezTo>
                    <a:pt x="65" y="93"/>
                    <a:pt x="67" y="90"/>
                    <a:pt x="71" y="86"/>
                  </a:cubicBezTo>
                  <a:cubicBezTo>
                    <a:pt x="75" y="83"/>
                    <a:pt x="81" y="79"/>
                    <a:pt x="89" y="79"/>
                  </a:cubicBezTo>
                  <a:cubicBezTo>
                    <a:pt x="97" y="79"/>
                    <a:pt x="103" y="83"/>
                    <a:pt x="107" y="87"/>
                  </a:cubicBezTo>
                  <a:cubicBezTo>
                    <a:pt x="110" y="88"/>
                    <a:pt x="111" y="90"/>
                    <a:pt x="112" y="92"/>
                  </a:cubicBezTo>
                  <a:cubicBezTo>
                    <a:pt x="113" y="92"/>
                    <a:pt x="113" y="93"/>
                    <a:pt x="113" y="93"/>
                  </a:cubicBezTo>
                  <a:cubicBezTo>
                    <a:pt x="114" y="94"/>
                    <a:pt x="114" y="94"/>
                    <a:pt x="114" y="94"/>
                  </a:cubicBezTo>
                  <a:cubicBezTo>
                    <a:pt x="114" y="94"/>
                    <a:pt x="114" y="94"/>
                    <a:pt x="114" y="94"/>
                  </a:cubicBezTo>
                  <a:cubicBezTo>
                    <a:pt x="114" y="94"/>
                    <a:pt x="114" y="94"/>
                    <a:pt x="114" y="94"/>
                  </a:cubicBezTo>
                  <a:cubicBezTo>
                    <a:pt x="122" y="92"/>
                    <a:pt x="122" y="92"/>
                    <a:pt x="122" y="92"/>
                  </a:cubicBezTo>
                  <a:cubicBezTo>
                    <a:pt x="122" y="22"/>
                    <a:pt x="122" y="22"/>
                    <a:pt x="122" y="22"/>
                  </a:cubicBezTo>
                  <a:lnTo>
                    <a:pt x="121" y="20"/>
                  </a:lnTo>
                  <a:close/>
                  <a:moveTo>
                    <a:pt x="14" y="27"/>
                  </a:moveTo>
                  <a:cubicBezTo>
                    <a:pt x="18" y="32"/>
                    <a:pt x="18" y="32"/>
                    <a:pt x="18" y="32"/>
                  </a:cubicBezTo>
                  <a:cubicBezTo>
                    <a:pt x="18" y="33"/>
                    <a:pt x="18" y="33"/>
                    <a:pt x="18" y="33"/>
                  </a:cubicBezTo>
                  <a:cubicBezTo>
                    <a:pt x="18" y="33"/>
                    <a:pt x="23" y="29"/>
                    <a:pt x="33" y="29"/>
                  </a:cubicBezTo>
                  <a:cubicBezTo>
                    <a:pt x="38" y="29"/>
                    <a:pt x="42" y="30"/>
                    <a:pt x="44" y="31"/>
                  </a:cubicBezTo>
                  <a:cubicBezTo>
                    <a:pt x="46" y="32"/>
                    <a:pt x="47" y="32"/>
                    <a:pt x="47" y="32"/>
                  </a:cubicBezTo>
                  <a:cubicBezTo>
                    <a:pt x="48" y="33"/>
                    <a:pt x="48" y="33"/>
                    <a:pt x="48" y="33"/>
                  </a:cubicBezTo>
                  <a:cubicBezTo>
                    <a:pt x="48" y="33"/>
                    <a:pt x="48" y="33"/>
                    <a:pt x="48" y="33"/>
                  </a:cubicBezTo>
                  <a:cubicBezTo>
                    <a:pt x="48" y="33"/>
                    <a:pt x="48" y="33"/>
                    <a:pt x="48" y="33"/>
                  </a:cubicBezTo>
                  <a:cubicBezTo>
                    <a:pt x="48" y="33"/>
                    <a:pt x="48" y="33"/>
                    <a:pt x="48" y="33"/>
                  </a:cubicBezTo>
                  <a:cubicBezTo>
                    <a:pt x="49" y="31"/>
                    <a:pt x="49" y="31"/>
                    <a:pt x="49" y="31"/>
                  </a:cubicBezTo>
                  <a:cubicBezTo>
                    <a:pt x="52" y="27"/>
                    <a:pt x="52" y="27"/>
                    <a:pt x="52" y="27"/>
                  </a:cubicBezTo>
                  <a:cubicBezTo>
                    <a:pt x="52" y="27"/>
                    <a:pt x="45" y="22"/>
                    <a:pt x="33" y="22"/>
                  </a:cubicBezTo>
                  <a:cubicBezTo>
                    <a:pt x="21" y="22"/>
                    <a:pt x="14" y="27"/>
                    <a:pt x="14" y="27"/>
                  </a:cubicBezTo>
                  <a:moveTo>
                    <a:pt x="18" y="48"/>
                  </a:moveTo>
                  <a:cubicBezTo>
                    <a:pt x="18" y="48"/>
                    <a:pt x="23" y="44"/>
                    <a:pt x="33" y="44"/>
                  </a:cubicBezTo>
                  <a:cubicBezTo>
                    <a:pt x="38" y="44"/>
                    <a:pt x="42" y="45"/>
                    <a:pt x="44" y="46"/>
                  </a:cubicBezTo>
                  <a:cubicBezTo>
                    <a:pt x="46" y="47"/>
                    <a:pt x="47" y="47"/>
                    <a:pt x="47" y="47"/>
                  </a:cubicBezTo>
                  <a:cubicBezTo>
                    <a:pt x="48" y="48"/>
                    <a:pt x="48" y="48"/>
                    <a:pt x="48" y="48"/>
                  </a:cubicBezTo>
                  <a:cubicBezTo>
                    <a:pt x="48" y="48"/>
                    <a:pt x="48" y="48"/>
                    <a:pt x="48" y="48"/>
                  </a:cubicBezTo>
                  <a:cubicBezTo>
                    <a:pt x="48" y="48"/>
                    <a:pt x="48" y="48"/>
                    <a:pt x="48" y="48"/>
                  </a:cubicBezTo>
                  <a:cubicBezTo>
                    <a:pt x="49" y="46"/>
                    <a:pt x="49" y="46"/>
                    <a:pt x="49" y="46"/>
                  </a:cubicBezTo>
                  <a:cubicBezTo>
                    <a:pt x="52" y="42"/>
                    <a:pt x="52" y="42"/>
                    <a:pt x="52" y="42"/>
                  </a:cubicBezTo>
                  <a:cubicBezTo>
                    <a:pt x="52" y="42"/>
                    <a:pt x="45" y="37"/>
                    <a:pt x="33" y="37"/>
                  </a:cubicBezTo>
                  <a:cubicBezTo>
                    <a:pt x="21" y="37"/>
                    <a:pt x="14" y="42"/>
                    <a:pt x="14" y="42"/>
                  </a:cubicBezTo>
                  <a:cubicBezTo>
                    <a:pt x="18" y="48"/>
                    <a:pt x="18" y="48"/>
                    <a:pt x="18" y="48"/>
                  </a:cubicBezTo>
                  <a:cubicBezTo>
                    <a:pt x="18" y="47"/>
                    <a:pt x="18" y="47"/>
                    <a:pt x="18" y="47"/>
                  </a:cubicBezTo>
                  <a:lnTo>
                    <a:pt x="18" y="48"/>
                  </a:lnTo>
                  <a:close/>
                  <a:moveTo>
                    <a:pt x="14" y="57"/>
                  </a:moveTo>
                  <a:cubicBezTo>
                    <a:pt x="18" y="62"/>
                    <a:pt x="18" y="62"/>
                    <a:pt x="18" y="62"/>
                  </a:cubicBezTo>
                  <a:cubicBezTo>
                    <a:pt x="18" y="62"/>
                    <a:pt x="18" y="62"/>
                    <a:pt x="18" y="62"/>
                  </a:cubicBezTo>
                  <a:cubicBezTo>
                    <a:pt x="18" y="63"/>
                    <a:pt x="18" y="63"/>
                    <a:pt x="18" y="63"/>
                  </a:cubicBezTo>
                  <a:cubicBezTo>
                    <a:pt x="18" y="63"/>
                    <a:pt x="18" y="63"/>
                    <a:pt x="18" y="63"/>
                  </a:cubicBezTo>
                  <a:cubicBezTo>
                    <a:pt x="18" y="62"/>
                    <a:pt x="23" y="59"/>
                    <a:pt x="33" y="59"/>
                  </a:cubicBezTo>
                  <a:cubicBezTo>
                    <a:pt x="38" y="59"/>
                    <a:pt x="42" y="60"/>
                    <a:pt x="44" y="61"/>
                  </a:cubicBezTo>
                  <a:cubicBezTo>
                    <a:pt x="46" y="61"/>
                    <a:pt x="47" y="62"/>
                    <a:pt x="47" y="62"/>
                  </a:cubicBezTo>
                  <a:cubicBezTo>
                    <a:pt x="48" y="62"/>
                    <a:pt x="48" y="62"/>
                    <a:pt x="48" y="63"/>
                  </a:cubicBezTo>
                  <a:cubicBezTo>
                    <a:pt x="48" y="63"/>
                    <a:pt x="48" y="63"/>
                    <a:pt x="48" y="63"/>
                  </a:cubicBezTo>
                  <a:cubicBezTo>
                    <a:pt x="48" y="63"/>
                    <a:pt x="48" y="63"/>
                    <a:pt x="48" y="63"/>
                  </a:cubicBezTo>
                  <a:cubicBezTo>
                    <a:pt x="48" y="63"/>
                    <a:pt x="48" y="63"/>
                    <a:pt x="48" y="63"/>
                  </a:cubicBezTo>
                  <a:cubicBezTo>
                    <a:pt x="49" y="61"/>
                    <a:pt x="49" y="61"/>
                    <a:pt x="49" y="61"/>
                  </a:cubicBezTo>
                  <a:cubicBezTo>
                    <a:pt x="52" y="57"/>
                    <a:pt x="52" y="57"/>
                    <a:pt x="52" y="57"/>
                  </a:cubicBezTo>
                  <a:cubicBezTo>
                    <a:pt x="52" y="57"/>
                    <a:pt x="45" y="52"/>
                    <a:pt x="33" y="52"/>
                  </a:cubicBezTo>
                  <a:cubicBezTo>
                    <a:pt x="21" y="52"/>
                    <a:pt x="14" y="57"/>
                    <a:pt x="14" y="57"/>
                  </a:cubicBezTo>
                  <a:moveTo>
                    <a:pt x="105" y="33"/>
                  </a:moveTo>
                  <a:cubicBezTo>
                    <a:pt x="106" y="31"/>
                    <a:pt x="106" y="31"/>
                    <a:pt x="106" y="31"/>
                  </a:cubicBezTo>
                  <a:cubicBezTo>
                    <a:pt x="105" y="33"/>
                    <a:pt x="105" y="33"/>
                    <a:pt x="105" y="33"/>
                  </a:cubicBezTo>
                  <a:cubicBezTo>
                    <a:pt x="105" y="33"/>
                    <a:pt x="105" y="33"/>
                    <a:pt x="105" y="33"/>
                  </a:cubicBezTo>
                  <a:moveTo>
                    <a:pt x="75" y="32"/>
                  </a:moveTo>
                  <a:cubicBezTo>
                    <a:pt x="75" y="33"/>
                    <a:pt x="75" y="33"/>
                    <a:pt x="75" y="33"/>
                  </a:cubicBezTo>
                  <a:cubicBezTo>
                    <a:pt x="75" y="33"/>
                    <a:pt x="80" y="29"/>
                    <a:pt x="90" y="29"/>
                  </a:cubicBezTo>
                  <a:cubicBezTo>
                    <a:pt x="95" y="29"/>
                    <a:pt x="99" y="30"/>
                    <a:pt x="102" y="31"/>
                  </a:cubicBezTo>
                  <a:cubicBezTo>
                    <a:pt x="103" y="32"/>
                    <a:pt x="104" y="32"/>
                    <a:pt x="104" y="32"/>
                  </a:cubicBezTo>
                  <a:cubicBezTo>
                    <a:pt x="105" y="33"/>
                    <a:pt x="105" y="33"/>
                    <a:pt x="105" y="33"/>
                  </a:cubicBezTo>
                  <a:cubicBezTo>
                    <a:pt x="105" y="33"/>
                    <a:pt x="105" y="33"/>
                    <a:pt x="105" y="33"/>
                  </a:cubicBezTo>
                  <a:cubicBezTo>
                    <a:pt x="109" y="27"/>
                    <a:pt x="109" y="27"/>
                    <a:pt x="109" y="27"/>
                  </a:cubicBezTo>
                  <a:cubicBezTo>
                    <a:pt x="109" y="27"/>
                    <a:pt x="102" y="22"/>
                    <a:pt x="90" y="22"/>
                  </a:cubicBezTo>
                  <a:cubicBezTo>
                    <a:pt x="78" y="22"/>
                    <a:pt x="71" y="27"/>
                    <a:pt x="71" y="27"/>
                  </a:cubicBezTo>
                  <a:cubicBezTo>
                    <a:pt x="75" y="33"/>
                    <a:pt x="75" y="33"/>
                    <a:pt x="75" y="33"/>
                  </a:cubicBezTo>
                  <a:lnTo>
                    <a:pt x="75" y="32"/>
                  </a:lnTo>
                  <a:close/>
                  <a:moveTo>
                    <a:pt x="75" y="48"/>
                  </a:moveTo>
                  <a:cubicBezTo>
                    <a:pt x="75" y="48"/>
                    <a:pt x="80" y="44"/>
                    <a:pt x="90" y="44"/>
                  </a:cubicBezTo>
                  <a:cubicBezTo>
                    <a:pt x="95" y="44"/>
                    <a:pt x="99" y="45"/>
                    <a:pt x="102" y="46"/>
                  </a:cubicBezTo>
                  <a:cubicBezTo>
                    <a:pt x="103" y="47"/>
                    <a:pt x="104" y="47"/>
                    <a:pt x="104" y="47"/>
                  </a:cubicBezTo>
                  <a:cubicBezTo>
                    <a:pt x="105" y="48"/>
                    <a:pt x="105" y="48"/>
                    <a:pt x="105" y="48"/>
                  </a:cubicBezTo>
                  <a:cubicBezTo>
                    <a:pt x="105" y="48"/>
                    <a:pt x="105" y="48"/>
                    <a:pt x="105" y="48"/>
                  </a:cubicBezTo>
                  <a:cubicBezTo>
                    <a:pt x="105" y="48"/>
                    <a:pt x="105" y="48"/>
                    <a:pt x="105" y="48"/>
                  </a:cubicBezTo>
                  <a:cubicBezTo>
                    <a:pt x="106" y="46"/>
                    <a:pt x="106" y="46"/>
                    <a:pt x="106" y="46"/>
                  </a:cubicBezTo>
                  <a:cubicBezTo>
                    <a:pt x="109" y="42"/>
                    <a:pt x="109" y="42"/>
                    <a:pt x="109" y="42"/>
                  </a:cubicBezTo>
                  <a:cubicBezTo>
                    <a:pt x="109" y="42"/>
                    <a:pt x="102" y="37"/>
                    <a:pt x="90" y="37"/>
                  </a:cubicBezTo>
                  <a:cubicBezTo>
                    <a:pt x="78" y="37"/>
                    <a:pt x="71" y="42"/>
                    <a:pt x="71" y="42"/>
                  </a:cubicBezTo>
                  <a:cubicBezTo>
                    <a:pt x="75" y="48"/>
                    <a:pt x="75" y="48"/>
                    <a:pt x="75" y="48"/>
                  </a:cubicBezTo>
                  <a:cubicBezTo>
                    <a:pt x="75" y="47"/>
                    <a:pt x="75" y="47"/>
                    <a:pt x="75" y="47"/>
                  </a:cubicBezTo>
                  <a:lnTo>
                    <a:pt x="75" y="48"/>
                  </a:lnTo>
                  <a:close/>
                  <a:moveTo>
                    <a:pt x="71" y="57"/>
                  </a:moveTo>
                  <a:cubicBezTo>
                    <a:pt x="75" y="62"/>
                    <a:pt x="75" y="62"/>
                    <a:pt x="75" y="62"/>
                  </a:cubicBezTo>
                  <a:cubicBezTo>
                    <a:pt x="75" y="63"/>
                    <a:pt x="75" y="63"/>
                    <a:pt x="75" y="63"/>
                  </a:cubicBezTo>
                  <a:cubicBezTo>
                    <a:pt x="75" y="63"/>
                    <a:pt x="75" y="63"/>
                    <a:pt x="75" y="63"/>
                  </a:cubicBezTo>
                  <a:cubicBezTo>
                    <a:pt x="76" y="62"/>
                    <a:pt x="80" y="59"/>
                    <a:pt x="90" y="59"/>
                  </a:cubicBezTo>
                  <a:cubicBezTo>
                    <a:pt x="95" y="59"/>
                    <a:pt x="99" y="60"/>
                    <a:pt x="102" y="61"/>
                  </a:cubicBezTo>
                  <a:cubicBezTo>
                    <a:pt x="103" y="61"/>
                    <a:pt x="104" y="62"/>
                    <a:pt x="104" y="62"/>
                  </a:cubicBezTo>
                  <a:cubicBezTo>
                    <a:pt x="105" y="62"/>
                    <a:pt x="105" y="62"/>
                    <a:pt x="105" y="63"/>
                  </a:cubicBezTo>
                  <a:cubicBezTo>
                    <a:pt x="105" y="63"/>
                    <a:pt x="105" y="63"/>
                    <a:pt x="105" y="63"/>
                  </a:cubicBezTo>
                  <a:cubicBezTo>
                    <a:pt x="105" y="63"/>
                    <a:pt x="105" y="63"/>
                    <a:pt x="105" y="63"/>
                  </a:cubicBezTo>
                  <a:cubicBezTo>
                    <a:pt x="105" y="63"/>
                    <a:pt x="105" y="63"/>
                    <a:pt x="105" y="63"/>
                  </a:cubicBezTo>
                  <a:cubicBezTo>
                    <a:pt x="106" y="61"/>
                    <a:pt x="106" y="61"/>
                    <a:pt x="106" y="61"/>
                  </a:cubicBezTo>
                  <a:cubicBezTo>
                    <a:pt x="109" y="57"/>
                    <a:pt x="109" y="57"/>
                    <a:pt x="109" y="57"/>
                  </a:cubicBezTo>
                  <a:cubicBezTo>
                    <a:pt x="109" y="57"/>
                    <a:pt x="102" y="52"/>
                    <a:pt x="90" y="52"/>
                  </a:cubicBezTo>
                  <a:cubicBezTo>
                    <a:pt x="78" y="52"/>
                    <a:pt x="71" y="57"/>
                    <a:pt x="71" y="57"/>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44" name="Icon"/>
            <p:cNvSpPr>
              <a:spLocks noEditPoints="1"/>
            </p:cNvSpPr>
            <p:nvPr/>
          </p:nvSpPr>
          <p:spPr bwMode="auto">
            <a:xfrm>
              <a:off x="4443235" y="5871680"/>
              <a:ext cx="370871" cy="412227"/>
            </a:xfrm>
            <a:custGeom>
              <a:avLst/>
              <a:gdLst>
                <a:gd name="T0" fmla="*/ 12 w 115"/>
                <a:gd name="T1" fmla="*/ 128 h 128"/>
                <a:gd name="T2" fmla="*/ 0 w 115"/>
                <a:gd name="T3" fmla="*/ 116 h 128"/>
                <a:gd name="T4" fmla="*/ 12 w 115"/>
                <a:gd name="T5" fmla="*/ 95 h 128"/>
                <a:gd name="T6" fmla="*/ 24 w 115"/>
                <a:gd name="T7" fmla="*/ 116 h 128"/>
                <a:gd name="T8" fmla="*/ 12 w 115"/>
                <a:gd name="T9" fmla="*/ 128 h 128"/>
                <a:gd name="T10" fmla="*/ 97 w 115"/>
                <a:gd name="T11" fmla="*/ 41 h 128"/>
                <a:gd name="T12" fmla="*/ 95 w 115"/>
                <a:gd name="T13" fmla="*/ 59 h 128"/>
                <a:gd name="T14" fmla="*/ 115 w 115"/>
                <a:gd name="T15" fmla="*/ 59 h 128"/>
                <a:gd name="T16" fmla="*/ 115 w 115"/>
                <a:gd name="T17" fmla="*/ 59 h 128"/>
                <a:gd name="T18" fmla="*/ 115 w 115"/>
                <a:gd name="T19" fmla="*/ 41 h 128"/>
                <a:gd name="T20" fmla="*/ 97 w 115"/>
                <a:gd name="T21" fmla="*/ 41 h 128"/>
                <a:gd name="T22" fmla="*/ 42 w 115"/>
                <a:gd name="T23" fmla="*/ 42 h 128"/>
                <a:gd name="T24" fmla="*/ 3 w 115"/>
                <a:gd name="T25" fmla="*/ 83 h 128"/>
                <a:gd name="T26" fmla="*/ 3 w 115"/>
                <a:gd name="T27" fmla="*/ 91 h 128"/>
                <a:gd name="T28" fmla="*/ 20 w 115"/>
                <a:gd name="T29" fmla="*/ 91 h 128"/>
                <a:gd name="T30" fmla="*/ 20 w 115"/>
                <a:gd name="T31" fmla="*/ 84 h 128"/>
                <a:gd name="T32" fmla="*/ 44 w 115"/>
                <a:gd name="T33" fmla="*/ 59 h 128"/>
                <a:gd name="T34" fmla="*/ 42 w 115"/>
                <a:gd name="T35" fmla="*/ 42 h 128"/>
                <a:gd name="T36" fmla="*/ 96 w 115"/>
                <a:gd name="T37" fmla="*/ 5 h 128"/>
                <a:gd name="T38" fmla="*/ 76 w 115"/>
                <a:gd name="T39" fmla="*/ 5 h 128"/>
                <a:gd name="T40" fmla="*/ 76 w 115"/>
                <a:gd name="T41" fmla="*/ 3 h 128"/>
                <a:gd name="T42" fmla="*/ 73 w 115"/>
                <a:gd name="T43" fmla="*/ 0 h 128"/>
                <a:gd name="T44" fmla="*/ 65 w 115"/>
                <a:gd name="T45" fmla="*/ 0 h 128"/>
                <a:gd name="T46" fmla="*/ 63 w 115"/>
                <a:gd name="T47" fmla="*/ 3 h 128"/>
                <a:gd name="T48" fmla="*/ 63 w 115"/>
                <a:gd name="T49" fmla="*/ 5 h 128"/>
                <a:gd name="T50" fmla="*/ 43 w 115"/>
                <a:gd name="T51" fmla="*/ 5 h 128"/>
                <a:gd name="T52" fmla="*/ 38 w 115"/>
                <a:gd name="T53" fmla="*/ 11 h 128"/>
                <a:gd name="T54" fmla="*/ 43 w 115"/>
                <a:gd name="T55" fmla="*/ 16 h 128"/>
                <a:gd name="T56" fmla="*/ 63 w 115"/>
                <a:gd name="T57" fmla="*/ 16 h 128"/>
                <a:gd name="T58" fmla="*/ 63 w 115"/>
                <a:gd name="T59" fmla="*/ 23 h 128"/>
                <a:gd name="T60" fmla="*/ 63 w 115"/>
                <a:gd name="T61" fmla="*/ 23 h 128"/>
                <a:gd name="T62" fmla="*/ 52 w 115"/>
                <a:gd name="T63" fmla="*/ 23 h 128"/>
                <a:gd name="T64" fmla="*/ 52 w 115"/>
                <a:gd name="T65" fmla="*/ 74 h 128"/>
                <a:gd name="T66" fmla="*/ 87 w 115"/>
                <a:gd name="T67" fmla="*/ 74 h 128"/>
                <a:gd name="T68" fmla="*/ 87 w 115"/>
                <a:gd name="T69" fmla="*/ 23 h 128"/>
                <a:gd name="T70" fmla="*/ 76 w 115"/>
                <a:gd name="T71" fmla="*/ 23 h 128"/>
                <a:gd name="T72" fmla="*/ 76 w 115"/>
                <a:gd name="T73" fmla="*/ 23 h 128"/>
                <a:gd name="T74" fmla="*/ 76 w 115"/>
                <a:gd name="T75" fmla="*/ 16 h 128"/>
                <a:gd name="T76" fmla="*/ 96 w 115"/>
                <a:gd name="T77" fmla="*/ 16 h 128"/>
                <a:gd name="T78" fmla="*/ 101 w 115"/>
                <a:gd name="T79" fmla="*/ 11 h 128"/>
                <a:gd name="T80" fmla="*/ 96 w 115"/>
                <a:gd name="T81" fmla="*/ 5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5" h="128">
                  <a:moveTo>
                    <a:pt x="12" y="128"/>
                  </a:moveTo>
                  <a:cubicBezTo>
                    <a:pt x="5" y="128"/>
                    <a:pt x="0" y="123"/>
                    <a:pt x="0" y="116"/>
                  </a:cubicBezTo>
                  <a:cubicBezTo>
                    <a:pt x="0" y="109"/>
                    <a:pt x="8" y="103"/>
                    <a:pt x="12" y="95"/>
                  </a:cubicBezTo>
                  <a:cubicBezTo>
                    <a:pt x="15" y="103"/>
                    <a:pt x="24" y="109"/>
                    <a:pt x="24" y="116"/>
                  </a:cubicBezTo>
                  <a:cubicBezTo>
                    <a:pt x="24" y="123"/>
                    <a:pt x="18" y="128"/>
                    <a:pt x="12" y="128"/>
                  </a:cubicBezTo>
                  <a:moveTo>
                    <a:pt x="97" y="41"/>
                  </a:moveTo>
                  <a:cubicBezTo>
                    <a:pt x="97" y="47"/>
                    <a:pt x="96" y="53"/>
                    <a:pt x="95" y="59"/>
                  </a:cubicBezTo>
                  <a:cubicBezTo>
                    <a:pt x="115" y="59"/>
                    <a:pt x="115" y="59"/>
                    <a:pt x="115" y="59"/>
                  </a:cubicBezTo>
                  <a:cubicBezTo>
                    <a:pt x="115" y="59"/>
                    <a:pt x="115" y="59"/>
                    <a:pt x="115" y="59"/>
                  </a:cubicBezTo>
                  <a:cubicBezTo>
                    <a:pt x="115" y="41"/>
                    <a:pt x="115" y="41"/>
                    <a:pt x="115" y="41"/>
                  </a:cubicBezTo>
                  <a:lnTo>
                    <a:pt x="97" y="41"/>
                  </a:lnTo>
                  <a:close/>
                  <a:moveTo>
                    <a:pt x="42" y="42"/>
                  </a:moveTo>
                  <a:cubicBezTo>
                    <a:pt x="20" y="43"/>
                    <a:pt x="3" y="61"/>
                    <a:pt x="3" y="83"/>
                  </a:cubicBezTo>
                  <a:cubicBezTo>
                    <a:pt x="3" y="91"/>
                    <a:pt x="3" y="91"/>
                    <a:pt x="3" y="91"/>
                  </a:cubicBezTo>
                  <a:cubicBezTo>
                    <a:pt x="20" y="91"/>
                    <a:pt x="20" y="91"/>
                    <a:pt x="20" y="91"/>
                  </a:cubicBezTo>
                  <a:cubicBezTo>
                    <a:pt x="20" y="84"/>
                    <a:pt x="20" y="84"/>
                    <a:pt x="20" y="84"/>
                  </a:cubicBezTo>
                  <a:cubicBezTo>
                    <a:pt x="20" y="71"/>
                    <a:pt x="31" y="60"/>
                    <a:pt x="44" y="59"/>
                  </a:cubicBezTo>
                  <a:cubicBezTo>
                    <a:pt x="43" y="53"/>
                    <a:pt x="42" y="47"/>
                    <a:pt x="42" y="42"/>
                  </a:cubicBezTo>
                  <a:moveTo>
                    <a:pt x="96" y="5"/>
                  </a:moveTo>
                  <a:cubicBezTo>
                    <a:pt x="76" y="5"/>
                    <a:pt x="76" y="5"/>
                    <a:pt x="76" y="5"/>
                  </a:cubicBezTo>
                  <a:cubicBezTo>
                    <a:pt x="76" y="3"/>
                    <a:pt x="76" y="3"/>
                    <a:pt x="76" y="3"/>
                  </a:cubicBezTo>
                  <a:cubicBezTo>
                    <a:pt x="76" y="2"/>
                    <a:pt x="75" y="0"/>
                    <a:pt x="73" y="0"/>
                  </a:cubicBezTo>
                  <a:cubicBezTo>
                    <a:pt x="65" y="0"/>
                    <a:pt x="65" y="0"/>
                    <a:pt x="65" y="0"/>
                  </a:cubicBezTo>
                  <a:cubicBezTo>
                    <a:pt x="64" y="0"/>
                    <a:pt x="63" y="2"/>
                    <a:pt x="63" y="3"/>
                  </a:cubicBezTo>
                  <a:cubicBezTo>
                    <a:pt x="63" y="5"/>
                    <a:pt x="63" y="5"/>
                    <a:pt x="63" y="5"/>
                  </a:cubicBezTo>
                  <a:cubicBezTo>
                    <a:pt x="43" y="5"/>
                    <a:pt x="43" y="5"/>
                    <a:pt x="43" y="5"/>
                  </a:cubicBezTo>
                  <a:cubicBezTo>
                    <a:pt x="40" y="5"/>
                    <a:pt x="38" y="8"/>
                    <a:pt x="38" y="11"/>
                  </a:cubicBezTo>
                  <a:cubicBezTo>
                    <a:pt x="38" y="13"/>
                    <a:pt x="40" y="16"/>
                    <a:pt x="43" y="16"/>
                  </a:cubicBezTo>
                  <a:cubicBezTo>
                    <a:pt x="63" y="16"/>
                    <a:pt x="63" y="16"/>
                    <a:pt x="63" y="16"/>
                  </a:cubicBezTo>
                  <a:cubicBezTo>
                    <a:pt x="63" y="23"/>
                    <a:pt x="63" y="23"/>
                    <a:pt x="63" y="23"/>
                  </a:cubicBezTo>
                  <a:cubicBezTo>
                    <a:pt x="63" y="23"/>
                    <a:pt x="63" y="23"/>
                    <a:pt x="63" y="23"/>
                  </a:cubicBezTo>
                  <a:cubicBezTo>
                    <a:pt x="52" y="23"/>
                    <a:pt x="52" y="23"/>
                    <a:pt x="52" y="23"/>
                  </a:cubicBezTo>
                  <a:cubicBezTo>
                    <a:pt x="43" y="36"/>
                    <a:pt x="47" y="55"/>
                    <a:pt x="52" y="74"/>
                  </a:cubicBezTo>
                  <a:cubicBezTo>
                    <a:pt x="87" y="74"/>
                    <a:pt x="87" y="74"/>
                    <a:pt x="87" y="74"/>
                  </a:cubicBezTo>
                  <a:cubicBezTo>
                    <a:pt x="92" y="55"/>
                    <a:pt x="96" y="36"/>
                    <a:pt x="87" y="23"/>
                  </a:cubicBezTo>
                  <a:cubicBezTo>
                    <a:pt x="76" y="23"/>
                    <a:pt x="76" y="23"/>
                    <a:pt x="76" y="23"/>
                  </a:cubicBezTo>
                  <a:cubicBezTo>
                    <a:pt x="76" y="23"/>
                    <a:pt x="76" y="23"/>
                    <a:pt x="76" y="23"/>
                  </a:cubicBezTo>
                  <a:cubicBezTo>
                    <a:pt x="76" y="16"/>
                    <a:pt x="76" y="16"/>
                    <a:pt x="76" y="16"/>
                  </a:cubicBezTo>
                  <a:cubicBezTo>
                    <a:pt x="96" y="16"/>
                    <a:pt x="96" y="16"/>
                    <a:pt x="96" y="16"/>
                  </a:cubicBezTo>
                  <a:cubicBezTo>
                    <a:pt x="99" y="16"/>
                    <a:pt x="101" y="13"/>
                    <a:pt x="101" y="11"/>
                  </a:cubicBezTo>
                  <a:cubicBezTo>
                    <a:pt x="101" y="8"/>
                    <a:pt x="99" y="5"/>
                    <a:pt x="96" y="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45" name="Icon"/>
            <p:cNvSpPr>
              <a:spLocks noEditPoints="1"/>
            </p:cNvSpPr>
            <p:nvPr/>
          </p:nvSpPr>
          <p:spPr bwMode="auto">
            <a:xfrm>
              <a:off x="60340" y="5899957"/>
              <a:ext cx="430350" cy="355672"/>
            </a:xfrm>
            <a:custGeom>
              <a:avLst/>
              <a:gdLst>
                <a:gd name="T0" fmla="*/ 49 w 285"/>
                <a:gd name="T1" fmla="*/ 43 h 235"/>
                <a:gd name="T2" fmla="*/ 49 w 285"/>
                <a:gd name="T3" fmla="*/ 235 h 235"/>
                <a:gd name="T4" fmla="*/ 34 w 285"/>
                <a:gd name="T5" fmla="*/ 235 h 235"/>
                <a:gd name="T6" fmla="*/ 0 w 285"/>
                <a:gd name="T7" fmla="*/ 202 h 235"/>
                <a:gd name="T8" fmla="*/ 0 w 285"/>
                <a:gd name="T9" fmla="*/ 77 h 235"/>
                <a:gd name="T10" fmla="*/ 34 w 285"/>
                <a:gd name="T11" fmla="*/ 43 h 235"/>
                <a:gd name="T12" fmla="*/ 49 w 285"/>
                <a:gd name="T13" fmla="*/ 43 h 235"/>
                <a:gd name="T14" fmla="*/ 221 w 285"/>
                <a:gd name="T15" fmla="*/ 43 h 235"/>
                <a:gd name="T16" fmla="*/ 221 w 285"/>
                <a:gd name="T17" fmla="*/ 235 h 235"/>
                <a:gd name="T18" fmla="*/ 64 w 285"/>
                <a:gd name="T19" fmla="*/ 235 h 235"/>
                <a:gd name="T20" fmla="*/ 63 w 285"/>
                <a:gd name="T21" fmla="*/ 43 h 235"/>
                <a:gd name="T22" fmla="*/ 102 w 285"/>
                <a:gd name="T23" fmla="*/ 43 h 235"/>
                <a:gd name="T24" fmla="*/ 102 w 285"/>
                <a:gd name="T25" fmla="*/ 17 h 235"/>
                <a:gd name="T26" fmla="*/ 119 w 285"/>
                <a:gd name="T27" fmla="*/ 0 h 235"/>
                <a:gd name="T28" fmla="*/ 165 w 285"/>
                <a:gd name="T29" fmla="*/ 0 h 235"/>
                <a:gd name="T30" fmla="*/ 182 w 285"/>
                <a:gd name="T31" fmla="*/ 17 h 235"/>
                <a:gd name="T32" fmla="*/ 182 w 285"/>
                <a:gd name="T33" fmla="*/ 43 h 235"/>
                <a:gd name="T34" fmla="*/ 221 w 285"/>
                <a:gd name="T35" fmla="*/ 43 h 235"/>
                <a:gd name="T36" fmla="*/ 116 w 285"/>
                <a:gd name="T37" fmla="*/ 43 h 235"/>
                <a:gd name="T38" fmla="*/ 168 w 285"/>
                <a:gd name="T39" fmla="*/ 43 h 235"/>
                <a:gd name="T40" fmla="*/ 168 w 285"/>
                <a:gd name="T41" fmla="*/ 16 h 235"/>
                <a:gd name="T42" fmla="*/ 116 w 285"/>
                <a:gd name="T43" fmla="*/ 16 h 235"/>
                <a:gd name="T44" fmla="*/ 116 w 285"/>
                <a:gd name="T45" fmla="*/ 43 h 235"/>
                <a:gd name="T46" fmla="*/ 195 w 285"/>
                <a:gd name="T47" fmla="*/ 137 h 235"/>
                <a:gd name="T48" fmla="*/ 160 w 285"/>
                <a:gd name="T49" fmla="*/ 102 h 235"/>
                <a:gd name="T50" fmla="*/ 160 w 285"/>
                <a:gd name="T51" fmla="*/ 102 h 235"/>
                <a:gd name="T52" fmla="*/ 143 w 285"/>
                <a:gd name="T53" fmla="*/ 102 h 235"/>
                <a:gd name="T54" fmla="*/ 143 w 285"/>
                <a:gd name="T55" fmla="*/ 120 h 235"/>
                <a:gd name="T56" fmla="*/ 143 w 285"/>
                <a:gd name="T57" fmla="*/ 120 h 235"/>
                <a:gd name="T58" fmla="*/ 157 w 285"/>
                <a:gd name="T59" fmla="*/ 133 h 235"/>
                <a:gd name="T60" fmla="*/ 100 w 285"/>
                <a:gd name="T61" fmla="*/ 133 h 235"/>
                <a:gd name="T62" fmla="*/ 100 w 285"/>
                <a:gd name="T63" fmla="*/ 133 h 235"/>
                <a:gd name="T64" fmla="*/ 91 w 285"/>
                <a:gd name="T65" fmla="*/ 137 h 235"/>
                <a:gd name="T66" fmla="*/ 91 w 285"/>
                <a:gd name="T67" fmla="*/ 154 h 235"/>
                <a:gd name="T68" fmla="*/ 100 w 285"/>
                <a:gd name="T69" fmla="*/ 158 h 235"/>
                <a:gd name="T70" fmla="*/ 100 w 285"/>
                <a:gd name="T71" fmla="*/ 158 h 235"/>
                <a:gd name="T72" fmla="*/ 157 w 285"/>
                <a:gd name="T73" fmla="*/ 158 h 235"/>
                <a:gd name="T74" fmla="*/ 143 w 285"/>
                <a:gd name="T75" fmla="*/ 171 h 235"/>
                <a:gd name="T76" fmla="*/ 143 w 285"/>
                <a:gd name="T77" fmla="*/ 172 h 235"/>
                <a:gd name="T78" fmla="*/ 143 w 285"/>
                <a:gd name="T79" fmla="*/ 172 h 235"/>
                <a:gd name="T80" fmla="*/ 143 w 285"/>
                <a:gd name="T81" fmla="*/ 189 h 235"/>
                <a:gd name="T82" fmla="*/ 160 w 285"/>
                <a:gd name="T83" fmla="*/ 189 h 235"/>
                <a:gd name="T84" fmla="*/ 162 w 285"/>
                <a:gd name="T85" fmla="*/ 187 h 235"/>
                <a:gd name="T86" fmla="*/ 195 w 285"/>
                <a:gd name="T87" fmla="*/ 154 h 235"/>
                <a:gd name="T88" fmla="*/ 195 w 285"/>
                <a:gd name="T89" fmla="*/ 137 h 235"/>
                <a:gd name="T90" fmla="*/ 251 w 285"/>
                <a:gd name="T91" fmla="*/ 43 h 235"/>
                <a:gd name="T92" fmla="*/ 236 w 285"/>
                <a:gd name="T93" fmla="*/ 43 h 235"/>
                <a:gd name="T94" fmla="*/ 235 w 285"/>
                <a:gd name="T95" fmla="*/ 217 h 235"/>
                <a:gd name="T96" fmla="*/ 235 w 285"/>
                <a:gd name="T97" fmla="*/ 235 h 235"/>
                <a:gd name="T98" fmla="*/ 252 w 285"/>
                <a:gd name="T99" fmla="*/ 235 h 235"/>
                <a:gd name="T100" fmla="*/ 285 w 285"/>
                <a:gd name="T101" fmla="*/ 201 h 235"/>
                <a:gd name="T102" fmla="*/ 285 w 285"/>
                <a:gd name="T103" fmla="*/ 76 h 235"/>
                <a:gd name="T104" fmla="*/ 251 w 285"/>
                <a:gd name="T105" fmla="*/ 43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5" h="235">
                  <a:moveTo>
                    <a:pt x="49" y="43"/>
                  </a:moveTo>
                  <a:cubicBezTo>
                    <a:pt x="49" y="235"/>
                    <a:pt x="49" y="235"/>
                    <a:pt x="49" y="235"/>
                  </a:cubicBezTo>
                  <a:cubicBezTo>
                    <a:pt x="34" y="235"/>
                    <a:pt x="34" y="235"/>
                    <a:pt x="34" y="235"/>
                  </a:cubicBezTo>
                  <a:cubicBezTo>
                    <a:pt x="0" y="235"/>
                    <a:pt x="0" y="202"/>
                    <a:pt x="0" y="202"/>
                  </a:cubicBezTo>
                  <a:cubicBezTo>
                    <a:pt x="0" y="77"/>
                    <a:pt x="0" y="77"/>
                    <a:pt x="0" y="77"/>
                  </a:cubicBezTo>
                  <a:cubicBezTo>
                    <a:pt x="0" y="44"/>
                    <a:pt x="34" y="43"/>
                    <a:pt x="34" y="43"/>
                  </a:cubicBezTo>
                  <a:lnTo>
                    <a:pt x="49" y="43"/>
                  </a:lnTo>
                  <a:close/>
                  <a:moveTo>
                    <a:pt x="221" y="43"/>
                  </a:moveTo>
                  <a:cubicBezTo>
                    <a:pt x="221" y="235"/>
                    <a:pt x="221" y="235"/>
                    <a:pt x="221" y="235"/>
                  </a:cubicBezTo>
                  <a:cubicBezTo>
                    <a:pt x="64" y="235"/>
                    <a:pt x="64" y="235"/>
                    <a:pt x="64" y="235"/>
                  </a:cubicBezTo>
                  <a:cubicBezTo>
                    <a:pt x="63" y="43"/>
                    <a:pt x="63" y="43"/>
                    <a:pt x="63" y="43"/>
                  </a:cubicBezTo>
                  <a:cubicBezTo>
                    <a:pt x="102" y="43"/>
                    <a:pt x="102" y="43"/>
                    <a:pt x="102" y="43"/>
                  </a:cubicBezTo>
                  <a:cubicBezTo>
                    <a:pt x="102" y="17"/>
                    <a:pt x="102" y="17"/>
                    <a:pt x="102" y="17"/>
                  </a:cubicBezTo>
                  <a:cubicBezTo>
                    <a:pt x="102" y="0"/>
                    <a:pt x="119" y="0"/>
                    <a:pt x="119" y="0"/>
                  </a:cubicBezTo>
                  <a:cubicBezTo>
                    <a:pt x="165" y="0"/>
                    <a:pt x="165" y="0"/>
                    <a:pt x="165" y="0"/>
                  </a:cubicBezTo>
                  <a:cubicBezTo>
                    <a:pt x="182" y="0"/>
                    <a:pt x="182" y="17"/>
                    <a:pt x="182" y="17"/>
                  </a:cubicBezTo>
                  <a:cubicBezTo>
                    <a:pt x="182" y="43"/>
                    <a:pt x="182" y="43"/>
                    <a:pt x="182" y="43"/>
                  </a:cubicBezTo>
                  <a:lnTo>
                    <a:pt x="221" y="43"/>
                  </a:lnTo>
                  <a:close/>
                  <a:moveTo>
                    <a:pt x="116" y="43"/>
                  </a:moveTo>
                  <a:cubicBezTo>
                    <a:pt x="168" y="43"/>
                    <a:pt x="168" y="43"/>
                    <a:pt x="168" y="43"/>
                  </a:cubicBezTo>
                  <a:cubicBezTo>
                    <a:pt x="168" y="16"/>
                    <a:pt x="168" y="16"/>
                    <a:pt x="168" y="16"/>
                  </a:cubicBezTo>
                  <a:cubicBezTo>
                    <a:pt x="116" y="16"/>
                    <a:pt x="116" y="16"/>
                    <a:pt x="116" y="16"/>
                  </a:cubicBezTo>
                  <a:lnTo>
                    <a:pt x="116" y="43"/>
                  </a:lnTo>
                  <a:close/>
                  <a:moveTo>
                    <a:pt x="195" y="137"/>
                  </a:moveTo>
                  <a:cubicBezTo>
                    <a:pt x="160" y="102"/>
                    <a:pt x="160" y="102"/>
                    <a:pt x="160" y="102"/>
                  </a:cubicBezTo>
                  <a:cubicBezTo>
                    <a:pt x="160" y="102"/>
                    <a:pt x="160" y="102"/>
                    <a:pt x="160" y="102"/>
                  </a:cubicBezTo>
                  <a:cubicBezTo>
                    <a:pt x="155" y="98"/>
                    <a:pt x="148" y="98"/>
                    <a:pt x="143" y="102"/>
                  </a:cubicBezTo>
                  <a:cubicBezTo>
                    <a:pt x="138" y="107"/>
                    <a:pt x="138" y="115"/>
                    <a:pt x="143" y="120"/>
                  </a:cubicBezTo>
                  <a:cubicBezTo>
                    <a:pt x="143" y="120"/>
                    <a:pt x="143" y="120"/>
                    <a:pt x="143" y="120"/>
                  </a:cubicBezTo>
                  <a:cubicBezTo>
                    <a:pt x="157" y="133"/>
                    <a:pt x="157" y="133"/>
                    <a:pt x="157" y="133"/>
                  </a:cubicBezTo>
                  <a:cubicBezTo>
                    <a:pt x="100" y="133"/>
                    <a:pt x="100" y="133"/>
                    <a:pt x="100" y="133"/>
                  </a:cubicBezTo>
                  <a:cubicBezTo>
                    <a:pt x="100" y="133"/>
                    <a:pt x="100" y="133"/>
                    <a:pt x="100" y="133"/>
                  </a:cubicBezTo>
                  <a:cubicBezTo>
                    <a:pt x="97" y="133"/>
                    <a:pt x="94" y="134"/>
                    <a:pt x="91" y="137"/>
                  </a:cubicBezTo>
                  <a:cubicBezTo>
                    <a:pt x="86" y="142"/>
                    <a:pt x="86" y="149"/>
                    <a:pt x="91" y="154"/>
                  </a:cubicBezTo>
                  <a:cubicBezTo>
                    <a:pt x="94" y="157"/>
                    <a:pt x="97" y="158"/>
                    <a:pt x="100" y="158"/>
                  </a:cubicBezTo>
                  <a:cubicBezTo>
                    <a:pt x="100" y="158"/>
                    <a:pt x="100" y="158"/>
                    <a:pt x="100" y="158"/>
                  </a:cubicBezTo>
                  <a:cubicBezTo>
                    <a:pt x="157" y="158"/>
                    <a:pt x="157" y="158"/>
                    <a:pt x="157" y="158"/>
                  </a:cubicBezTo>
                  <a:cubicBezTo>
                    <a:pt x="143" y="171"/>
                    <a:pt x="143" y="171"/>
                    <a:pt x="143" y="171"/>
                  </a:cubicBezTo>
                  <a:cubicBezTo>
                    <a:pt x="143" y="172"/>
                    <a:pt x="143" y="172"/>
                    <a:pt x="143" y="172"/>
                  </a:cubicBezTo>
                  <a:cubicBezTo>
                    <a:pt x="143" y="172"/>
                    <a:pt x="143" y="172"/>
                    <a:pt x="143" y="172"/>
                  </a:cubicBezTo>
                  <a:cubicBezTo>
                    <a:pt x="138" y="177"/>
                    <a:pt x="138" y="184"/>
                    <a:pt x="143" y="189"/>
                  </a:cubicBezTo>
                  <a:cubicBezTo>
                    <a:pt x="148" y="194"/>
                    <a:pt x="155" y="194"/>
                    <a:pt x="160" y="189"/>
                  </a:cubicBezTo>
                  <a:cubicBezTo>
                    <a:pt x="161" y="188"/>
                    <a:pt x="161" y="188"/>
                    <a:pt x="162" y="187"/>
                  </a:cubicBezTo>
                  <a:cubicBezTo>
                    <a:pt x="195" y="154"/>
                    <a:pt x="195" y="154"/>
                    <a:pt x="195" y="154"/>
                  </a:cubicBezTo>
                  <a:cubicBezTo>
                    <a:pt x="199" y="149"/>
                    <a:pt x="199" y="141"/>
                    <a:pt x="195" y="137"/>
                  </a:cubicBezTo>
                  <a:close/>
                  <a:moveTo>
                    <a:pt x="251" y="43"/>
                  </a:moveTo>
                  <a:cubicBezTo>
                    <a:pt x="236" y="43"/>
                    <a:pt x="236" y="43"/>
                    <a:pt x="236" y="43"/>
                  </a:cubicBezTo>
                  <a:cubicBezTo>
                    <a:pt x="235" y="217"/>
                    <a:pt x="235" y="217"/>
                    <a:pt x="235" y="217"/>
                  </a:cubicBezTo>
                  <a:cubicBezTo>
                    <a:pt x="235" y="235"/>
                    <a:pt x="235" y="235"/>
                    <a:pt x="235" y="235"/>
                  </a:cubicBezTo>
                  <a:cubicBezTo>
                    <a:pt x="252" y="235"/>
                    <a:pt x="252" y="235"/>
                    <a:pt x="252" y="235"/>
                  </a:cubicBezTo>
                  <a:cubicBezTo>
                    <a:pt x="252" y="235"/>
                    <a:pt x="285" y="235"/>
                    <a:pt x="285" y="201"/>
                  </a:cubicBezTo>
                  <a:cubicBezTo>
                    <a:pt x="285" y="76"/>
                    <a:pt x="285" y="76"/>
                    <a:pt x="285" y="76"/>
                  </a:cubicBezTo>
                  <a:cubicBezTo>
                    <a:pt x="285" y="76"/>
                    <a:pt x="285" y="43"/>
                    <a:pt x="251" y="4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46" name="Icon"/>
            <p:cNvSpPr>
              <a:spLocks noEditPoints="1"/>
            </p:cNvSpPr>
            <p:nvPr/>
          </p:nvSpPr>
          <p:spPr bwMode="auto">
            <a:xfrm>
              <a:off x="692447" y="5889794"/>
              <a:ext cx="436823" cy="375999"/>
            </a:xfrm>
            <a:custGeom>
              <a:avLst/>
              <a:gdLst>
                <a:gd name="T0" fmla="*/ 64 w 298"/>
                <a:gd name="T1" fmla="*/ 96 h 256"/>
                <a:gd name="T2" fmla="*/ 112 w 298"/>
                <a:gd name="T3" fmla="*/ 9 h 256"/>
                <a:gd name="T4" fmla="*/ 132 w 298"/>
                <a:gd name="T5" fmla="*/ 4 h 256"/>
                <a:gd name="T6" fmla="*/ 138 w 298"/>
                <a:gd name="T7" fmla="*/ 24 h 256"/>
                <a:gd name="T8" fmla="*/ 90 w 298"/>
                <a:gd name="T9" fmla="*/ 111 h 256"/>
                <a:gd name="T10" fmla="*/ 69 w 298"/>
                <a:gd name="T11" fmla="*/ 118 h 256"/>
                <a:gd name="T12" fmla="*/ 161 w 298"/>
                <a:gd name="T13" fmla="*/ 24 h 256"/>
                <a:gd name="T14" fmla="*/ 208 w 298"/>
                <a:gd name="T15" fmla="*/ 112 h 256"/>
                <a:gd name="T16" fmla="*/ 228 w 298"/>
                <a:gd name="T17" fmla="*/ 119 h 256"/>
                <a:gd name="T18" fmla="*/ 234 w 298"/>
                <a:gd name="T19" fmla="*/ 98 h 256"/>
                <a:gd name="T20" fmla="*/ 188 w 298"/>
                <a:gd name="T21" fmla="*/ 10 h 256"/>
                <a:gd name="T22" fmla="*/ 168 w 298"/>
                <a:gd name="T23" fmla="*/ 4 h 256"/>
                <a:gd name="T24" fmla="*/ 297 w 298"/>
                <a:gd name="T25" fmla="*/ 115 h 256"/>
                <a:gd name="T26" fmla="*/ 245 w 298"/>
                <a:gd name="T27" fmla="*/ 100 h 256"/>
                <a:gd name="T28" fmla="*/ 232 w 298"/>
                <a:gd name="T29" fmla="*/ 126 h 256"/>
                <a:gd name="T30" fmla="*/ 202 w 298"/>
                <a:gd name="T31" fmla="*/ 116 h 256"/>
                <a:gd name="T32" fmla="*/ 193 w 298"/>
                <a:gd name="T33" fmla="*/ 99 h 256"/>
                <a:gd name="T34" fmla="*/ 157 w 298"/>
                <a:gd name="T35" fmla="*/ 99 h 256"/>
                <a:gd name="T36" fmla="*/ 156 w 298"/>
                <a:gd name="T37" fmla="*/ 99 h 256"/>
                <a:gd name="T38" fmla="*/ 105 w 298"/>
                <a:gd name="T39" fmla="*/ 98 h 256"/>
                <a:gd name="T40" fmla="*/ 96 w 298"/>
                <a:gd name="T41" fmla="*/ 115 h 256"/>
                <a:gd name="T42" fmla="*/ 65 w 298"/>
                <a:gd name="T43" fmla="*/ 124 h 256"/>
                <a:gd name="T44" fmla="*/ 16 w 298"/>
                <a:gd name="T45" fmla="*/ 97 h 256"/>
                <a:gd name="T46" fmla="*/ 15 w 298"/>
                <a:gd name="T47" fmla="*/ 97 h 256"/>
                <a:gd name="T48" fmla="*/ 15 w 298"/>
                <a:gd name="T49" fmla="*/ 128 h 256"/>
                <a:gd name="T50" fmla="*/ 15 w 298"/>
                <a:gd name="T51" fmla="*/ 128 h 256"/>
                <a:gd name="T52" fmla="*/ 43 w 298"/>
                <a:gd name="T53" fmla="*/ 234 h 256"/>
                <a:gd name="T54" fmla="*/ 138 w 298"/>
                <a:gd name="T55" fmla="*/ 255 h 256"/>
                <a:gd name="T56" fmla="*/ 230 w 298"/>
                <a:gd name="T57" fmla="*/ 256 h 256"/>
                <a:gd name="T58" fmla="*/ 277 w 298"/>
                <a:gd name="T59" fmla="*/ 130 h 256"/>
                <a:gd name="T60" fmla="*/ 283 w 298"/>
                <a:gd name="T61" fmla="*/ 130 h 256"/>
                <a:gd name="T62" fmla="*/ 79 w 298"/>
                <a:gd name="T63" fmla="*/ 234 h 256"/>
                <a:gd name="T64" fmla="*/ 69 w 298"/>
                <a:gd name="T65" fmla="*/ 223 h 256"/>
                <a:gd name="T66" fmla="*/ 70 w 298"/>
                <a:gd name="T67" fmla="*/ 165 h 256"/>
                <a:gd name="T68" fmla="*/ 80 w 298"/>
                <a:gd name="T69" fmla="*/ 156 h 256"/>
                <a:gd name="T70" fmla="*/ 90 w 298"/>
                <a:gd name="T71" fmla="*/ 166 h 256"/>
                <a:gd name="T72" fmla="*/ 89 w 298"/>
                <a:gd name="T73" fmla="*/ 224 h 256"/>
                <a:gd name="T74" fmla="*/ 79 w 298"/>
                <a:gd name="T75" fmla="*/ 234 h 256"/>
                <a:gd name="T76" fmla="*/ 115 w 298"/>
                <a:gd name="T77" fmla="*/ 224 h 256"/>
                <a:gd name="T78" fmla="*/ 115 w 298"/>
                <a:gd name="T79" fmla="*/ 224 h 256"/>
                <a:gd name="T80" fmla="*/ 115 w 298"/>
                <a:gd name="T81" fmla="*/ 166 h 256"/>
                <a:gd name="T82" fmla="*/ 135 w 298"/>
                <a:gd name="T83" fmla="*/ 166 h 256"/>
                <a:gd name="T84" fmla="*/ 135 w 298"/>
                <a:gd name="T85" fmla="*/ 224 h 256"/>
                <a:gd name="T86" fmla="*/ 135 w 298"/>
                <a:gd name="T87" fmla="*/ 224 h 256"/>
                <a:gd name="T88" fmla="*/ 170 w 298"/>
                <a:gd name="T89" fmla="*/ 235 h 256"/>
                <a:gd name="T90" fmla="*/ 160 w 298"/>
                <a:gd name="T91" fmla="*/ 224 h 256"/>
                <a:gd name="T92" fmla="*/ 161 w 298"/>
                <a:gd name="T93" fmla="*/ 166 h 256"/>
                <a:gd name="T94" fmla="*/ 171 w 298"/>
                <a:gd name="T95" fmla="*/ 157 h 256"/>
                <a:gd name="T96" fmla="*/ 181 w 298"/>
                <a:gd name="T97" fmla="*/ 166 h 256"/>
                <a:gd name="T98" fmla="*/ 180 w 298"/>
                <a:gd name="T99" fmla="*/ 225 h 256"/>
                <a:gd name="T100" fmla="*/ 170 w 298"/>
                <a:gd name="T101" fmla="*/ 235 h 256"/>
                <a:gd name="T102" fmla="*/ 206 w 298"/>
                <a:gd name="T103" fmla="*/ 225 h 256"/>
                <a:gd name="T104" fmla="*/ 206 w 298"/>
                <a:gd name="T105" fmla="*/ 225 h 256"/>
                <a:gd name="T106" fmla="*/ 207 w 298"/>
                <a:gd name="T107" fmla="*/ 167 h 256"/>
                <a:gd name="T108" fmla="*/ 226 w 298"/>
                <a:gd name="T109" fmla="*/ 167 h 256"/>
                <a:gd name="T110" fmla="*/ 226 w 298"/>
                <a:gd name="T111" fmla="*/ 225 h 256"/>
                <a:gd name="T112" fmla="*/ 226 w 298"/>
                <a:gd name="T113" fmla="*/ 225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98" h="256">
                  <a:moveTo>
                    <a:pt x="63" y="97"/>
                  </a:moveTo>
                  <a:cubicBezTo>
                    <a:pt x="63" y="97"/>
                    <a:pt x="63" y="97"/>
                    <a:pt x="64" y="96"/>
                  </a:cubicBezTo>
                  <a:cubicBezTo>
                    <a:pt x="64" y="96"/>
                    <a:pt x="64" y="96"/>
                    <a:pt x="64" y="96"/>
                  </a:cubicBezTo>
                  <a:cubicBezTo>
                    <a:pt x="112" y="9"/>
                    <a:pt x="112" y="9"/>
                    <a:pt x="112" y="9"/>
                  </a:cubicBezTo>
                  <a:cubicBezTo>
                    <a:pt x="112" y="9"/>
                    <a:pt x="112" y="9"/>
                    <a:pt x="112" y="9"/>
                  </a:cubicBezTo>
                  <a:cubicBezTo>
                    <a:pt x="116" y="2"/>
                    <a:pt x="125" y="0"/>
                    <a:pt x="132" y="4"/>
                  </a:cubicBezTo>
                  <a:cubicBezTo>
                    <a:pt x="139" y="8"/>
                    <a:pt x="142" y="17"/>
                    <a:pt x="138" y="24"/>
                  </a:cubicBezTo>
                  <a:cubicBezTo>
                    <a:pt x="138" y="24"/>
                    <a:pt x="138" y="24"/>
                    <a:pt x="138" y="24"/>
                  </a:cubicBezTo>
                  <a:cubicBezTo>
                    <a:pt x="90" y="111"/>
                    <a:pt x="90" y="111"/>
                    <a:pt x="90" y="111"/>
                  </a:cubicBezTo>
                  <a:cubicBezTo>
                    <a:pt x="90" y="111"/>
                    <a:pt x="90" y="111"/>
                    <a:pt x="90" y="111"/>
                  </a:cubicBezTo>
                  <a:cubicBezTo>
                    <a:pt x="90" y="111"/>
                    <a:pt x="90" y="111"/>
                    <a:pt x="90" y="112"/>
                  </a:cubicBezTo>
                  <a:cubicBezTo>
                    <a:pt x="86" y="119"/>
                    <a:pt x="76" y="122"/>
                    <a:pt x="69" y="118"/>
                  </a:cubicBezTo>
                  <a:cubicBezTo>
                    <a:pt x="62" y="113"/>
                    <a:pt x="59" y="104"/>
                    <a:pt x="63" y="97"/>
                  </a:cubicBezTo>
                  <a:close/>
                  <a:moveTo>
                    <a:pt x="161" y="24"/>
                  </a:moveTo>
                  <a:cubicBezTo>
                    <a:pt x="207" y="112"/>
                    <a:pt x="207" y="112"/>
                    <a:pt x="207" y="112"/>
                  </a:cubicBezTo>
                  <a:cubicBezTo>
                    <a:pt x="208" y="112"/>
                    <a:pt x="208" y="112"/>
                    <a:pt x="208" y="112"/>
                  </a:cubicBezTo>
                  <a:cubicBezTo>
                    <a:pt x="208" y="112"/>
                    <a:pt x="208" y="113"/>
                    <a:pt x="208" y="113"/>
                  </a:cubicBezTo>
                  <a:cubicBezTo>
                    <a:pt x="212" y="120"/>
                    <a:pt x="221" y="123"/>
                    <a:pt x="228" y="119"/>
                  </a:cubicBezTo>
                  <a:cubicBezTo>
                    <a:pt x="236" y="115"/>
                    <a:pt x="238" y="106"/>
                    <a:pt x="234" y="99"/>
                  </a:cubicBezTo>
                  <a:cubicBezTo>
                    <a:pt x="234" y="98"/>
                    <a:pt x="234" y="98"/>
                    <a:pt x="234" y="98"/>
                  </a:cubicBezTo>
                  <a:cubicBezTo>
                    <a:pt x="234" y="98"/>
                    <a:pt x="234" y="98"/>
                    <a:pt x="234" y="98"/>
                  </a:cubicBezTo>
                  <a:cubicBezTo>
                    <a:pt x="188" y="10"/>
                    <a:pt x="188" y="10"/>
                    <a:pt x="188" y="10"/>
                  </a:cubicBezTo>
                  <a:cubicBezTo>
                    <a:pt x="188" y="10"/>
                    <a:pt x="188" y="10"/>
                    <a:pt x="188" y="10"/>
                  </a:cubicBezTo>
                  <a:cubicBezTo>
                    <a:pt x="184" y="3"/>
                    <a:pt x="175" y="0"/>
                    <a:pt x="168" y="4"/>
                  </a:cubicBezTo>
                  <a:cubicBezTo>
                    <a:pt x="160" y="8"/>
                    <a:pt x="157" y="17"/>
                    <a:pt x="161" y="24"/>
                  </a:cubicBezTo>
                  <a:close/>
                  <a:moveTo>
                    <a:pt x="297" y="115"/>
                  </a:moveTo>
                  <a:cubicBezTo>
                    <a:pt x="298" y="107"/>
                    <a:pt x="291" y="100"/>
                    <a:pt x="283" y="100"/>
                  </a:cubicBezTo>
                  <a:cubicBezTo>
                    <a:pt x="245" y="100"/>
                    <a:pt x="245" y="100"/>
                    <a:pt x="245" y="100"/>
                  </a:cubicBezTo>
                  <a:cubicBezTo>
                    <a:pt x="242" y="100"/>
                    <a:pt x="242" y="100"/>
                    <a:pt x="242" y="100"/>
                  </a:cubicBezTo>
                  <a:cubicBezTo>
                    <a:pt x="246" y="110"/>
                    <a:pt x="241" y="121"/>
                    <a:pt x="232" y="126"/>
                  </a:cubicBezTo>
                  <a:cubicBezTo>
                    <a:pt x="221" y="132"/>
                    <a:pt x="208" y="127"/>
                    <a:pt x="202" y="117"/>
                  </a:cubicBezTo>
                  <a:cubicBezTo>
                    <a:pt x="202" y="117"/>
                    <a:pt x="202" y="116"/>
                    <a:pt x="202" y="116"/>
                  </a:cubicBezTo>
                  <a:cubicBezTo>
                    <a:pt x="202" y="116"/>
                    <a:pt x="202" y="116"/>
                    <a:pt x="202" y="116"/>
                  </a:cubicBezTo>
                  <a:cubicBezTo>
                    <a:pt x="193" y="99"/>
                    <a:pt x="193" y="99"/>
                    <a:pt x="193" y="99"/>
                  </a:cubicBezTo>
                  <a:cubicBezTo>
                    <a:pt x="157" y="99"/>
                    <a:pt x="157" y="99"/>
                    <a:pt x="157" y="99"/>
                  </a:cubicBezTo>
                  <a:cubicBezTo>
                    <a:pt x="157" y="99"/>
                    <a:pt x="157" y="99"/>
                    <a:pt x="157" y="99"/>
                  </a:cubicBezTo>
                  <a:cubicBezTo>
                    <a:pt x="156" y="99"/>
                    <a:pt x="156" y="99"/>
                    <a:pt x="156" y="99"/>
                  </a:cubicBezTo>
                  <a:cubicBezTo>
                    <a:pt x="156" y="99"/>
                    <a:pt x="156" y="99"/>
                    <a:pt x="156" y="99"/>
                  </a:cubicBezTo>
                  <a:cubicBezTo>
                    <a:pt x="156" y="99"/>
                    <a:pt x="156" y="99"/>
                    <a:pt x="156" y="99"/>
                  </a:cubicBezTo>
                  <a:cubicBezTo>
                    <a:pt x="105" y="98"/>
                    <a:pt x="105" y="98"/>
                    <a:pt x="105" y="98"/>
                  </a:cubicBezTo>
                  <a:cubicBezTo>
                    <a:pt x="96" y="115"/>
                    <a:pt x="96" y="115"/>
                    <a:pt x="96" y="115"/>
                  </a:cubicBezTo>
                  <a:cubicBezTo>
                    <a:pt x="96" y="115"/>
                    <a:pt x="96" y="115"/>
                    <a:pt x="96" y="115"/>
                  </a:cubicBezTo>
                  <a:cubicBezTo>
                    <a:pt x="96" y="115"/>
                    <a:pt x="95" y="115"/>
                    <a:pt x="95" y="116"/>
                  </a:cubicBezTo>
                  <a:cubicBezTo>
                    <a:pt x="89" y="126"/>
                    <a:pt x="76" y="130"/>
                    <a:pt x="65" y="124"/>
                  </a:cubicBezTo>
                  <a:cubicBezTo>
                    <a:pt x="56" y="119"/>
                    <a:pt x="52" y="108"/>
                    <a:pt x="55" y="98"/>
                  </a:cubicBezTo>
                  <a:cubicBezTo>
                    <a:pt x="16" y="97"/>
                    <a:pt x="16" y="97"/>
                    <a:pt x="16" y="97"/>
                  </a:cubicBezTo>
                  <a:cubicBezTo>
                    <a:pt x="16" y="98"/>
                    <a:pt x="16" y="98"/>
                    <a:pt x="16" y="98"/>
                  </a:cubicBezTo>
                  <a:cubicBezTo>
                    <a:pt x="16" y="98"/>
                    <a:pt x="15" y="97"/>
                    <a:pt x="15" y="97"/>
                  </a:cubicBezTo>
                  <a:cubicBezTo>
                    <a:pt x="7" y="97"/>
                    <a:pt x="0" y="104"/>
                    <a:pt x="0" y="112"/>
                  </a:cubicBezTo>
                  <a:cubicBezTo>
                    <a:pt x="0" y="121"/>
                    <a:pt x="7" y="128"/>
                    <a:pt x="15" y="128"/>
                  </a:cubicBezTo>
                  <a:cubicBezTo>
                    <a:pt x="15" y="128"/>
                    <a:pt x="15" y="128"/>
                    <a:pt x="15" y="128"/>
                  </a:cubicBezTo>
                  <a:cubicBezTo>
                    <a:pt x="15" y="128"/>
                    <a:pt x="15" y="128"/>
                    <a:pt x="15" y="128"/>
                  </a:cubicBezTo>
                  <a:cubicBezTo>
                    <a:pt x="20" y="128"/>
                    <a:pt x="20" y="128"/>
                    <a:pt x="20" y="128"/>
                  </a:cubicBezTo>
                  <a:cubicBezTo>
                    <a:pt x="24" y="143"/>
                    <a:pt x="42" y="229"/>
                    <a:pt x="43" y="234"/>
                  </a:cubicBezTo>
                  <a:cubicBezTo>
                    <a:pt x="45" y="241"/>
                    <a:pt x="51" y="254"/>
                    <a:pt x="65" y="255"/>
                  </a:cubicBezTo>
                  <a:cubicBezTo>
                    <a:pt x="75" y="255"/>
                    <a:pt x="115" y="255"/>
                    <a:pt x="138" y="255"/>
                  </a:cubicBezTo>
                  <a:cubicBezTo>
                    <a:pt x="138" y="255"/>
                    <a:pt x="146" y="255"/>
                    <a:pt x="156" y="255"/>
                  </a:cubicBezTo>
                  <a:cubicBezTo>
                    <a:pt x="180" y="256"/>
                    <a:pt x="220" y="256"/>
                    <a:pt x="230" y="256"/>
                  </a:cubicBezTo>
                  <a:cubicBezTo>
                    <a:pt x="244" y="256"/>
                    <a:pt x="250" y="243"/>
                    <a:pt x="252" y="236"/>
                  </a:cubicBezTo>
                  <a:cubicBezTo>
                    <a:pt x="253" y="231"/>
                    <a:pt x="273" y="146"/>
                    <a:pt x="277" y="130"/>
                  </a:cubicBezTo>
                  <a:cubicBezTo>
                    <a:pt x="283" y="130"/>
                    <a:pt x="283" y="130"/>
                    <a:pt x="283" y="130"/>
                  </a:cubicBezTo>
                  <a:cubicBezTo>
                    <a:pt x="283" y="130"/>
                    <a:pt x="283" y="130"/>
                    <a:pt x="283" y="130"/>
                  </a:cubicBezTo>
                  <a:cubicBezTo>
                    <a:pt x="291" y="130"/>
                    <a:pt x="297" y="124"/>
                    <a:pt x="297" y="115"/>
                  </a:cubicBezTo>
                  <a:close/>
                  <a:moveTo>
                    <a:pt x="79" y="234"/>
                  </a:moveTo>
                  <a:cubicBezTo>
                    <a:pt x="74" y="234"/>
                    <a:pt x="69" y="229"/>
                    <a:pt x="69" y="224"/>
                  </a:cubicBezTo>
                  <a:cubicBezTo>
                    <a:pt x="69" y="224"/>
                    <a:pt x="69" y="224"/>
                    <a:pt x="69" y="223"/>
                  </a:cubicBezTo>
                  <a:cubicBezTo>
                    <a:pt x="69" y="223"/>
                    <a:pt x="69" y="223"/>
                    <a:pt x="69" y="223"/>
                  </a:cubicBezTo>
                  <a:cubicBezTo>
                    <a:pt x="70" y="165"/>
                    <a:pt x="70" y="165"/>
                    <a:pt x="70" y="165"/>
                  </a:cubicBezTo>
                  <a:cubicBezTo>
                    <a:pt x="70" y="165"/>
                    <a:pt x="70" y="165"/>
                    <a:pt x="70" y="165"/>
                  </a:cubicBezTo>
                  <a:cubicBezTo>
                    <a:pt x="70" y="160"/>
                    <a:pt x="75" y="156"/>
                    <a:pt x="80" y="156"/>
                  </a:cubicBezTo>
                  <a:cubicBezTo>
                    <a:pt x="85" y="156"/>
                    <a:pt x="90" y="160"/>
                    <a:pt x="90" y="166"/>
                  </a:cubicBezTo>
                  <a:cubicBezTo>
                    <a:pt x="90" y="166"/>
                    <a:pt x="90" y="166"/>
                    <a:pt x="90" y="166"/>
                  </a:cubicBezTo>
                  <a:cubicBezTo>
                    <a:pt x="89" y="224"/>
                    <a:pt x="89" y="224"/>
                    <a:pt x="89" y="224"/>
                  </a:cubicBezTo>
                  <a:cubicBezTo>
                    <a:pt x="89" y="224"/>
                    <a:pt x="89" y="224"/>
                    <a:pt x="89" y="224"/>
                  </a:cubicBezTo>
                  <a:cubicBezTo>
                    <a:pt x="89" y="224"/>
                    <a:pt x="89" y="224"/>
                    <a:pt x="89" y="224"/>
                  </a:cubicBezTo>
                  <a:cubicBezTo>
                    <a:pt x="89" y="230"/>
                    <a:pt x="85" y="234"/>
                    <a:pt x="79" y="234"/>
                  </a:cubicBezTo>
                  <a:close/>
                  <a:moveTo>
                    <a:pt x="125" y="234"/>
                  </a:moveTo>
                  <a:cubicBezTo>
                    <a:pt x="119" y="234"/>
                    <a:pt x="115" y="230"/>
                    <a:pt x="115" y="224"/>
                  </a:cubicBezTo>
                  <a:cubicBezTo>
                    <a:pt x="115" y="224"/>
                    <a:pt x="115" y="224"/>
                    <a:pt x="115" y="224"/>
                  </a:cubicBezTo>
                  <a:cubicBezTo>
                    <a:pt x="115" y="224"/>
                    <a:pt x="115" y="224"/>
                    <a:pt x="115" y="224"/>
                  </a:cubicBezTo>
                  <a:cubicBezTo>
                    <a:pt x="115" y="166"/>
                    <a:pt x="115" y="166"/>
                    <a:pt x="115" y="166"/>
                  </a:cubicBezTo>
                  <a:cubicBezTo>
                    <a:pt x="115" y="166"/>
                    <a:pt x="115" y="166"/>
                    <a:pt x="115" y="166"/>
                  </a:cubicBezTo>
                  <a:cubicBezTo>
                    <a:pt x="116" y="160"/>
                    <a:pt x="120" y="156"/>
                    <a:pt x="126" y="156"/>
                  </a:cubicBezTo>
                  <a:cubicBezTo>
                    <a:pt x="131" y="156"/>
                    <a:pt x="135" y="161"/>
                    <a:pt x="135" y="166"/>
                  </a:cubicBezTo>
                  <a:cubicBezTo>
                    <a:pt x="135" y="166"/>
                    <a:pt x="135" y="166"/>
                    <a:pt x="135" y="166"/>
                  </a:cubicBezTo>
                  <a:cubicBezTo>
                    <a:pt x="135" y="224"/>
                    <a:pt x="135" y="224"/>
                    <a:pt x="135" y="224"/>
                  </a:cubicBezTo>
                  <a:cubicBezTo>
                    <a:pt x="135" y="224"/>
                    <a:pt x="135" y="224"/>
                    <a:pt x="135" y="224"/>
                  </a:cubicBezTo>
                  <a:cubicBezTo>
                    <a:pt x="135" y="224"/>
                    <a:pt x="135" y="224"/>
                    <a:pt x="135" y="224"/>
                  </a:cubicBezTo>
                  <a:cubicBezTo>
                    <a:pt x="135" y="230"/>
                    <a:pt x="130" y="234"/>
                    <a:pt x="125" y="234"/>
                  </a:cubicBezTo>
                  <a:close/>
                  <a:moveTo>
                    <a:pt x="170" y="235"/>
                  </a:moveTo>
                  <a:cubicBezTo>
                    <a:pt x="165" y="235"/>
                    <a:pt x="160" y="230"/>
                    <a:pt x="160" y="225"/>
                  </a:cubicBezTo>
                  <a:cubicBezTo>
                    <a:pt x="160" y="225"/>
                    <a:pt x="160" y="224"/>
                    <a:pt x="160" y="224"/>
                  </a:cubicBezTo>
                  <a:cubicBezTo>
                    <a:pt x="160" y="224"/>
                    <a:pt x="160" y="224"/>
                    <a:pt x="160" y="224"/>
                  </a:cubicBezTo>
                  <a:cubicBezTo>
                    <a:pt x="161" y="166"/>
                    <a:pt x="161" y="166"/>
                    <a:pt x="161" y="166"/>
                  </a:cubicBezTo>
                  <a:cubicBezTo>
                    <a:pt x="161" y="166"/>
                    <a:pt x="161" y="166"/>
                    <a:pt x="161" y="166"/>
                  </a:cubicBezTo>
                  <a:cubicBezTo>
                    <a:pt x="161" y="161"/>
                    <a:pt x="166" y="157"/>
                    <a:pt x="171" y="157"/>
                  </a:cubicBezTo>
                  <a:cubicBezTo>
                    <a:pt x="176" y="157"/>
                    <a:pt x="181" y="161"/>
                    <a:pt x="181" y="166"/>
                  </a:cubicBezTo>
                  <a:cubicBezTo>
                    <a:pt x="181" y="166"/>
                    <a:pt x="181" y="166"/>
                    <a:pt x="181" y="166"/>
                  </a:cubicBezTo>
                  <a:cubicBezTo>
                    <a:pt x="180" y="225"/>
                    <a:pt x="180" y="225"/>
                    <a:pt x="180" y="225"/>
                  </a:cubicBezTo>
                  <a:cubicBezTo>
                    <a:pt x="180" y="225"/>
                    <a:pt x="180" y="225"/>
                    <a:pt x="180" y="225"/>
                  </a:cubicBezTo>
                  <a:cubicBezTo>
                    <a:pt x="180" y="225"/>
                    <a:pt x="180" y="225"/>
                    <a:pt x="180" y="225"/>
                  </a:cubicBezTo>
                  <a:cubicBezTo>
                    <a:pt x="180" y="230"/>
                    <a:pt x="176" y="235"/>
                    <a:pt x="170" y="235"/>
                  </a:cubicBezTo>
                  <a:close/>
                  <a:moveTo>
                    <a:pt x="216" y="235"/>
                  </a:moveTo>
                  <a:cubicBezTo>
                    <a:pt x="210" y="235"/>
                    <a:pt x="206" y="231"/>
                    <a:pt x="206" y="225"/>
                  </a:cubicBezTo>
                  <a:cubicBezTo>
                    <a:pt x="206" y="225"/>
                    <a:pt x="206" y="225"/>
                    <a:pt x="206" y="225"/>
                  </a:cubicBezTo>
                  <a:cubicBezTo>
                    <a:pt x="206" y="225"/>
                    <a:pt x="206" y="225"/>
                    <a:pt x="206" y="225"/>
                  </a:cubicBezTo>
                  <a:cubicBezTo>
                    <a:pt x="207" y="167"/>
                    <a:pt x="207" y="167"/>
                    <a:pt x="207" y="167"/>
                  </a:cubicBezTo>
                  <a:cubicBezTo>
                    <a:pt x="207" y="167"/>
                    <a:pt x="207" y="167"/>
                    <a:pt x="207" y="167"/>
                  </a:cubicBezTo>
                  <a:cubicBezTo>
                    <a:pt x="207" y="161"/>
                    <a:pt x="211" y="157"/>
                    <a:pt x="217" y="157"/>
                  </a:cubicBezTo>
                  <a:cubicBezTo>
                    <a:pt x="222" y="157"/>
                    <a:pt x="226" y="161"/>
                    <a:pt x="226" y="167"/>
                  </a:cubicBezTo>
                  <a:cubicBezTo>
                    <a:pt x="226" y="167"/>
                    <a:pt x="226" y="167"/>
                    <a:pt x="226" y="167"/>
                  </a:cubicBezTo>
                  <a:cubicBezTo>
                    <a:pt x="226" y="225"/>
                    <a:pt x="226" y="225"/>
                    <a:pt x="226" y="225"/>
                  </a:cubicBezTo>
                  <a:cubicBezTo>
                    <a:pt x="226" y="225"/>
                    <a:pt x="226" y="225"/>
                    <a:pt x="226" y="225"/>
                  </a:cubicBezTo>
                  <a:cubicBezTo>
                    <a:pt x="226" y="225"/>
                    <a:pt x="226" y="225"/>
                    <a:pt x="226" y="225"/>
                  </a:cubicBezTo>
                  <a:cubicBezTo>
                    <a:pt x="226" y="231"/>
                    <a:pt x="221" y="235"/>
                    <a:pt x="216" y="23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47" name="Icon"/>
            <p:cNvSpPr>
              <a:spLocks noEditPoints="1"/>
            </p:cNvSpPr>
            <p:nvPr/>
          </p:nvSpPr>
          <p:spPr bwMode="auto">
            <a:xfrm>
              <a:off x="1980313" y="5865467"/>
              <a:ext cx="143063" cy="424653"/>
            </a:xfrm>
            <a:custGeom>
              <a:avLst/>
              <a:gdLst>
                <a:gd name="T0" fmla="*/ 107 w 144"/>
                <a:gd name="T1" fmla="*/ 32 h 433"/>
                <a:gd name="T2" fmla="*/ 107 w 144"/>
                <a:gd name="T3" fmla="*/ 32 h 433"/>
                <a:gd name="T4" fmla="*/ 103 w 144"/>
                <a:gd name="T5" fmla="*/ 5 h 433"/>
                <a:gd name="T6" fmla="*/ 78 w 144"/>
                <a:gd name="T7" fmla="*/ 0 h 433"/>
                <a:gd name="T8" fmla="*/ 76 w 144"/>
                <a:gd name="T9" fmla="*/ 0 h 433"/>
                <a:gd name="T10" fmla="*/ 70 w 144"/>
                <a:gd name="T11" fmla="*/ 0 h 433"/>
                <a:gd name="T12" fmla="*/ 66 w 144"/>
                <a:gd name="T13" fmla="*/ 1 h 433"/>
                <a:gd name="T14" fmla="*/ 62 w 144"/>
                <a:gd name="T15" fmla="*/ 1 h 433"/>
                <a:gd name="T16" fmla="*/ 58 w 144"/>
                <a:gd name="T17" fmla="*/ 1 h 433"/>
                <a:gd name="T18" fmla="*/ 56 w 144"/>
                <a:gd name="T19" fmla="*/ 2 h 433"/>
                <a:gd name="T20" fmla="*/ 53 w 144"/>
                <a:gd name="T21" fmla="*/ 3 h 433"/>
                <a:gd name="T22" fmla="*/ 51 w 144"/>
                <a:gd name="T23" fmla="*/ 3 h 433"/>
                <a:gd name="T24" fmla="*/ 49 w 144"/>
                <a:gd name="T25" fmla="*/ 4 h 433"/>
                <a:gd name="T26" fmla="*/ 45 w 144"/>
                <a:gd name="T27" fmla="*/ 31 h 433"/>
                <a:gd name="T28" fmla="*/ 43 w 144"/>
                <a:gd name="T29" fmla="*/ 32 h 433"/>
                <a:gd name="T30" fmla="*/ 40 w 144"/>
                <a:gd name="T31" fmla="*/ 39 h 433"/>
                <a:gd name="T32" fmla="*/ 41 w 144"/>
                <a:gd name="T33" fmla="*/ 40 h 433"/>
                <a:gd name="T34" fmla="*/ 47 w 144"/>
                <a:gd name="T35" fmla="*/ 46 h 433"/>
                <a:gd name="T36" fmla="*/ 27 w 144"/>
                <a:gd name="T37" fmla="*/ 89 h 433"/>
                <a:gd name="T38" fmla="*/ 8 w 144"/>
                <a:gd name="T39" fmla="*/ 124 h 433"/>
                <a:gd name="T40" fmla="*/ 3 w 144"/>
                <a:gd name="T41" fmla="*/ 145 h 433"/>
                <a:gd name="T42" fmla="*/ 6 w 144"/>
                <a:gd name="T43" fmla="*/ 151 h 433"/>
                <a:gd name="T44" fmla="*/ 4 w 144"/>
                <a:gd name="T45" fmla="*/ 256 h 433"/>
                <a:gd name="T46" fmla="*/ 2 w 144"/>
                <a:gd name="T47" fmla="*/ 266 h 433"/>
                <a:gd name="T48" fmla="*/ 2 w 144"/>
                <a:gd name="T49" fmla="*/ 272 h 433"/>
                <a:gd name="T50" fmla="*/ 4 w 144"/>
                <a:gd name="T51" fmla="*/ 273 h 433"/>
                <a:gd name="T52" fmla="*/ 5 w 144"/>
                <a:gd name="T53" fmla="*/ 276 h 433"/>
                <a:gd name="T54" fmla="*/ 12 w 144"/>
                <a:gd name="T55" fmla="*/ 319 h 433"/>
                <a:gd name="T56" fmla="*/ 5 w 144"/>
                <a:gd name="T57" fmla="*/ 359 h 433"/>
                <a:gd name="T58" fmla="*/ 1 w 144"/>
                <a:gd name="T59" fmla="*/ 368 h 433"/>
                <a:gd name="T60" fmla="*/ 0 w 144"/>
                <a:gd name="T61" fmla="*/ 382 h 433"/>
                <a:gd name="T62" fmla="*/ 29 w 144"/>
                <a:gd name="T63" fmla="*/ 430 h 433"/>
                <a:gd name="T64" fmla="*/ 44 w 144"/>
                <a:gd name="T65" fmla="*/ 429 h 433"/>
                <a:gd name="T66" fmla="*/ 55 w 144"/>
                <a:gd name="T67" fmla="*/ 424 h 433"/>
                <a:gd name="T68" fmla="*/ 68 w 144"/>
                <a:gd name="T69" fmla="*/ 433 h 433"/>
                <a:gd name="T70" fmla="*/ 88 w 144"/>
                <a:gd name="T71" fmla="*/ 427 h 433"/>
                <a:gd name="T72" fmla="*/ 102 w 144"/>
                <a:gd name="T73" fmla="*/ 432 h 433"/>
                <a:gd name="T74" fmla="*/ 103 w 144"/>
                <a:gd name="T75" fmla="*/ 432 h 433"/>
                <a:gd name="T76" fmla="*/ 139 w 144"/>
                <a:gd name="T77" fmla="*/ 383 h 433"/>
                <a:gd name="T78" fmla="*/ 139 w 144"/>
                <a:gd name="T79" fmla="*/ 374 h 433"/>
                <a:gd name="T80" fmla="*/ 138 w 144"/>
                <a:gd name="T81" fmla="*/ 371 h 433"/>
                <a:gd name="T82" fmla="*/ 136 w 144"/>
                <a:gd name="T83" fmla="*/ 369 h 433"/>
                <a:gd name="T84" fmla="*/ 129 w 144"/>
                <a:gd name="T85" fmla="*/ 318 h 433"/>
                <a:gd name="T86" fmla="*/ 129 w 144"/>
                <a:gd name="T87" fmla="*/ 317 h 433"/>
                <a:gd name="T88" fmla="*/ 138 w 144"/>
                <a:gd name="T89" fmla="*/ 276 h 433"/>
                <a:gd name="T90" fmla="*/ 140 w 144"/>
                <a:gd name="T91" fmla="*/ 275 h 433"/>
                <a:gd name="T92" fmla="*/ 141 w 144"/>
                <a:gd name="T93" fmla="*/ 272 h 433"/>
                <a:gd name="T94" fmla="*/ 141 w 144"/>
                <a:gd name="T95" fmla="*/ 264 h 433"/>
                <a:gd name="T96" fmla="*/ 139 w 144"/>
                <a:gd name="T97" fmla="*/ 258 h 433"/>
                <a:gd name="T98" fmla="*/ 144 w 144"/>
                <a:gd name="T99" fmla="*/ 148 h 433"/>
                <a:gd name="T100" fmla="*/ 140 w 144"/>
                <a:gd name="T101" fmla="*/ 124 h 433"/>
                <a:gd name="T102" fmla="*/ 118 w 144"/>
                <a:gd name="T103" fmla="*/ 84 h 433"/>
                <a:gd name="T104" fmla="*/ 104 w 144"/>
                <a:gd name="T105" fmla="*/ 43 h 433"/>
                <a:gd name="T106" fmla="*/ 111 w 144"/>
                <a:gd name="T107" fmla="*/ 39 h 433"/>
                <a:gd name="T108" fmla="*/ 108 w 144"/>
                <a:gd name="T109" fmla="*/ 33 h 433"/>
                <a:gd name="T110" fmla="*/ 109 w 144"/>
                <a:gd name="T111" fmla="*/ 80 h 433"/>
                <a:gd name="T112" fmla="*/ 133 w 144"/>
                <a:gd name="T113" fmla="*/ 122 h 433"/>
                <a:gd name="T114" fmla="*/ 32 w 144"/>
                <a:gd name="T115" fmla="*/ 92 h 433"/>
                <a:gd name="T116" fmla="*/ 53 w 144"/>
                <a:gd name="T117" fmla="*/ 46 h 433"/>
                <a:gd name="T118" fmla="*/ 52 w 144"/>
                <a:gd name="T119" fmla="*/ 38 h 433"/>
                <a:gd name="T120" fmla="*/ 98 w 144"/>
                <a:gd name="T121" fmla="*/ 40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4" h="433">
                  <a:moveTo>
                    <a:pt x="108" y="33"/>
                  </a:moveTo>
                  <a:cubicBezTo>
                    <a:pt x="108" y="33"/>
                    <a:pt x="107" y="32"/>
                    <a:pt x="107" y="32"/>
                  </a:cubicBezTo>
                  <a:cubicBezTo>
                    <a:pt x="106" y="32"/>
                    <a:pt x="106" y="32"/>
                    <a:pt x="106" y="32"/>
                  </a:cubicBezTo>
                  <a:cubicBezTo>
                    <a:pt x="106" y="32"/>
                    <a:pt x="107" y="32"/>
                    <a:pt x="107" y="32"/>
                  </a:cubicBezTo>
                  <a:cubicBezTo>
                    <a:pt x="107" y="21"/>
                    <a:pt x="106" y="12"/>
                    <a:pt x="103" y="5"/>
                  </a:cubicBezTo>
                  <a:cubicBezTo>
                    <a:pt x="103" y="5"/>
                    <a:pt x="103" y="5"/>
                    <a:pt x="103" y="5"/>
                  </a:cubicBezTo>
                  <a:cubicBezTo>
                    <a:pt x="103" y="5"/>
                    <a:pt x="103" y="5"/>
                    <a:pt x="102" y="5"/>
                  </a:cubicBezTo>
                  <a:cubicBezTo>
                    <a:pt x="99" y="3"/>
                    <a:pt x="89" y="1"/>
                    <a:pt x="78" y="0"/>
                  </a:cubicBezTo>
                  <a:cubicBezTo>
                    <a:pt x="77" y="0"/>
                    <a:pt x="77" y="0"/>
                    <a:pt x="76" y="0"/>
                  </a:cubicBezTo>
                  <a:cubicBezTo>
                    <a:pt x="76" y="0"/>
                    <a:pt x="76" y="0"/>
                    <a:pt x="76" y="0"/>
                  </a:cubicBezTo>
                  <a:cubicBezTo>
                    <a:pt x="75" y="0"/>
                    <a:pt x="75" y="0"/>
                    <a:pt x="75" y="0"/>
                  </a:cubicBezTo>
                  <a:cubicBezTo>
                    <a:pt x="73" y="0"/>
                    <a:pt x="72" y="0"/>
                    <a:pt x="70" y="0"/>
                  </a:cubicBezTo>
                  <a:cubicBezTo>
                    <a:pt x="70" y="0"/>
                    <a:pt x="70" y="0"/>
                    <a:pt x="69" y="0"/>
                  </a:cubicBezTo>
                  <a:cubicBezTo>
                    <a:pt x="68" y="0"/>
                    <a:pt x="67" y="0"/>
                    <a:pt x="66" y="1"/>
                  </a:cubicBezTo>
                  <a:cubicBezTo>
                    <a:pt x="66" y="1"/>
                    <a:pt x="66" y="1"/>
                    <a:pt x="65" y="1"/>
                  </a:cubicBezTo>
                  <a:cubicBezTo>
                    <a:pt x="64" y="1"/>
                    <a:pt x="63" y="1"/>
                    <a:pt x="62" y="1"/>
                  </a:cubicBezTo>
                  <a:cubicBezTo>
                    <a:pt x="62" y="1"/>
                    <a:pt x="62" y="1"/>
                    <a:pt x="62" y="1"/>
                  </a:cubicBezTo>
                  <a:cubicBezTo>
                    <a:pt x="61" y="1"/>
                    <a:pt x="59" y="1"/>
                    <a:pt x="58" y="1"/>
                  </a:cubicBezTo>
                  <a:cubicBezTo>
                    <a:pt x="58" y="1"/>
                    <a:pt x="58" y="1"/>
                    <a:pt x="58" y="1"/>
                  </a:cubicBezTo>
                  <a:cubicBezTo>
                    <a:pt x="57" y="2"/>
                    <a:pt x="56" y="2"/>
                    <a:pt x="56" y="2"/>
                  </a:cubicBezTo>
                  <a:cubicBezTo>
                    <a:pt x="55" y="2"/>
                    <a:pt x="55" y="2"/>
                    <a:pt x="55" y="2"/>
                  </a:cubicBezTo>
                  <a:cubicBezTo>
                    <a:pt x="54" y="2"/>
                    <a:pt x="54" y="2"/>
                    <a:pt x="53" y="3"/>
                  </a:cubicBezTo>
                  <a:cubicBezTo>
                    <a:pt x="53" y="3"/>
                    <a:pt x="52" y="3"/>
                    <a:pt x="52" y="3"/>
                  </a:cubicBezTo>
                  <a:cubicBezTo>
                    <a:pt x="52" y="3"/>
                    <a:pt x="51" y="3"/>
                    <a:pt x="51" y="3"/>
                  </a:cubicBezTo>
                  <a:cubicBezTo>
                    <a:pt x="51" y="3"/>
                    <a:pt x="51" y="3"/>
                    <a:pt x="50" y="4"/>
                  </a:cubicBezTo>
                  <a:cubicBezTo>
                    <a:pt x="50" y="4"/>
                    <a:pt x="49" y="4"/>
                    <a:pt x="49" y="4"/>
                  </a:cubicBezTo>
                  <a:cubicBezTo>
                    <a:pt x="46" y="11"/>
                    <a:pt x="45" y="19"/>
                    <a:pt x="45" y="30"/>
                  </a:cubicBezTo>
                  <a:cubicBezTo>
                    <a:pt x="45" y="31"/>
                    <a:pt x="45" y="31"/>
                    <a:pt x="45" y="31"/>
                  </a:cubicBezTo>
                  <a:cubicBezTo>
                    <a:pt x="45" y="31"/>
                    <a:pt x="45" y="31"/>
                    <a:pt x="45" y="31"/>
                  </a:cubicBezTo>
                  <a:cubicBezTo>
                    <a:pt x="44" y="31"/>
                    <a:pt x="44" y="31"/>
                    <a:pt x="43" y="32"/>
                  </a:cubicBezTo>
                  <a:cubicBezTo>
                    <a:pt x="42" y="33"/>
                    <a:pt x="38" y="35"/>
                    <a:pt x="40" y="38"/>
                  </a:cubicBezTo>
                  <a:cubicBezTo>
                    <a:pt x="40" y="38"/>
                    <a:pt x="40" y="38"/>
                    <a:pt x="40" y="39"/>
                  </a:cubicBezTo>
                  <a:cubicBezTo>
                    <a:pt x="40" y="39"/>
                    <a:pt x="41" y="39"/>
                    <a:pt x="41" y="39"/>
                  </a:cubicBezTo>
                  <a:cubicBezTo>
                    <a:pt x="41" y="39"/>
                    <a:pt x="41" y="40"/>
                    <a:pt x="41" y="40"/>
                  </a:cubicBezTo>
                  <a:cubicBezTo>
                    <a:pt x="42" y="41"/>
                    <a:pt x="44" y="41"/>
                    <a:pt x="47" y="42"/>
                  </a:cubicBezTo>
                  <a:cubicBezTo>
                    <a:pt x="47" y="43"/>
                    <a:pt x="47" y="44"/>
                    <a:pt x="47" y="46"/>
                  </a:cubicBezTo>
                  <a:cubicBezTo>
                    <a:pt x="46" y="56"/>
                    <a:pt x="41" y="66"/>
                    <a:pt x="36" y="75"/>
                  </a:cubicBezTo>
                  <a:cubicBezTo>
                    <a:pt x="33" y="79"/>
                    <a:pt x="30" y="84"/>
                    <a:pt x="27" y="89"/>
                  </a:cubicBezTo>
                  <a:cubicBezTo>
                    <a:pt x="18" y="102"/>
                    <a:pt x="12" y="112"/>
                    <a:pt x="8" y="121"/>
                  </a:cubicBezTo>
                  <a:cubicBezTo>
                    <a:pt x="7" y="122"/>
                    <a:pt x="7" y="123"/>
                    <a:pt x="8" y="124"/>
                  </a:cubicBezTo>
                  <a:cubicBezTo>
                    <a:pt x="8" y="125"/>
                    <a:pt x="9" y="125"/>
                    <a:pt x="9" y="125"/>
                  </a:cubicBezTo>
                  <a:cubicBezTo>
                    <a:pt x="6" y="133"/>
                    <a:pt x="4" y="140"/>
                    <a:pt x="3" y="145"/>
                  </a:cubicBezTo>
                  <a:cubicBezTo>
                    <a:pt x="3" y="147"/>
                    <a:pt x="4" y="148"/>
                    <a:pt x="4" y="149"/>
                  </a:cubicBezTo>
                  <a:cubicBezTo>
                    <a:pt x="5" y="151"/>
                    <a:pt x="6" y="151"/>
                    <a:pt x="6" y="151"/>
                  </a:cubicBezTo>
                  <a:cubicBezTo>
                    <a:pt x="6" y="151"/>
                    <a:pt x="5" y="210"/>
                    <a:pt x="5" y="239"/>
                  </a:cubicBezTo>
                  <a:cubicBezTo>
                    <a:pt x="5" y="249"/>
                    <a:pt x="5" y="255"/>
                    <a:pt x="4" y="256"/>
                  </a:cubicBezTo>
                  <a:cubicBezTo>
                    <a:pt x="2" y="257"/>
                    <a:pt x="2" y="258"/>
                    <a:pt x="2" y="262"/>
                  </a:cubicBezTo>
                  <a:cubicBezTo>
                    <a:pt x="2" y="263"/>
                    <a:pt x="2" y="265"/>
                    <a:pt x="2" y="266"/>
                  </a:cubicBezTo>
                  <a:cubicBezTo>
                    <a:pt x="2" y="268"/>
                    <a:pt x="2" y="270"/>
                    <a:pt x="2" y="272"/>
                  </a:cubicBezTo>
                  <a:cubicBezTo>
                    <a:pt x="2" y="272"/>
                    <a:pt x="2" y="272"/>
                    <a:pt x="2" y="272"/>
                  </a:cubicBezTo>
                  <a:cubicBezTo>
                    <a:pt x="3" y="273"/>
                    <a:pt x="3" y="273"/>
                    <a:pt x="4" y="273"/>
                  </a:cubicBezTo>
                  <a:cubicBezTo>
                    <a:pt x="4" y="273"/>
                    <a:pt x="4" y="273"/>
                    <a:pt x="4" y="273"/>
                  </a:cubicBezTo>
                  <a:cubicBezTo>
                    <a:pt x="4" y="273"/>
                    <a:pt x="4" y="273"/>
                    <a:pt x="4" y="273"/>
                  </a:cubicBezTo>
                  <a:cubicBezTo>
                    <a:pt x="4" y="274"/>
                    <a:pt x="5" y="275"/>
                    <a:pt x="5" y="276"/>
                  </a:cubicBezTo>
                  <a:cubicBezTo>
                    <a:pt x="7" y="283"/>
                    <a:pt x="12" y="300"/>
                    <a:pt x="12" y="316"/>
                  </a:cubicBezTo>
                  <a:cubicBezTo>
                    <a:pt x="12" y="317"/>
                    <a:pt x="12" y="318"/>
                    <a:pt x="12" y="319"/>
                  </a:cubicBezTo>
                  <a:cubicBezTo>
                    <a:pt x="11" y="326"/>
                    <a:pt x="10" y="332"/>
                    <a:pt x="9" y="339"/>
                  </a:cubicBezTo>
                  <a:cubicBezTo>
                    <a:pt x="8" y="347"/>
                    <a:pt x="6" y="354"/>
                    <a:pt x="5" y="359"/>
                  </a:cubicBezTo>
                  <a:cubicBezTo>
                    <a:pt x="4" y="363"/>
                    <a:pt x="3" y="366"/>
                    <a:pt x="3" y="367"/>
                  </a:cubicBezTo>
                  <a:cubicBezTo>
                    <a:pt x="1" y="367"/>
                    <a:pt x="1" y="368"/>
                    <a:pt x="1" y="368"/>
                  </a:cubicBezTo>
                  <a:cubicBezTo>
                    <a:pt x="0" y="372"/>
                    <a:pt x="0" y="379"/>
                    <a:pt x="0" y="381"/>
                  </a:cubicBezTo>
                  <a:cubicBezTo>
                    <a:pt x="0" y="381"/>
                    <a:pt x="0" y="381"/>
                    <a:pt x="0" y="382"/>
                  </a:cubicBezTo>
                  <a:cubicBezTo>
                    <a:pt x="2" y="390"/>
                    <a:pt x="14" y="423"/>
                    <a:pt x="19" y="427"/>
                  </a:cubicBezTo>
                  <a:cubicBezTo>
                    <a:pt x="22" y="429"/>
                    <a:pt x="25" y="430"/>
                    <a:pt x="29" y="430"/>
                  </a:cubicBezTo>
                  <a:cubicBezTo>
                    <a:pt x="34" y="431"/>
                    <a:pt x="39" y="431"/>
                    <a:pt x="42" y="430"/>
                  </a:cubicBezTo>
                  <a:cubicBezTo>
                    <a:pt x="43" y="430"/>
                    <a:pt x="43" y="429"/>
                    <a:pt x="44" y="429"/>
                  </a:cubicBezTo>
                  <a:cubicBezTo>
                    <a:pt x="47" y="428"/>
                    <a:pt x="49" y="427"/>
                    <a:pt x="51" y="425"/>
                  </a:cubicBezTo>
                  <a:cubicBezTo>
                    <a:pt x="53" y="425"/>
                    <a:pt x="54" y="424"/>
                    <a:pt x="55" y="424"/>
                  </a:cubicBezTo>
                  <a:cubicBezTo>
                    <a:pt x="55" y="426"/>
                    <a:pt x="57" y="427"/>
                    <a:pt x="58" y="429"/>
                  </a:cubicBezTo>
                  <a:cubicBezTo>
                    <a:pt x="61" y="431"/>
                    <a:pt x="64" y="433"/>
                    <a:pt x="68" y="433"/>
                  </a:cubicBezTo>
                  <a:cubicBezTo>
                    <a:pt x="75" y="433"/>
                    <a:pt x="80" y="429"/>
                    <a:pt x="82" y="424"/>
                  </a:cubicBezTo>
                  <a:cubicBezTo>
                    <a:pt x="84" y="425"/>
                    <a:pt x="86" y="426"/>
                    <a:pt x="88" y="427"/>
                  </a:cubicBezTo>
                  <a:cubicBezTo>
                    <a:pt x="91" y="429"/>
                    <a:pt x="93" y="430"/>
                    <a:pt x="95" y="431"/>
                  </a:cubicBezTo>
                  <a:cubicBezTo>
                    <a:pt x="97" y="431"/>
                    <a:pt x="99" y="432"/>
                    <a:pt x="102" y="432"/>
                  </a:cubicBezTo>
                  <a:cubicBezTo>
                    <a:pt x="102" y="432"/>
                    <a:pt x="102" y="432"/>
                    <a:pt x="102" y="432"/>
                  </a:cubicBezTo>
                  <a:cubicBezTo>
                    <a:pt x="103" y="432"/>
                    <a:pt x="103" y="432"/>
                    <a:pt x="103" y="432"/>
                  </a:cubicBezTo>
                  <a:cubicBezTo>
                    <a:pt x="108" y="432"/>
                    <a:pt x="114" y="432"/>
                    <a:pt x="118" y="429"/>
                  </a:cubicBezTo>
                  <a:cubicBezTo>
                    <a:pt x="123" y="425"/>
                    <a:pt x="137" y="391"/>
                    <a:pt x="139" y="383"/>
                  </a:cubicBezTo>
                  <a:cubicBezTo>
                    <a:pt x="139" y="383"/>
                    <a:pt x="139" y="382"/>
                    <a:pt x="139" y="382"/>
                  </a:cubicBezTo>
                  <a:cubicBezTo>
                    <a:pt x="139" y="379"/>
                    <a:pt x="139" y="376"/>
                    <a:pt x="139" y="374"/>
                  </a:cubicBezTo>
                  <a:cubicBezTo>
                    <a:pt x="139" y="373"/>
                    <a:pt x="139" y="372"/>
                    <a:pt x="138" y="371"/>
                  </a:cubicBezTo>
                  <a:cubicBezTo>
                    <a:pt x="138" y="371"/>
                    <a:pt x="138" y="371"/>
                    <a:pt x="138" y="371"/>
                  </a:cubicBezTo>
                  <a:cubicBezTo>
                    <a:pt x="138" y="370"/>
                    <a:pt x="138" y="369"/>
                    <a:pt x="136" y="369"/>
                  </a:cubicBezTo>
                  <a:cubicBezTo>
                    <a:pt x="136" y="369"/>
                    <a:pt x="136" y="369"/>
                    <a:pt x="136" y="369"/>
                  </a:cubicBezTo>
                  <a:cubicBezTo>
                    <a:pt x="136" y="368"/>
                    <a:pt x="130" y="341"/>
                    <a:pt x="129" y="322"/>
                  </a:cubicBezTo>
                  <a:cubicBezTo>
                    <a:pt x="129" y="320"/>
                    <a:pt x="129" y="319"/>
                    <a:pt x="129" y="318"/>
                  </a:cubicBezTo>
                  <a:cubicBezTo>
                    <a:pt x="129" y="318"/>
                    <a:pt x="129" y="318"/>
                    <a:pt x="129" y="318"/>
                  </a:cubicBezTo>
                  <a:cubicBezTo>
                    <a:pt x="129" y="318"/>
                    <a:pt x="129" y="318"/>
                    <a:pt x="129" y="317"/>
                  </a:cubicBezTo>
                  <a:cubicBezTo>
                    <a:pt x="130" y="308"/>
                    <a:pt x="132" y="299"/>
                    <a:pt x="134" y="291"/>
                  </a:cubicBezTo>
                  <a:cubicBezTo>
                    <a:pt x="136" y="284"/>
                    <a:pt x="138" y="278"/>
                    <a:pt x="138" y="276"/>
                  </a:cubicBezTo>
                  <a:cubicBezTo>
                    <a:pt x="138" y="276"/>
                    <a:pt x="139" y="276"/>
                    <a:pt x="139" y="276"/>
                  </a:cubicBezTo>
                  <a:cubicBezTo>
                    <a:pt x="139" y="276"/>
                    <a:pt x="140" y="275"/>
                    <a:pt x="140" y="275"/>
                  </a:cubicBezTo>
                  <a:cubicBezTo>
                    <a:pt x="140" y="275"/>
                    <a:pt x="140" y="274"/>
                    <a:pt x="140" y="274"/>
                  </a:cubicBezTo>
                  <a:cubicBezTo>
                    <a:pt x="141" y="274"/>
                    <a:pt x="141" y="273"/>
                    <a:pt x="141" y="272"/>
                  </a:cubicBezTo>
                  <a:cubicBezTo>
                    <a:pt x="141" y="271"/>
                    <a:pt x="141" y="270"/>
                    <a:pt x="141" y="268"/>
                  </a:cubicBezTo>
                  <a:cubicBezTo>
                    <a:pt x="141" y="267"/>
                    <a:pt x="141" y="266"/>
                    <a:pt x="141" y="264"/>
                  </a:cubicBezTo>
                  <a:cubicBezTo>
                    <a:pt x="141" y="263"/>
                    <a:pt x="141" y="262"/>
                    <a:pt x="141" y="261"/>
                  </a:cubicBezTo>
                  <a:cubicBezTo>
                    <a:pt x="141" y="260"/>
                    <a:pt x="140" y="259"/>
                    <a:pt x="139" y="258"/>
                  </a:cubicBezTo>
                  <a:cubicBezTo>
                    <a:pt x="138" y="256"/>
                    <a:pt x="141" y="154"/>
                    <a:pt x="141" y="154"/>
                  </a:cubicBezTo>
                  <a:cubicBezTo>
                    <a:pt x="141" y="154"/>
                    <a:pt x="143" y="152"/>
                    <a:pt x="144" y="148"/>
                  </a:cubicBezTo>
                  <a:cubicBezTo>
                    <a:pt x="144" y="142"/>
                    <a:pt x="142" y="135"/>
                    <a:pt x="139" y="128"/>
                  </a:cubicBezTo>
                  <a:cubicBezTo>
                    <a:pt x="140" y="127"/>
                    <a:pt x="141" y="126"/>
                    <a:pt x="140" y="124"/>
                  </a:cubicBezTo>
                  <a:cubicBezTo>
                    <a:pt x="140" y="124"/>
                    <a:pt x="140" y="123"/>
                    <a:pt x="140" y="123"/>
                  </a:cubicBezTo>
                  <a:cubicBezTo>
                    <a:pt x="135" y="112"/>
                    <a:pt x="128" y="99"/>
                    <a:pt x="118" y="84"/>
                  </a:cubicBezTo>
                  <a:cubicBezTo>
                    <a:pt x="117" y="81"/>
                    <a:pt x="115" y="79"/>
                    <a:pt x="114" y="77"/>
                  </a:cubicBezTo>
                  <a:cubicBezTo>
                    <a:pt x="108" y="65"/>
                    <a:pt x="103" y="54"/>
                    <a:pt x="104" y="43"/>
                  </a:cubicBezTo>
                  <a:cubicBezTo>
                    <a:pt x="106" y="43"/>
                    <a:pt x="108" y="42"/>
                    <a:pt x="109" y="41"/>
                  </a:cubicBezTo>
                  <a:cubicBezTo>
                    <a:pt x="110" y="41"/>
                    <a:pt x="111" y="40"/>
                    <a:pt x="111" y="39"/>
                  </a:cubicBezTo>
                  <a:cubicBezTo>
                    <a:pt x="112" y="37"/>
                    <a:pt x="112" y="35"/>
                    <a:pt x="109" y="34"/>
                  </a:cubicBezTo>
                  <a:cubicBezTo>
                    <a:pt x="109" y="33"/>
                    <a:pt x="108" y="33"/>
                    <a:pt x="108" y="33"/>
                  </a:cubicBezTo>
                  <a:close/>
                  <a:moveTo>
                    <a:pt x="98" y="40"/>
                  </a:moveTo>
                  <a:cubicBezTo>
                    <a:pt x="96" y="53"/>
                    <a:pt x="102" y="67"/>
                    <a:pt x="109" y="80"/>
                  </a:cubicBezTo>
                  <a:cubicBezTo>
                    <a:pt x="110" y="82"/>
                    <a:pt x="112" y="85"/>
                    <a:pt x="113" y="87"/>
                  </a:cubicBezTo>
                  <a:cubicBezTo>
                    <a:pt x="122" y="101"/>
                    <a:pt x="128" y="112"/>
                    <a:pt x="133" y="122"/>
                  </a:cubicBezTo>
                  <a:cubicBezTo>
                    <a:pt x="16" y="120"/>
                    <a:pt x="16" y="120"/>
                    <a:pt x="16" y="120"/>
                  </a:cubicBezTo>
                  <a:cubicBezTo>
                    <a:pt x="20" y="112"/>
                    <a:pt x="25" y="103"/>
                    <a:pt x="32" y="92"/>
                  </a:cubicBezTo>
                  <a:cubicBezTo>
                    <a:pt x="35" y="87"/>
                    <a:pt x="38" y="83"/>
                    <a:pt x="41" y="79"/>
                  </a:cubicBezTo>
                  <a:cubicBezTo>
                    <a:pt x="47" y="68"/>
                    <a:pt x="52" y="58"/>
                    <a:pt x="53" y="46"/>
                  </a:cubicBezTo>
                  <a:cubicBezTo>
                    <a:pt x="53" y="44"/>
                    <a:pt x="53" y="41"/>
                    <a:pt x="53" y="39"/>
                  </a:cubicBezTo>
                  <a:cubicBezTo>
                    <a:pt x="53" y="39"/>
                    <a:pt x="52" y="38"/>
                    <a:pt x="52" y="38"/>
                  </a:cubicBezTo>
                  <a:cubicBezTo>
                    <a:pt x="99" y="38"/>
                    <a:pt x="99" y="38"/>
                    <a:pt x="99" y="38"/>
                  </a:cubicBezTo>
                  <a:cubicBezTo>
                    <a:pt x="99" y="39"/>
                    <a:pt x="98" y="39"/>
                    <a:pt x="98" y="4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48" name="Icon"/>
            <p:cNvSpPr>
              <a:spLocks noEditPoints="1"/>
            </p:cNvSpPr>
            <p:nvPr/>
          </p:nvSpPr>
          <p:spPr bwMode="auto">
            <a:xfrm>
              <a:off x="2325132" y="5961514"/>
              <a:ext cx="674294" cy="232559"/>
            </a:xfrm>
            <a:custGeom>
              <a:avLst/>
              <a:gdLst>
                <a:gd name="T0" fmla="*/ 328 w 449"/>
                <a:gd name="T1" fmla="*/ 119 h 153"/>
                <a:gd name="T2" fmla="*/ 328 w 449"/>
                <a:gd name="T3" fmla="*/ 136 h 153"/>
                <a:gd name="T4" fmla="*/ 302 w 449"/>
                <a:gd name="T5" fmla="*/ 128 h 153"/>
                <a:gd name="T6" fmla="*/ 353 w 449"/>
                <a:gd name="T7" fmla="*/ 128 h 153"/>
                <a:gd name="T8" fmla="*/ 302 w 449"/>
                <a:gd name="T9" fmla="*/ 128 h 153"/>
                <a:gd name="T10" fmla="*/ 100 w 449"/>
                <a:gd name="T11" fmla="*/ 118 h 153"/>
                <a:gd name="T12" fmla="*/ 100 w 449"/>
                <a:gd name="T13" fmla="*/ 135 h 153"/>
                <a:gd name="T14" fmla="*/ 75 w 449"/>
                <a:gd name="T15" fmla="*/ 127 h 153"/>
                <a:gd name="T16" fmla="*/ 126 w 449"/>
                <a:gd name="T17" fmla="*/ 127 h 153"/>
                <a:gd name="T18" fmla="*/ 75 w 449"/>
                <a:gd name="T19" fmla="*/ 127 h 153"/>
                <a:gd name="T20" fmla="*/ 428 w 449"/>
                <a:gd name="T21" fmla="*/ 65 h 153"/>
                <a:gd name="T22" fmla="*/ 356 w 449"/>
                <a:gd name="T23" fmla="*/ 60 h 153"/>
                <a:gd name="T24" fmla="*/ 361 w 449"/>
                <a:gd name="T25" fmla="*/ 27 h 153"/>
                <a:gd name="T26" fmla="*/ 433 w 449"/>
                <a:gd name="T27" fmla="*/ 39 h 153"/>
                <a:gd name="T28" fmla="*/ 340 w 449"/>
                <a:gd name="T29" fmla="*/ 60 h 153"/>
                <a:gd name="T30" fmla="*/ 267 w 449"/>
                <a:gd name="T31" fmla="*/ 65 h 153"/>
                <a:gd name="T32" fmla="*/ 262 w 449"/>
                <a:gd name="T33" fmla="*/ 31 h 153"/>
                <a:gd name="T34" fmla="*/ 335 w 449"/>
                <a:gd name="T35" fmla="*/ 27 h 153"/>
                <a:gd name="T36" fmla="*/ 340 w 449"/>
                <a:gd name="T37" fmla="*/ 60 h 153"/>
                <a:gd name="T38" fmla="*/ 241 w 449"/>
                <a:gd name="T39" fmla="*/ 64 h 153"/>
                <a:gd name="T40" fmla="*/ 169 w 449"/>
                <a:gd name="T41" fmla="*/ 59 h 153"/>
                <a:gd name="T42" fmla="*/ 174 w 449"/>
                <a:gd name="T43" fmla="*/ 26 h 153"/>
                <a:gd name="T44" fmla="*/ 246 w 449"/>
                <a:gd name="T45" fmla="*/ 31 h 153"/>
                <a:gd name="T46" fmla="*/ 153 w 449"/>
                <a:gd name="T47" fmla="*/ 59 h 153"/>
                <a:gd name="T48" fmla="*/ 80 w 449"/>
                <a:gd name="T49" fmla="*/ 64 h 153"/>
                <a:gd name="T50" fmla="*/ 75 w 449"/>
                <a:gd name="T51" fmla="*/ 31 h 153"/>
                <a:gd name="T52" fmla="*/ 148 w 449"/>
                <a:gd name="T53" fmla="*/ 26 h 153"/>
                <a:gd name="T54" fmla="*/ 153 w 449"/>
                <a:gd name="T55" fmla="*/ 59 h 153"/>
                <a:gd name="T56" fmla="*/ 51 w 449"/>
                <a:gd name="T57" fmla="*/ 118 h 153"/>
                <a:gd name="T58" fmla="*/ 27 w 449"/>
                <a:gd name="T59" fmla="*/ 113 h 153"/>
                <a:gd name="T60" fmla="*/ 32 w 449"/>
                <a:gd name="T61" fmla="*/ 25 h 153"/>
                <a:gd name="T62" fmla="*/ 56 w 449"/>
                <a:gd name="T63" fmla="*/ 31 h 153"/>
                <a:gd name="T64" fmla="*/ 449 w 449"/>
                <a:gd name="T65" fmla="*/ 109 h 153"/>
                <a:gd name="T66" fmla="*/ 424 w 449"/>
                <a:gd name="T67" fmla="*/ 2 h 153"/>
                <a:gd name="T68" fmla="*/ 172 w 449"/>
                <a:gd name="T69" fmla="*/ 1 h 153"/>
                <a:gd name="T70" fmla="*/ 8 w 449"/>
                <a:gd name="T71" fmla="*/ 10 h 153"/>
                <a:gd name="T72" fmla="*/ 0 w 449"/>
                <a:gd name="T73" fmla="*/ 76 h 153"/>
                <a:gd name="T74" fmla="*/ 10 w 449"/>
                <a:gd name="T75" fmla="*/ 133 h 153"/>
                <a:gd name="T76" fmla="*/ 72 w 449"/>
                <a:gd name="T77" fmla="*/ 127 h 153"/>
                <a:gd name="T78" fmla="*/ 129 w 449"/>
                <a:gd name="T79" fmla="*/ 127 h 153"/>
                <a:gd name="T80" fmla="*/ 171 w 449"/>
                <a:gd name="T81" fmla="*/ 133 h 153"/>
                <a:gd name="T82" fmla="*/ 300 w 449"/>
                <a:gd name="T83" fmla="*/ 133 h 153"/>
                <a:gd name="T84" fmla="*/ 328 w 449"/>
                <a:gd name="T85" fmla="*/ 99 h 153"/>
                <a:gd name="T86" fmla="*/ 356 w 449"/>
                <a:gd name="T87" fmla="*/ 134 h 153"/>
                <a:gd name="T88" fmla="*/ 448 w 449"/>
                <a:gd name="T89" fmla="*/ 117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49" h="153">
                  <a:moveTo>
                    <a:pt x="319" y="128"/>
                  </a:moveTo>
                  <a:cubicBezTo>
                    <a:pt x="319" y="123"/>
                    <a:pt x="323" y="119"/>
                    <a:pt x="328" y="119"/>
                  </a:cubicBezTo>
                  <a:cubicBezTo>
                    <a:pt x="332" y="119"/>
                    <a:pt x="336" y="123"/>
                    <a:pt x="336" y="128"/>
                  </a:cubicBezTo>
                  <a:cubicBezTo>
                    <a:pt x="336" y="132"/>
                    <a:pt x="332" y="136"/>
                    <a:pt x="328" y="136"/>
                  </a:cubicBezTo>
                  <a:cubicBezTo>
                    <a:pt x="323" y="136"/>
                    <a:pt x="319" y="132"/>
                    <a:pt x="319" y="128"/>
                  </a:cubicBezTo>
                  <a:moveTo>
                    <a:pt x="302" y="128"/>
                  </a:moveTo>
                  <a:cubicBezTo>
                    <a:pt x="302" y="142"/>
                    <a:pt x="313" y="153"/>
                    <a:pt x="328" y="153"/>
                  </a:cubicBezTo>
                  <a:cubicBezTo>
                    <a:pt x="342" y="153"/>
                    <a:pt x="353" y="142"/>
                    <a:pt x="353" y="128"/>
                  </a:cubicBezTo>
                  <a:cubicBezTo>
                    <a:pt x="353" y="114"/>
                    <a:pt x="342" y="102"/>
                    <a:pt x="328" y="102"/>
                  </a:cubicBezTo>
                  <a:cubicBezTo>
                    <a:pt x="314" y="102"/>
                    <a:pt x="302" y="113"/>
                    <a:pt x="302" y="128"/>
                  </a:cubicBezTo>
                  <a:moveTo>
                    <a:pt x="92" y="127"/>
                  </a:moveTo>
                  <a:cubicBezTo>
                    <a:pt x="92" y="122"/>
                    <a:pt x="96" y="118"/>
                    <a:pt x="100" y="118"/>
                  </a:cubicBezTo>
                  <a:cubicBezTo>
                    <a:pt x="105" y="118"/>
                    <a:pt x="109" y="122"/>
                    <a:pt x="109" y="127"/>
                  </a:cubicBezTo>
                  <a:cubicBezTo>
                    <a:pt x="109" y="131"/>
                    <a:pt x="105" y="135"/>
                    <a:pt x="100" y="135"/>
                  </a:cubicBezTo>
                  <a:cubicBezTo>
                    <a:pt x="96" y="135"/>
                    <a:pt x="92" y="131"/>
                    <a:pt x="92" y="127"/>
                  </a:cubicBezTo>
                  <a:moveTo>
                    <a:pt x="75" y="127"/>
                  </a:moveTo>
                  <a:cubicBezTo>
                    <a:pt x="75" y="141"/>
                    <a:pt x="86" y="152"/>
                    <a:pt x="100" y="152"/>
                  </a:cubicBezTo>
                  <a:cubicBezTo>
                    <a:pt x="114" y="152"/>
                    <a:pt x="126" y="141"/>
                    <a:pt x="126" y="127"/>
                  </a:cubicBezTo>
                  <a:cubicBezTo>
                    <a:pt x="126" y="113"/>
                    <a:pt x="115" y="101"/>
                    <a:pt x="100" y="101"/>
                  </a:cubicBezTo>
                  <a:cubicBezTo>
                    <a:pt x="86" y="101"/>
                    <a:pt x="75" y="113"/>
                    <a:pt x="75" y="127"/>
                  </a:cubicBezTo>
                  <a:moveTo>
                    <a:pt x="433" y="60"/>
                  </a:moveTo>
                  <a:cubicBezTo>
                    <a:pt x="433" y="60"/>
                    <a:pt x="433" y="65"/>
                    <a:pt x="428" y="65"/>
                  </a:cubicBezTo>
                  <a:cubicBezTo>
                    <a:pt x="361" y="65"/>
                    <a:pt x="361" y="65"/>
                    <a:pt x="361" y="65"/>
                  </a:cubicBezTo>
                  <a:cubicBezTo>
                    <a:pt x="361" y="65"/>
                    <a:pt x="356" y="65"/>
                    <a:pt x="356" y="60"/>
                  </a:cubicBezTo>
                  <a:cubicBezTo>
                    <a:pt x="356" y="32"/>
                    <a:pt x="356" y="32"/>
                    <a:pt x="356" y="32"/>
                  </a:cubicBezTo>
                  <a:cubicBezTo>
                    <a:pt x="356" y="32"/>
                    <a:pt x="356" y="27"/>
                    <a:pt x="361" y="27"/>
                  </a:cubicBezTo>
                  <a:cubicBezTo>
                    <a:pt x="361" y="27"/>
                    <a:pt x="409" y="27"/>
                    <a:pt x="415" y="27"/>
                  </a:cubicBezTo>
                  <a:cubicBezTo>
                    <a:pt x="422" y="27"/>
                    <a:pt x="433" y="28"/>
                    <a:pt x="433" y="39"/>
                  </a:cubicBezTo>
                  <a:lnTo>
                    <a:pt x="433" y="60"/>
                  </a:lnTo>
                  <a:close/>
                  <a:moveTo>
                    <a:pt x="340" y="60"/>
                  </a:moveTo>
                  <a:cubicBezTo>
                    <a:pt x="340" y="60"/>
                    <a:pt x="340" y="65"/>
                    <a:pt x="335" y="65"/>
                  </a:cubicBezTo>
                  <a:cubicBezTo>
                    <a:pt x="267" y="65"/>
                    <a:pt x="267" y="65"/>
                    <a:pt x="267" y="65"/>
                  </a:cubicBezTo>
                  <a:cubicBezTo>
                    <a:pt x="267" y="65"/>
                    <a:pt x="262" y="65"/>
                    <a:pt x="262" y="60"/>
                  </a:cubicBezTo>
                  <a:cubicBezTo>
                    <a:pt x="262" y="31"/>
                    <a:pt x="262" y="31"/>
                    <a:pt x="262" y="31"/>
                  </a:cubicBezTo>
                  <a:cubicBezTo>
                    <a:pt x="262" y="31"/>
                    <a:pt x="262" y="26"/>
                    <a:pt x="267" y="27"/>
                  </a:cubicBezTo>
                  <a:cubicBezTo>
                    <a:pt x="335" y="27"/>
                    <a:pt x="335" y="27"/>
                    <a:pt x="335" y="27"/>
                  </a:cubicBezTo>
                  <a:cubicBezTo>
                    <a:pt x="335" y="27"/>
                    <a:pt x="340" y="27"/>
                    <a:pt x="340" y="32"/>
                  </a:cubicBezTo>
                  <a:lnTo>
                    <a:pt x="340" y="60"/>
                  </a:lnTo>
                  <a:close/>
                  <a:moveTo>
                    <a:pt x="246" y="59"/>
                  </a:moveTo>
                  <a:cubicBezTo>
                    <a:pt x="246" y="59"/>
                    <a:pt x="246" y="64"/>
                    <a:pt x="241" y="64"/>
                  </a:cubicBezTo>
                  <a:cubicBezTo>
                    <a:pt x="174" y="64"/>
                    <a:pt x="174" y="64"/>
                    <a:pt x="174" y="64"/>
                  </a:cubicBezTo>
                  <a:cubicBezTo>
                    <a:pt x="174" y="64"/>
                    <a:pt x="169" y="64"/>
                    <a:pt x="169" y="59"/>
                  </a:cubicBezTo>
                  <a:cubicBezTo>
                    <a:pt x="169" y="31"/>
                    <a:pt x="169" y="31"/>
                    <a:pt x="169" y="31"/>
                  </a:cubicBezTo>
                  <a:cubicBezTo>
                    <a:pt x="169" y="31"/>
                    <a:pt x="169" y="26"/>
                    <a:pt x="174" y="26"/>
                  </a:cubicBezTo>
                  <a:cubicBezTo>
                    <a:pt x="241" y="26"/>
                    <a:pt x="241" y="26"/>
                    <a:pt x="241" y="26"/>
                  </a:cubicBezTo>
                  <a:cubicBezTo>
                    <a:pt x="241" y="26"/>
                    <a:pt x="246" y="26"/>
                    <a:pt x="246" y="31"/>
                  </a:cubicBezTo>
                  <a:lnTo>
                    <a:pt x="246" y="59"/>
                  </a:lnTo>
                  <a:close/>
                  <a:moveTo>
                    <a:pt x="153" y="59"/>
                  </a:moveTo>
                  <a:cubicBezTo>
                    <a:pt x="153" y="59"/>
                    <a:pt x="153" y="64"/>
                    <a:pt x="148" y="64"/>
                  </a:cubicBezTo>
                  <a:cubicBezTo>
                    <a:pt x="80" y="64"/>
                    <a:pt x="80" y="64"/>
                    <a:pt x="80" y="64"/>
                  </a:cubicBezTo>
                  <a:cubicBezTo>
                    <a:pt x="80" y="64"/>
                    <a:pt x="75" y="64"/>
                    <a:pt x="75" y="59"/>
                  </a:cubicBezTo>
                  <a:cubicBezTo>
                    <a:pt x="75" y="31"/>
                    <a:pt x="75" y="31"/>
                    <a:pt x="75" y="31"/>
                  </a:cubicBezTo>
                  <a:cubicBezTo>
                    <a:pt x="75" y="31"/>
                    <a:pt x="75" y="26"/>
                    <a:pt x="80" y="26"/>
                  </a:cubicBezTo>
                  <a:cubicBezTo>
                    <a:pt x="148" y="26"/>
                    <a:pt x="148" y="26"/>
                    <a:pt x="148" y="26"/>
                  </a:cubicBezTo>
                  <a:cubicBezTo>
                    <a:pt x="148" y="26"/>
                    <a:pt x="153" y="26"/>
                    <a:pt x="153" y="31"/>
                  </a:cubicBezTo>
                  <a:lnTo>
                    <a:pt x="153" y="59"/>
                  </a:lnTo>
                  <a:close/>
                  <a:moveTo>
                    <a:pt x="56" y="113"/>
                  </a:moveTo>
                  <a:cubicBezTo>
                    <a:pt x="56" y="118"/>
                    <a:pt x="51" y="118"/>
                    <a:pt x="51" y="118"/>
                  </a:cubicBezTo>
                  <a:cubicBezTo>
                    <a:pt x="31" y="118"/>
                    <a:pt x="31" y="118"/>
                    <a:pt x="31" y="118"/>
                  </a:cubicBezTo>
                  <a:cubicBezTo>
                    <a:pt x="26" y="118"/>
                    <a:pt x="27" y="113"/>
                    <a:pt x="27" y="113"/>
                  </a:cubicBezTo>
                  <a:cubicBezTo>
                    <a:pt x="27" y="30"/>
                    <a:pt x="27" y="30"/>
                    <a:pt x="27" y="30"/>
                  </a:cubicBezTo>
                  <a:cubicBezTo>
                    <a:pt x="27" y="25"/>
                    <a:pt x="32" y="25"/>
                    <a:pt x="32" y="25"/>
                  </a:cubicBezTo>
                  <a:cubicBezTo>
                    <a:pt x="51" y="26"/>
                    <a:pt x="51" y="26"/>
                    <a:pt x="51" y="26"/>
                  </a:cubicBezTo>
                  <a:cubicBezTo>
                    <a:pt x="56" y="26"/>
                    <a:pt x="56" y="31"/>
                    <a:pt x="56" y="31"/>
                  </a:cubicBezTo>
                  <a:lnTo>
                    <a:pt x="56" y="113"/>
                  </a:lnTo>
                  <a:close/>
                  <a:moveTo>
                    <a:pt x="449" y="109"/>
                  </a:moveTo>
                  <a:cubicBezTo>
                    <a:pt x="449" y="27"/>
                    <a:pt x="449" y="27"/>
                    <a:pt x="449" y="27"/>
                  </a:cubicBezTo>
                  <a:cubicBezTo>
                    <a:pt x="449" y="27"/>
                    <a:pt x="449" y="2"/>
                    <a:pt x="424" y="2"/>
                  </a:cubicBezTo>
                  <a:cubicBezTo>
                    <a:pt x="300" y="2"/>
                    <a:pt x="300" y="2"/>
                    <a:pt x="300" y="2"/>
                  </a:cubicBezTo>
                  <a:cubicBezTo>
                    <a:pt x="172" y="1"/>
                    <a:pt x="172" y="1"/>
                    <a:pt x="172" y="1"/>
                  </a:cubicBezTo>
                  <a:cubicBezTo>
                    <a:pt x="18" y="1"/>
                    <a:pt x="18" y="1"/>
                    <a:pt x="18" y="1"/>
                  </a:cubicBezTo>
                  <a:cubicBezTo>
                    <a:pt x="18" y="1"/>
                    <a:pt x="8" y="0"/>
                    <a:pt x="8" y="10"/>
                  </a:cubicBezTo>
                  <a:cubicBezTo>
                    <a:pt x="7" y="67"/>
                    <a:pt x="7" y="67"/>
                    <a:pt x="7" y="67"/>
                  </a:cubicBezTo>
                  <a:cubicBezTo>
                    <a:pt x="4" y="67"/>
                    <a:pt x="0" y="70"/>
                    <a:pt x="0" y="76"/>
                  </a:cubicBezTo>
                  <a:cubicBezTo>
                    <a:pt x="0" y="123"/>
                    <a:pt x="0" y="123"/>
                    <a:pt x="0" y="123"/>
                  </a:cubicBezTo>
                  <a:cubicBezTo>
                    <a:pt x="0" y="123"/>
                    <a:pt x="0" y="133"/>
                    <a:pt x="10" y="133"/>
                  </a:cubicBezTo>
                  <a:cubicBezTo>
                    <a:pt x="73" y="133"/>
                    <a:pt x="73" y="133"/>
                    <a:pt x="73" y="133"/>
                  </a:cubicBezTo>
                  <a:cubicBezTo>
                    <a:pt x="72" y="131"/>
                    <a:pt x="72" y="129"/>
                    <a:pt x="72" y="127"/>
                  </a:cubicBezTo>
                  <a:cubicBezTo>
                    <a:pt x="72" y="111"/>
                    <a:pt x="85" y="98"/>
                    <a:pt x="100" y="98"/>
                  </a:cubicBezTo>
                  <a:cubicBezTo>
                    <a:pt x="116" y="98"/>
                    <a:pt x="129" y="111"/>
                    <a:pt x="129" y="127"/>
                  </a:cubicBezTo>
                  <a:cubicBezTo>
                    <a:pt x="129" y="129"/>
                    <a:pt x="129" y="131"/>
                    <a:pt x="128" y="133"/>
                  </a:cubicBezTo>
                  <a:cubicBezTo>
                    <a:pt x="171" y="133"/>
                    <a:pt x="171" y="133"/>
                    <a:pt x="171" y="133"/>
                  </a:cubicBezTo>
                  <a:cubicBezTo>
                    <a:pt x="300" y="133"/>
                    <a:pt x="300" y="133"/>
                    <a:pt x="300" y="133"/>
                  </a:cubicBezTo>
                  <a:cubicBezTo>
                    <a:pt x="300" y="133"/>
                    <a:pt x="300" y="133"/>
                    <a:pt x="300" y="133"/>
                  </a:cubicBezTo>
                  <a:cubicBezTo>
                    <a:pt x="299" y="131"/>
                    <a:pt x="299" y="130"/>
                    <a:pt x="299" y="128"/>
                  </a:cubicBezTo>
                  <a:cubicBezTo>
                    <a:pt x="299" y="112"/>
                    <a:pt x="312" y="99"/>
                    <a:pt x="328" y="99"/>
                  </a:cubicBezTo>
                  <a:cubicBezTo>
                    <a:pt x="344" y="99"/>
                    <a:pt x="356" y="112"/>
                    <a:pt x="356" y="128"/>
                  </a:cubicBezTo>
                  <a:cubicBezTo>
                    <a:pt x="356" y="130"/>
                    <a:pt x="356" y="132"/>
                    <a:pt x="356" y="134"/>
                  </a:cubicBezTo>
                  <a:cubicBezTo>
                    <a:pt x="363" y="134"/>
                    <a:pt x="363" y="134"/>
                    <a:pt x="363" y="134"/>
                  </a:cubicBezTo>
                  <a:cubicBezTo>
                    <a:pt x="448" y="117"/>
                    <a:pt x="448" y="117"/>
                    <a:pt x="448" y="117"/>
                  </a:cubicBezTo>
                  <a:cubicBezTo>
                    <a:pt x="448" y="114"/>
                    <a:pt x="449" y="112"/>
                    <a:pt x="449" y="109"/>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49" name="Icon"/>
            <p:cNvSpPr>
              <a:spLocks noEditPoints="1"/>
            </p:cNvSpPr>
            <p:nvPr/>
          </p:nvSpPr>
          <p:spPr bwMode="auto">
            <a:xfrm>
              <a:off x="3201183" y="5905366"/>
              <a:ext cx="409329" cy="344854"/>
            </a:xfrm>
            <a:custGeom>
              <a:avLst/>
              <a:gdLst>
                <a:gd name="T0" fmla="*/ 240 w 290"/>
                <a:gd name="T1" fmla="*/ 86 h 244"/>
                <a:gd name="T2" fmla="*/ 50 w 290"/>
                <a:gd name="T3" fmla="*/ 87 h 244"/>
                <a:gd name="T4" fmla="*/ 70 w 290"/>
                <a:gd name="T5" fmla="*/ 30 h 244"/>
                <a:gd name="T6" fmla="*/ 83 w 290"/>
                <a:gd name="T7" fmla="*/ 24 h 244"/>
                <a:gd name="T8" fmla="*/ 124 w 290"/>
                <a:gd name="T9" fmla="*/ 24 h 244"/>
                <a:gd name="T10" fmla="*/ 165 w 290"/>
                <a:gd name="T11" fmla="*/ 23 h 244"/>
                <a:gd name="T12" fmla="*/ 206 w 290"/>
                <a:gd name="T13" fmla="*/ 23 h 244"/>
                <a:gd name="T14" fmla="*/ 219 w 290"/>
                <a:gd name="T15" fmla="*/ 29 h 244"/>
                <a:gd name="T16" fmla="*/ 240 w 290"/>
                <a:gd name="T17" fmla="*/ 86 h 244"/>
                <a:gd name="T18" fmla="*/ 25 w 290"/>
                <a:gd name="T19" fmla="*/ 128 h 244"/>
                <a:gd name="T20" fmla="*/ 45 w 290"/>
                <a:gd name="T21" fmla="*/ 108 h 244"/>
                <a:gd name="T22" fmla="*/ 65 w 290"/>
                <a:gd name="T23" fmla="*/ 128 h 244"/>
                <a:gd name="T24" fmla="*/ 45 w 290"/>
                <a:gd name="T25" fmla="*/ 148 h 244"/>
                <a:gd name="T26" fmla="*/ 25 w 290"/>
                <a:gd name="T27" fmla="*/ 128 h 244"/>
                <a:gd name="T28" fmla="*/ 225 w 290"/>
                <a:gd name="T29" fmla="*/ 127 h 244"/>
                <a:gd name="T30" fmla="*/ 245 w 290"/>
                <a:gd name="T31" fmla="*/ 107 h 244"/>
                <a:gd name="T32" fmla="*/ 265 w 290"/>
                <a:gd name="T33" fmla="*/ 127 h 244"/>
                <a:gd name="T34" fmla="*/ 245 w 290"/>
                <a:gd name="T35" fmla="*/ 147 h 244"/>
                <a:gd name="T36" fmla="*/ 225 w 290"/>
                <a:gd name="T37" fmla="*/ 127 h 244"/>
                <a:gd name="T38" fmla="*/ 290 w 290"/>
                <a:gd name="T39" fmla="*/ 196 h 244"/>
                <a:gd name="T40" fmla="*/ 290 w 290"/>
                <a:gd name="T41" fmla="*/ 108 h 244"/>
                <a:gd name="T42" fmla="*/ 267 w 290"/>
                <a:gd name="T43" fmla="*/ 85 h 244"/>
                <a:gd name="T44" fmla="*/ 264 w 290"/>
                <a:gd name="T45" fmla="*/ 86 h 244"/>
                <a:gd name="T46" fmla="*/ 239 w 290"/>
                <a:gd name="T47" fmla="*/ 20 h 244"/>
                <a:gd name="T48" fmla="*/ 206 w 290"/>
                <a:gd name="T49" fmla="*/ 0 h 244"/>
                <a:gd name="T50" fmla="*/ 164 w 290"/>
                <a:gd name="T51" fmla="*/ 0 h 244"/>
                <a:gd name="T52" fmla="*/ 124 w 290"/>
                <a:gd name="T53" fmla="*/ 0 h 244"/>
                <a:gd name="T54" fmla="*/ 83 w 290"/>
                <a:gd name="T55" fmla="*/ 1 h 244"/>
                <a:gd name="T56" fmla="*/ 50 w 290"/>
                <a:gd name="T57" fmla="*/ 21 h 244"/>
                <a:gd name="T58" fmla="*/ 26 w 290"/>
                <a:gd name="T59" fmla="*/ 87 h 244"/>
                <a:gd name="T60" fmla="*/ 23 w 290"/>
                <a:gd name="T61" fmla="*/ 87 h 244"/>
                <a:gd name="T62" fmla="*/ 0 w 290"/>
                <a:gd name="T63" fmla="*/ 109 h 244"/>
                <a:gd name="T64" fmla="*/ 1 w 290"/>
                <a:gd name="T65" fmla="*/ 198 h 244"/>
                <a:gd name="T66" fmla="*/ 23 w 290"/>
                <a:gd name="T67" fmla="*/ 198 h 244"/>
                <a:gd name="T68" fmla="*/ 24 w 290"/>
                <a:gd name="T69" fmla="*/ 222 h 244"/>
                <a:gd name="T70" fmla="*/ 24 w 290"/>
                <a:gd name="T71" fmla="*/ 222 h 244"/>
                <a:gd name="T72" fmla="*/ 24 w 290"/>
                <a:gd name="T73" fmla="*/ 223 h 244"/>
                <a:gd name="T74" fmla="*/ 46 w 290"/>
                <a:gd name="T75" fmla="*/ 244 h 244"/>
                <a:gd name="T76" fmla="*/ 67 w 290"/>
                <a:gd name="T77" fmla="*/ 222 h 244"/>
                <a:gd name="T78" fmla="*/ 67 w 290"/>
                <a:gd name="T79" fmla="*/ 221 h 244"/>
                <a:gd name="T80" fmla="*/ 67 w 290"/>
                <a:gd name="T81" fmla="*/ 221 h 244"/>
                <a:gd name="T82" fmla="*/ 67 w 290"/>
                <a:gd name="T83" fmla="*/ 197 h 244"/>
                <a:gd name="T84" fmla="*/ 224 w 290"/>
                <a:gd name="T85" fmla="*/ 196 h 244"/>
                <a:gd name="T86" fmla="*/ 224 w 290"/>
                <a:gd name="T87" fmla="*/ 221 h 244"/>
                <a:gd name="T88" fmla="*/ 224 w 290"/>
                <a:gd name="T89" fmla="*/ 221 h 244"/>
                <a:gd name="T90" fmla="*/ 224 w 290"/>
                <a:gd name="T91" fmla="*/ 221 h 244"/>
                <a:gd name="T92" fmla="*/ 246 w 290"/>
                <a:gd name="T93" fmla="*/ 243 h 244"/>
                <a:gd name="T94" fmla="*/ 268 w 290"/>
                <a:gd name="T95" fmla="*/ 221 h 244"/>
                <a:gd name="T96" fmla="*/ 268 w 290"/>
                <a:gd name="T97" fmla="*/ 220 h 244"/>
                <a:gd name="T98" fmla="*/ 268 w 290"/>
                <a:gd name="T99" fmla="*/ 220 h 244"/>
                <a:gd name="T100" fmla="*/ 268 w 290"/>
                <a:gd name="T101" fmla="*/ 196 h 244"/>
                <a:gd name="T102" fmla="*/ 290 w 290"/>
                <a:gd name="T103" fmla="*/ 196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0" h="244">
                  <a:moveTo>
                    <a:pt x="240" y="86"/>
                  </a:moveTo>
                  <a:cubicBezTo>
                    <a:pt x="50" y="87"/>
                    <a:pt x="50" y="87"/>
                    <a:pt x="50" y="87"/>
                  </a:cubicBezTo>
                  <a:cubicBezTo>
                    <a:pt x="55" y="73"/>
                    <a:pt x="69" y="34"/>
                    <a:pt x="70" y="30"/>
                  </a:cubicBezTo>
                  <a:cubicBezTo>
                    <a:pt x="72" y="26"/>
                    <a:pt x="75" y="24"/>
                    <a:pt x="83" y="24"/>
                  </a:cubicBezTo>
                  <a:cubicBezTo>
                    <a:pt x="87" y="24"/>
                    <a:pt x="106" y="24"/>
                    <a:pt x="124" y="24"/>
                  </a:cubicBezTo>
                  <a:cubicBezTo>
                    <a:pt x="124" y="24"/>
                    <a:pt x="144" y="24"/>
                    <a:pt x="165" y="23"/>
                  </a:cubicBezTo>
                  <a:cubicBezTo>
                    <a:pt x="183" y="23"/>
                    <a:pt x="202" y="23"/>
                    <a:pt x="206" y="23"/>
                  </a:cubicBezTo>
                  <a:cubicBezTo>
                    <a:pt x="214" y="23"/>
                    <a:pt x="217" y="25"/>
                    <a:pt x="219" y="29"/>
                  </a:cubicBezTo>
                  <a:cubicBezTo>
                    <a:pt x="220" y="33"/>
                    <a:pt x="234" y="72"/>
                    <a:pt x="240" y="86"/>
                  </a:cubicBezTo>
                  <a:moveTo>
                    <a:pt x="25" y="128"/>
                  </a:moveTo>
                  <a:cubicBezTo>
                    <a:pt x="25" y="117"/>
                    <a:pt x="34" y="108"/>
                    <a:pt x="45" y="108"/>
                  </a:cubicBezTo>
                  <a:cubicBezTo>
                    <a:pt x="56" y="108"/>
                    <a:pt x="65" y="117"/>
                    <a:pt x="65" y="128"/>
                  </a:cubicBezTo>
                  <a:cubicBezTo>
                    <a:pt x="65" y="139"/>
                    <a:pt x="56" y="148"/>
                    <a:pt x="45" y="148"/>
                  </a:cubicBezTo>
                  <a:cubicBezTo>
                    <a:pt x="35" y="148"/>
                    <a:pt x="26" y="139"/>
                    <a:pt x="25" y="128"/>
                  </a:cubicBezTo>
                  <a:moveTo>
                    <a:pt x="225" y="127"/>
                  </a:moveTo>
                  <a:cubicBezTo>
                    <a:pt x="225" y="116"/>
                    <a:pt x="234" y="107"/>
                    <a:pt x="245" y="107"/>
                  </a:cubicBezTo>
                  <a:cubicBezTo>
                    <a:pt x="256" y="107"/>
                    <a:pt x="265" y="116"/>
                    <a:pt x="265" y="127"/>
                  </a:cubicBezTo>
                  <a:cubicBezTo>
                    <a:pt x="265" y="138"/>
                    <a:pt x="256" y="147"/>
                    <a:pt x="245" y="147"/>
                  </a:cubicBezTo>
                  <a:cubicBezTo>
                    <a:pt x="234" y="147"/>
                    <a:pt x="225" y="138"/>
                    <a:pt x="225" y="127"/>
                  </a:cubicBezTo>
                  <a:moveTo>
                    <a:pt x="290" y="196"/>
                  </a:moveTo>
                  <a:cubicBezTo>
                    <a:pt x="290" y="108"/>
                    <a:pt x="290" y="108"/>
                    <a:pt x="290" y="108"/>
                  </a:cubicBezTo>
                  <a:cubicBezTo>
                    <a:pt x="290" y="108"/>
                    <a:pt x="290" y="85"/>
                    <a:pt x="267" y="85"/>
                  </a:cubicBezTo>
                  <a:cubicBezTo>
                    <a:pt x="264" y="86"/>
                    <a:pt x="264" y="86"/>
                    <a:pt x="264" y="86"/>
                  </a:cubicBezTo>
                  <a:cubicBezTo>
                    <a:pt x="259" y="73"/>
                    <a:pt x="242" y="26"/>
                    <a:pt x="239" y="20"/>
                  </a:cubicBezTo>
                  <a:cubicBezTo>
                    <a:pt x="235" y="12"/>
                    <a:pt x="226" y="0"/>
                    <a:pt x="206" y="0"/>
                  </a:cubicBezTo>
                  <a:cubicBezTo>
                    <a:pt x="197" y="0"/>
                    <a:pt x="181" y="0"/>
                    <a:pt x="164" y="0"/>
                  </a:cubicBezTo>
                  <a:cubicBezTo>
                    <a:pt x="144" y="0"/>
                    <a:pt x="124" y="0"/>
                    <a:pt x="124" y="0"/>
                  </a:cubicBezTo>
                  <a:cubicBezTo>
                    <a:pt x="108" y="0"/>
                    <a:pt x="91" y="1"/>
                    <a:pt x="83" y="1"/>
                  </a:cubicBezTo>
                  <a:cubicBezTo>
                    <a:pt x="62" y="1"/>
                    <a:pt x="53" y="13"/>
                    <a:pt x="50" y="21"/>
                  </a:cubicBezTo>
                  <a:cubicBezTo>
                    <a:pt x="47" y="28"/>
                    <a:pt x="30" y="74"/>
                    <a:pt x="26" y="87"/>
                  </a:cubicBezTo>
                  <a:cubicBezTo>
                    <a:pt x="23" y="87"/>
                    <a:pt x="23" y="87"/>
                    <a:pt x="23" y="87"/>
                  </a:cubicBezTo>
                  <a:cubicBezTo>
                    <a:pt x="23" y="87"/>
                    <a:pt x="0" y="87"/>
                    <a:pt x="0" y="109"/>
                  </a:cubicBezTo>
                  <a:cubicBezTo>
                    <a:pt x="1" y="198"/>
                    <a:pt x="1" y="198"/>
                    <a:pt x="1" y="198"/>
                  </a:cubicBezTo>
                  <a:cubicBezTo>
                    <a:pt x="23" y="198"/>
                    <a:pt x="23" y="198"/>
                    <a:pt x="23" y="198"/>
                  </a:cubicBezTo>
                  <a:cubicBezTo>
                    <a:pt x="24" y="222"/>
                    <a:pt x="24" y="222"/>
                    <a:pt x="24" y="222"/>
                  </a:cubicBezTo>
                  <a:cubicBezTo>
                    <a:pt x="24" y="222"/>
                    <a:pt x="24" y="222"/>
                    <a:pt x="24" y="222"/>
                  </a:cubicBezTo>
                  <a:cubicBezTo>
                    <a:pt x="24" y="222"/>
                    <a:pt x="24" y="222"/>
                    <a:pt x="24" y="223"/>
                  </a:cubicBezTo>
                  <a:cubicBezTo>
                    <a:pt x="24" y="235"/>
                    <a:pt x="34" y="244"/>
                    <a:pt x="46" y="244"/>
                  </a:cubicBezTo>
                  <a:cubicBezTo>
                    <a:pt x="58" y="244"/>
                    <a:pt x="67" y="234"/>
                    <a:pt x="67" y="222"/>
                  </a:cubicBezTo>
                  <a:cubicBezTo>
                    <a:pt x="67" y="222"/>
                    <a:pt x="67" y="222"/>
                    <a:pt x="67" y="221"/>
                  </a:cubicBezTo>
                  <a:cubicBezTo>
                    <a:pt x="67" y="221"/>
                    <a:pt x="67" y="221"/>
                    <a:pt x="67" y="221"/>
                  </a:cubicBezTo>
                  <a:cubicBezTo>
                    <a:pt x="67" y="197"/>
                    <a:pt x="67" y="197"/>
                    <a:pt x="67" y="197"/>
                  </a:cubicBezTo>
                  <a:cubicBezTo>
                    <a:pt x="224" y="196"/>
                    <a:pt x="224" y="196"/>
                    <a:pt x="224" y="196"/>
                  </a:cubicBezTo>
                  <a:cubicBezTo>
                    <a:pt x="224" y="221"/>
                    <a:pt x="224" y="221"/>
                    <a:pt x="224" y="221"/>
                  </a:cubicBezTo>
                  <a:cubicBezTo>
                    <a:pt x="224" y="221"/>
                    <a:pt x="224" y="221"/>
                    <a:pt x="224" y="221"/>
                  </a:cubicBezTo>
                  <a:cubicBezTo>
                    <a:pt x="224" y="221"/>
                    <a:pt x="224" y="221"/>
                    <a:pt x="224" y="221"/>
                  </a:cubicBezTo>
                  <a:cubicBezTo>
                    <a:pt x="224" y="234"/>
                    <a:pt x="234" y="243"/>
                    <a:pt x="246" y="243"/>
                  </a:cubicBezTo>
                  <a:cubicBezTo>
                    <a:pt x="258" y="243"/>
                    <a:pt x="268" y="233"/>
                    <a:pt x="268" y="221"/>
                  </a:cubicBezTo>
                  <a:cubicBezTo>
                    <a:pt x="268" y="221"/>
                    <a:pt x="268" y="221"/>
                    <a:pt x="268" y="220"/>
                  </a:cubicBezTo>
                  <a:cubicBezTo>
                    <a:pt x="268" y="220"/>
                    <a:pt x="268" y="220"/>
                    <a:pt x="268" y="220"/>
                  </a:cubicBezTo>
                  <a:cubicBezTo>
                    <a:pt x="268" y="196"/>
                    <a:pt x="268" y="196"/>
                    <a:pt x="268" y="196"/>
                  </a:cubicBezTo>
                  <a:lnTo>
                    <a:pt x="290" y="19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50" name="Icon"/>
            <p:cNvSpPr>
              <a:spLocks noEditPoints="1"/>
            </p:cNvSpPr>
            <p:nvPr/>
          </p:nvSpPr>
          <p:spPr bwMode="auto">
            <a:xfrm>
              <a:off x="6182030" y="5854449"/>
              <a:ext cx="218823" cy="446689"/>
            </a:xfrm>
            <a:custGeom>
              <a:avLst/>
              <a:gdLst>
                <a:gd name="T0" fmla="*/ 149 w 151"/>
                <a:gd name="T1" fmla="*/ 294 h 311"/>
                <a:gd name="T2" fmla="*/ 133 w 151"/>
                <a:gd name="T3" fmla="*/ 310 h 311"/>
                <a:gd name="T4" fmla="*/ 116 w 151"/>
                <a:gd name="T5" fmla="*/ 294 h 311"/>
                <a:gd name="T6" fmla="*/ 116 w 151"/>
                <a:gd name="T7" fmla="*/ 294 h 311"/>
                <a:gd name="T8" fmla="*/ 117 w 151"/>
                <a:gd name="T9" fmla="*/ 188 h 311"/>
                <a:gd name="T10" fmla="*/ 99 w 151"/>
                <a:gd name="T11" fmla="*/ 188 h 311"/>
                <a:gd name="T12" fmla="*/ 100 w 151"/>
                <a:gd name="T13" fmla="*/ 26 h 311"/>
                <a:gd name="T14" fmla="*/ 100 w 151"/>
                <a:gd name="T15" fmla="*/ 26 h 311"/>
                <a:gd name="T16" fmla="*/ 126 w 151"/>
                <a:gd name="T17" fmla="*/ 1 h 311"/>
                <a:gd name="T18" fmla="*/ 151 w 151"/>
                <a:gd name="T19" fmla="*/ 26 h 311"/>
                <a:gd name="T20" fmla="*/ 151 w 151"/>
                <a:gd name="T21" fmla="*/ 26 h 311"/>
                <a:gd name="T22" fmla="*/ 150 w 151"/>
                <a:gd name="T23" fmla="*/ 176 h 311"/>
                <a:gd name="T24" fmla="*/ 150 w 151"/>
                <a:gd name="T25" fmla="*/ 189 h 311"/>
                <a:gd name="T26" fmla="*/ 149 w 151"/>
                <a:gd name="T27" fmla="*/ 294 h 311"/>
                <a:gd name="T28" fmla="*/ 77 w 151"/>
                <a:gd name="T29" fmla="*/ 104 h 311"/>
                <a:gd name="T30" fmla="*/ 77 w 151"/>
                <a:gd name="T31" fmla="*/ 79 h 311"/>
                <a:gd name="T32" fmla="*/ 77 w 151"/>
                <a:gd name="T33" fmla="*/ 76 h 311"/>
                <a:gd name="T34" fmla="*/ 77 w 151"/>
                <a:gd name="T35" fmla="*/ 6 h 311"/>
                <a:gd name="T36" fmla="*/ 77 w 151"/>
                <a:gd name="T37" fmla="*/ 6 h 311"/>
                <a:gd name="T38" fmla="*/ 72 w 151"/>
                <a:gd name="T39" fmla="*/ 0 h 311"/>
                <a:gd name="T40" fmla="*/ 66 w 151"/>
                <a:gd name="T41" fmla="*/ 6 h 311"/>
                <a:gd name="T42" fmla="*/ 66 w 151"/>
                <a:gd name="T43" fmla="*/ 6 h 311"/>
                <a:gd name="T44" fmla="*/ 66 w 151"/>
                <a:gd name="T45" fmla="*/ 76 h 311"/>
                <a:gd name="T46" fmla="*/ 55 w 151"/>
                <a:gd name="T47" fmla="*/ 76 h 311"/>
                <a:gd name="T48" fmla="*/ 56 w 151"/>
                <a:gd name="T49" fmla="*/ 6 h 311"/>
                <a:gd name="T50" fmla="*/ 56 w 151"/>
                <a:gd name="T51" fmla="*/ 6 h 311"/>
                <a:gd name="T52" fmla="*/ 50 w 151"/>
                <a:gd name="T53" fmla="*/ 0 h 311"/>
                <a:gd name="T54" fmla="*/ 44 w 151"/>
                <a:gd name="T55" fmla="*/ 6 h 311"/>
                <a:gd name="T56" fmla="*/ 44 w 151"/>
                <a:gd name="T57" fmla="*/ 6 h 311"/>
                <a:gd name="T58" fmla="*/ 44 w 151"/>
                <a:gd name="T59" fmla="*/ 76 h 311"/>
                <a:gd name="T60" fmla="*/ 33 w 151"/>
                <a:gd name="T61" fmla="*/ 76 h 311"/>
                <a:gd name="T62" fmla="*/ 34 w 151"/>
                <a:gd name="T63" fmla="*/ 6 h 311"/>
                <a:gd name="T64" fmla="*/ 34 w 151"/>
                <a:gd name="T65" fmla="*/ 6 h 311"/>
                <a:gd name="T66" fmla="*/ 28 w 151"/>
                <a:gd name="T67" fmla="*/ 0 h 311"/>
                <a:gd name="T68" fmla="*/ 23 w 151"/>
                <a:gd name="T69" fmla="*/ 6 h 311"/>
                <a:gd name="T70" fmla="*/ 23 w 151"/>
                <a:gd name="T71" fmla="*/ 6 h 311"/>
                <a:gd name="T72" fmla="*/ 22 w 151"/>
                <a:gd name="T73" fmla="*/ 76 h 311"/>
                <a:gd name="T74" fmla="*/ 12 w 151"/>
                <a:gd name="T75" fmla="*/ 76 h 311"/>
                <a:gd name="T76" fmla="*/ 12 w 151"/>
                <a:gd name="T77" fmla="*/ 6 h 311"/>
                <a:gd name="T78" fmla="*/ 12 w 151"/>
                <a:gd name="T79" fmla="*/ 6 h 311"/>
                <a:gd name="T80" fmla="*/ 6 w 151"/>
                <a:gd name="T81" fmla="*/ 0 h 311"/>
                <a:gd name="T82" fmla="*/ 1 w 151"/>
                <a:gd name="T83" fmla="*/ 6 h 311"/>
                <a:gd name="T84" fmla="*/ 1 w 151"/>
                <a:gd name="T85" fmla="*/ 6 h 311"/>
                <a:gd name="T86" fmla="*/ 0 w 151"/>
                <a:gd name="T87" fmla="*/ 76 h 311"/>
                <a:gd name="T88" fmla="*/ 0 w 151"/>
                <a:gd name="T89" fmla="*/ 79 h 311"/>
                <a:gd name="T90" fmla="*/ 0 w 151"/>
                <a:gd name="T91" fmla="*/ 104 h 311"/>
                <a:gd name="T92" fmla="*/ 0 w 151"/>
                <a:gd name="T93" fmla="*/ 104 h 311"/>
                <a:gd name="T94" fmla="*/ 19 w 151"/>
                <a:gd name="T95" fmla="*/ 123 h 311"/>
                <a:gd name="T96" fmla="*/ 19 w 151"/>
                <a:gd name="T97" fmla="*/ 123 h 311"/>
                <a:gd name="T98" fmla="*/ 21 w 151"/>
                <a:gd name="T99" fmla="*/ 123 h 311"/>
                <a:gd name="T100" fmla="*/ 20 w 151"/>
                <a:gd name="T101" fmla="*/ 295 h 311"/>
                <a:gd name="T102" fmla="*/ 21 w 151"/>
                <a:gd name="T103" fmla="*/ 295 h 311"/>
                <a:gd name="T104" fmla="*/ 37 w 151"/>
                <a:gd name="T105" fmla="*/ 311 h 311"/>
                <a:gd name="T106" fmla="*/ 54 w 151"/>
                <a:gd name="T107" fmla="*/ 295 h 311"/>
                <a:gd name="T108" fmla="*/ 54 w 151"/>
                <a:gd name="T109" fmla="*/ 295 h 311"/>
                <a:gd name="T110" fmla="*/ 55 w 151"/>
                <a:gd name="T111" fmla="*/ 123 h 311"/>
                <a:gd name="T112" fmla="*/ 57 w 151"/>
                <a:gd name="T113" fmla="*/ 123 h 311"/>
                <a:gd name="T114" fmla="*/ 57 w 151"/>
                <a:gd name="T115" fmla="*/ 123 h 311"/>
                <a:gd name="T116" fmla="*/ 57 w 151"/>
                <a:gd name="T117" fmla="*/ 123 h 311"/>
                <a:gd name="T118" fmla="*/ 77 w 151"/>
                <a:gd name="T119" fmla="*/ 104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1" h="311">
                  <a:moveTo>
                    <a:pt x="149" y="294"/>
                  </a:moveTo>
                  <a:cubicBezTo>
                    <a:pt x="149" y="303"/>
                    <a:pt x="142" y="310"/>
                    <a:pt x="133" y="310"/>
                  </a:cubicBezTo>
                  <a:cubicBezTo>
                    <a:pt x="124" y="310"/>
                    <a:pt x="116" y="303"/>
                    <a:pt x="116" y="294"/>
                  </a:cubicBezTo>
                  <a:cubicBezTo>
                    <a:pt x="116" y="294"/>
                    <a:pt x="116" y="294"/>
                    <a:pt x="116" y="294"/>
                  </a:cubicBezTo>
                  <a:cubicBezTo>
                    <a:pt x="117" y="188"/>
                    <a:pt x="117" y="188"/>
                    <a:pt x="117" y="188"/>
                  </a:cubicBezTo>
                  <a:cubicBezTo>
                    <a:pt x="99" y="188"/>
                    <a:pt x="99" y="188"/>
                    <a:pt x="99" y="188"/>
                  </a:cubicBezTo>
                  <a:cubicBezTo>
                    <a:pt x="100" y="26"/>
                    <a:pt x="100" y="26"/>
                    <a:pt x="100" y="26"/>
                  </a:cubicBezTo>
                  <a:cubicBezTo>
                    <a:pt x="100" y="26"/>
                    <a:pt x="100" y="26"/>
                    <a:pt x="100" y="26"/>
                  </a:cubicBezTo>
                  <a:cubicBezTo>
                    <a:pt x="100" y="12"/>
                    <a:pt x="112" y="1"/>
                    <a:pt x="126" y="1"/>
                  </a:cubicBezTo>
                  <a:cubicBezTo>
                    <a:pt x="139" y="1"/>
                    <a:pt x="151" y="13"/>
                    <a:pt x="151" y="26"/>
                  </a:cubicBezTo>
                  <a:cubicBezTo>
                    <a:pt x="151" y="26"/>
                    <a:pt x="151" y="26"/>
                    <a:pt x="151" y="26"/>
                  </a:cubicBezTo>
                  <a:cubicBezTo>
                    <a:pt x="150" y="176"/>
                    <a:pt x="150" y="176"/>
                    <a:pt x="150" y="176"/>
                  </a:cubicBezTo>
                  <a:cubicBezTo>
                    <a:pt x="150" y="189"/>
                    <a:pt x="150" y="189"/>
                    <a:pt x="150" y="189"/>
                  </a:cubicBezTo>
                  <a:cubicBezTo>
                    <a:pt x="149" y="294"/>
                    <a:pt x="149" y="294"/>
                    <a:pt x="149" y="294"/>
                  </a:cubicBezTo>
                  <a:close/>
                  <a:moveTo>
                    <a:pt x="77" y="104"/>
                  </a:moveTo>
                  <a:cubicBezTo>
                    <a:pt x="77" y="79"/>
                    <a:pt x="77" y="79"/>
                    <a:pt x="77" y="79"/>
                  </a:cubicBezTo>
                  <a:cubicBezTo>
                    <a:pt x="77" y="76"/>
                    <a:pt x="77" y="76"/>
                    <a:pt x="77" y="76"/>
                  </a:cubicBezTo>
                  <a:cubicBezTo>
                    <a:pt x="77" y="6"/>
                    <a:pt x="77" y="6"/>
                    <a:pt x="77" y="6"/>
                  </a:cubicBezTo>
                  <a:cubicBezTo>
                    <a:pt x="77" y="6"/>
                    <a:pt x="77" y="6"/>
                    <a:pt x="77" y="6"/>
                  </a:cubicBezTo>
                  <a:cubicBezTo>
                    <a:pt x="77" y="3"/>
                    <a:pt x="75" y="0"/>
                    <a:pt x="72" y="0"/>
                  </a:cubicBezTo>
                  <a:cubicBezTo>
                    <a:pt x="69" y="0"/>
                    <a:pt x="66" y="3"/>
                    <a:pt x="66" y="6"/>
                  </a:cubicBezTo>
                  <a:cubicBezTo>
                    <a:pt x="66" y="6"/>
                    <a:pt x="66" y="6"/>
                    <a:pt x="66" y="6"/>
                  </a:cubicBezTo>
                  <a:cubicBezTo>
                    <a:pt x="66" y="76"/>
                    <a:pt x="66" y="76"/>
                    <a:pt x="66" y="76"/>
                  </a:cubicBezTo>
                  <a:cubicBezTo>
                    <a:pt x="55" y="76"/>
                    <a:pt x="55" y="76"/>
                    <a:pt x="55" y="76"/>
                  </a:cubicBezTo>
                  <a:cubicBezTo>
                    <a:pt x="56" y="6"/>
                    <a:pt x="56" y="6"/>
                    <a:pt x="56" y="6"/>
                  </a:cubicBezTo>
                  <a:cubicBezTo>
                    <a:pt x="56" y="6"/>
                    <a:pt x="56" y="6"/>
                    <a:pt x="56" y="6"/>
                  </a:cubicBezTo>
                  <a:cubicBezTo>
                    <a:pt x="56" y="3"/>
                    <a:pt x="53" y="0"/>
                    <a:pt x="50" y="0"/>
                  </a:cubicBezTo>
                  <a:cubicBezTo>
                    <a:pt x="47" y="0"/>
                    <a:pt x="44" y="3"/>
                    <a:pt x="44" y="6"/>
                  </a:cubicBezTo>
                  <a:cubicBezTo>
                    <a:pt x="44" y="6"/>
                    <a:pt x="44" y="6"/>
                    <a:pt x="44" y="6"/>
                  </a:cubicBezTo>
                  <a:cubicBezTo>
                    <a:pt x="44" y="76"/>
                    <a:pt x="44" y="76"/>
                    <a:pt x="44" y="76"/>
                  </a:cubicBezTo>
                  <a:cubicBezTo>
                    <a:pt x="33" y="76"/>
                    <a:pt x="33" y="76"/>
                    <a:pt x="33" y="76"/>
                  </a:cubicBezTo>
                  <a:cubicBezTo>
                    <a:pt x="34" y="6"/>
                    <a:pt x="34" y="6"/>
                    <a:pt x="34" y="6"/>
                  </a:cubicBezTo>
                  <a:cubicBezTo>
                    <a:pt x="34" y="6"/>
                    <a:pt x="34" y="6"/>
                    <a:pt x="34" y="6"/>
                  </a:cubicBezTo>
                  <a:cubicBezTo>
                    <a:pt x="34" y="3"/>
                    <a:pt x="31" y="0"/>
                    <a:pt x="28" y="0"/>
                  </a:cubicBezTo>
                  <a:cubicBezTo>
                    <a:pt x="25" y="0"/>
                    <a:pt x="23" y="3"/>
                    <a:pt x="23" y="6"/>
                  </a:cubicBezTo>
                  <a:cubicBezTo>
                    <a:pt x="23" y="6"/>
                    <a:pt x="23" y="6"/>
                    <a:pt x="23" y="6"/>
                  </a:cubicBezTo>
                  <a:cubicBezTo>
                    <a:pt x="22" y="76"/>
                    <a:pt x="22" y="76"/>
                    <a:pt x="22" y="76"/>
                  </a:cubicBezTo>
                  <a:cubicBezTo>
                    <a:pt x="12" y="76"/>
                    <a:pt x="12" y="76"/>
                    <a:pt x="12" y="76"/>
                  </a:cubicBezTo>
                  <a:cubicBezTo>
                    <a:pt x="12" y="6"/>
                    <a:pt x="12" y="6"/>
                    <a:pt x="12" y="6"/>
                  </a:cubicBezTo>
                  <a:cubicBezTo>
                    <a:pt x="12" y="6"/>
                    <a:pt x="12" y="6"/>
                    <a:pt x="12" y="6"/>
                  </a:cubicBezTo>
                  <a:cubicBezTo>
                    <a:pt x="12" y="3"/>
                    <a:pt x="10" y="0"/>
                    <a:pt x="6" y="0"/>
                  </a:cubicBezTo>
                  <a:cubicBezTo>
                    <a:pt x="3" y="0"/>
                    <a:pt x="1" y="3"/>
                    <a:pt x="1" y="6"/>
                  </a:cubicBezTo>
                  <a:cubicBezTo>
                    <a:pt x="1" y="6"/>
                    <a:pt x="1" y="6"/>
                    <a:pt x="1" y="6"/>
                  </a:cubicBezTo>
                  <a:cubicBezTo>
                    <a:pt x="0" y="76"/>
                    <a:pt x="0" y="76"/>
                    <a:pt x="0" y="76"/>
                  </a:cubicBezTo>
                  <a:cubicBezTo>
                    <a:pt x="0" y="79"/>
                    <a:pt x="0" y="79"/>
                    <a:pt x="0" y="79"/>
                  </a:cubicBezTo>
                  <a:cubicBezTo>
                    <a:pt x="0" y="104"/>
                    <a:pt x="0" y="104"/>
                    <a:pt x="0" y="104"/>
                  </a:cubicBezTo>
                  <a:cubicBezTo>
                    <a:pt x="0" y="104"/>
                    <a:pt x="0" y="104"/>
                    <a:pt x="0" y="104"/>
                  </a:cubicBezTo>
                  <a:cubicBezTo>
                    <a:pt x="0" y="114"/>
                    <a:pt x="9" y="123"/>
                    <a:pt x="19" y="123"/>
                  </a:cubicBezTo>
                  <a:cubicBezTo>
                    <a:pt x="19" y="123"/>
                    <a:pt x="19" y="123"/>
                    <a:pt x="19" y="123"/>
                  </a:cubicBezTo>
                  <a:cubicBezTo>
                    <a:pt x="21" y="123"/>
                    <a:pt x="21" y="123"/>
                    <a:pt x="21" y="123"/>
                  </a:cubicBezTo>
                  <a:cubicBezTo>
                    <a:pt x="20" y="295"/>
                    <a:pt x="20" y="295"/>
                    <a:pt x="20" y="295"/>
                  </a:cubicBezTo>
                  <a:cubicBezTo>
                    <a:pt x="21" y="295"/>
                    <a:pt x="21" y="295"/>
                    <a:pt x="21" y="295"/>
                  </a:cubicBezTo>
                  <a:cubicBezTo>
                    <a:pt x="21" y="304"/>
                    <a:pt x="28" y="311"/>
                    <a:pt x="37" y="311"/>
                  </a:cubicBezTo>
                  <a:cubicBezTo>
                    <a:pt x="46" y="311"/>
                    <a:pt x="53" y="304"/>
                    <a:pt x="54" y="295"/>
                  </a:cubicBezTo>
                  <a:cubicBezTo>
                    <a:pt x="54" y="295"/>
                    <a:pt x="54" y="295"/>
                    <a:pt x="54" y="295"/>
                  </a:cubicBezTo>
                  <a:cubicBezTo>
                    <a:pt x="55" y="123"/>
                    <a:pt x="55" y="123"/>
                    <a:pt x="55" y="123"/>
                  </a:cubicBezTo>
                  <a:cubicBezTo>
                    <a:pt x="57" y="123"/>
                    <a:pt x="57" y="123"/>
                    <a:pt x="57" y="123"/>
                  </a:cubicBezTo>
                  <a:cubicBezTo>
                    <a:pt x="57" y="123"/>
                    <a:pt x="57" y="123"/>
                    <a:pt x="57" y="123"/>
                  </a:cubicBezTo>
                  <a:cubicBezTo>
                    <a:pt x="57" y="123"/>
                    <a:pt x="57" y="123"/>
                    <a:pt x="57" y="123"/>
                  </a:cubicBezTo>
                  <a:cubicBezTo>
                    <a:pt x="68" y="123"/>
                    <a:pt x="76" y="115"/>
                    <a:pt x="77" y="10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51" name="Icon"/>
            <p:cNvSpPr>
              <a:spLocks noEditPoints="1"/>
            </p:cNvSpPr>
            <p:nvPr/>
          </p:nvSpPr>
          <p:spPr bwMode="auto">
            <a:xfrm>
              <a:off x="3812269" y="5858322"/>
              <a:ext cx="429210" cy="438943"/>
            </a:xfrm>
            <a:custGeom>
              <a:avLst/>
              <a:gdLst>
                <a:gd name="T0" fmla="*/ 145 w 184"/>
                <a:gd name="T1" fmla="*/ 95 h 188"/>
                <a:gd name="T2" fmla="*/ 161 w 184"/>
                <a:gd name="T3" fmla="*/ 69 h 188"/>
                <a:gd name="T4" fmla="*/ 151 w 184"/>
                <a:gd name="T5" fmla="*/ 27 h 188"/>
                <a:gd name="T6" fmla="*/ 125 w 184"/>
                <a:gd name="T7" fmla="*/ 27 h 188"/>
                <a:gd name="T8" fmla="*/ 151 w 184"/>
                <a:gd name="T9" fmla="*/ 27 h 188"/>
                <a:gd name="T10" fmla="*/ 138 w 184"/>
                <a:gd name="T11" fmla="*/ 121 h 188"/>
                <a:gd name="T12" fmla="*/ 120 w 184"/>
                <a:gd name="T13" fmla="*/ 110 h 188"/>
                <a:gd name="T14" fmla="*/ 123 w 184"/>
                <a:gd name="T15" fmla="*/ 36 h 188"/>
                <a:gd name="T16" fmla="*/ 94 w 184"/>
                <a:gd name="T17" fmla="*/ 36 h 188"/>
                <a:gd name="T18" fmla="*/ 123 w 184"/>
                <a:gd name="T19" fmla="*/ 36 h 188"/>
                <a:gd name="T20" fmla="*/ 108 w 184"/>
                <a:gd name="T21" fmla="*/ 18 h 188"/>
                <a:gd name="T22" fmla="*/ 108 w 184"/>
                <a:gd name="T23" fmla="*/ 8 h 188"/>
                <a:gd name="T24" fmla="*/ 93 w 184"/>
                <a:gd name="T25" fmla="*/ 20 h 188"/>
                <a:gd name="T26" fmla="*/ 63 w 184"/>
                <a:gd name="T27" fmla="*/ 20 h 188"/>
                <a:gd name="T28" fmla="*/ 93 w 184"/>
                <a:gd name="T29" fmla="*/ 20 h 188"/>
                <a:gd name="T30" fmla="*/ 47 w 184"/>
                <a:gd name="T31" fmla="*/ 34 h 188"/>
                <a:gd name="T32" fmla="*/ 47 w 184"/>
                <a:gd name="T33" fmla="*/ 23 h 188"/>
                <a:gd name="T34" fmla="*/ 22 w 184"/>
                <a:gd name="T35" fmla="*/ 84 h 188"/>
                <a:gd name="T36" fmla="*/ 12 w 184"/>
                <a:gd name="T37" fmla="*/ 54 h 188"/>
                <a:gd name="T38" fmla="*/ 22 w 184"/>
                <a:gd name="T39" fmla="*/ 84 h 188"/>
                <a:gd name="T40" fmla="*/ 55 w 184"/>
                <a:gd name="T41" fmla="*/ 141 h 188"/>
                <a:gd name="T42" fmla="*/ 42 w 184"/>
                <a:gd name="T43" fmla="*/ 145 h 188"/>
                <a:gd name="T44" fmla="*/ 60 w 184"/>
                <a:gd name="T45" fmla="*/ 45 h 188"/>
                <a:gd name="T46" fmla="*/ 91 w 184"/>
                <a:gd name="T47" fmla="*/ 45 h 188"/>
                <a:gd name="T48" fmla="*/ 60 w 184"/>
                <a:gd name="T49" fmla="*/ 45 h 188"/>
                <a:gd name="T50" fmla="*/ 112 w 184"/>
                <a:gd name="T51" fmla="*/ 136 h 188"/>
                <a:gd name="T52" fmla="*/ 96 w 184"/>
                <a:gd name="T53" fmla="*/ 162 h 188"/>
                <a:gd name="T54" fmla="*/ 166 w 184"/>
                <a:gd name="T55" fmla="*/ 26 h 188"/>
                <a:gd name="T56" fmla="*/ 89 w 184"/>
                <a:gd name="T57" fmla="*/ 1 h 188"/>
                <a:gd name="T58" fmla="*/ 0 w 184"/>
                <a:gd name="T59" fmla="*/ 42 h 188"/>
                <a:gd name="T60" fmla="*/ 13 w 184"/>
                <a:gd name="T61" fmla="*/ 139 h 188"/>
                <a:gd name="T62" fmla="*/ 93 w 184"/>
                <a:gd name="T63" fmla="*/ 183 h 188"/>
                <a:gd name="T64" fmla="*/ 179 w 184"/>
                <a:gd name="T65" fmla="*/ 122 h 188"/>
                <a:gd name="T66" fmla="*/ 166 w 184"/>
                <a:gd name="T67" fmla="*/ 26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88">
                  <a:moveTo>
                    <a:pt x="162" y="87"/>
                  </a:moveTo>
                  <a:cubicBezTo>
                    <a:pt x="157" y="94"/>
                    <a:pt x="150" y="98"/>
                    <a:pt x="145" y="95"/>
                  </a:cubicBezTo>
                  <a:cubicBezTo>
                    <a:pt x="140" y="92"/>
                    <a:pt x="140" y="84"/>
                    <a:pt x="144" y="77"/>
                  </a:cubicBezTo>
                  <a:cubicBezTo>
                    <a:pt x="149" y="69"/>
                    <a:pt x="156" y="66"/>
                    <a:pt x="161" y="69"/>
                  </a:cubicBezTo>
                  <a:cubicBezTo>
                    <a:pt x="166" y="72"/>
                    <a:pt x="166" y="80"/>
                    <a:pt x="162" y="87"/>
                  </a:cubicBezTo>
                  <a:moveTo>
                    <a:pt x="151" y="27"/>
                  </a:moveTo>
                  <a:cubicBezTo>
                    <a:pt x="151" y="30"/>
                    <a:pt x="145" y="32"/>
                    <a:pt x="138" y="32"/>
                  </a:cubicBezTo>
                  <a:cubicBezTo>
                    <a:pt x="131" y="32"/>
                    <a:pt x="125" y="30"/>
                    <a:pt x="125" y="27"/>
                  </a:cubicBezTo>
                  <a:cubicBezTo>
                    <a:pt x="125" y="25"/>
                    <a:pt x="131" y="23"/>
                    <a:pt x="138" y="23"/>
                  </a:cubicBezTo>
                  <a:cubicBezTo>
                    <a:pt x="145" y="23"/>
                    <a:pt x="151" y="25"/>
                    <a:pt x="151" y="27"/>
                  </a:cubicBezTo>
                  <a:moveTo>
                    <a:pt x="137" y="102"/>
                  </a:moveTo>
                  <a:cubicBezTo>
                    <a:pt x="142" y="105"/>
                    <a:pt x="142" y="114"/>
                    <a:pt x="138" y="121"/>
                  </a:cubicBezTo>
                  <a:cubicBezTo>
                    <a:pt x="133" y="128"/>
                    <a:pt x="126" y="132"/>
                    <a:pt x="121" y="129"/>
                  </a:cubicBezTo>
                  <a:cubicBezTo>
                    <a:pt x="116" y="126"/>
                    <a:pt x="116" y="117"/>
                    <a:pt x="120" y="110"/>
                  </a:cubicBezTo>
                  <a:cubicBezTo>
                    <a:pt x="125" y="103"/>
                    <a:pt x="132" y="99"/>
                    <a:pt x="137" y="102"/>
                  </a:cubicBezTo>
                  <a:moveTo>
                    <a:pt x="123" y="36"/>
                  </a:moveTo>
                  <a:cubicBezTo>
                    <a:pt x="123" y="39"/>
                    <a:pt x="116" y="41"/>
                    <a:pt x="108" y="41"/>
                  </a:cubicBezTo>
                  <a:cubicBezTo>
                    <a:pt x="100" y="41"/>
                    <a:pt x="94" y="39"/>
                    <a:pt x="94" y="36"/>
                  </a:cubicBezTo>
                  <a:cubicBezTo>
                    <a:pt x="94" y="33"/>
                    <a:pt x="100" y="30"/>
                    <a:pt x="108" y="30"/>
                  </a:cubicBezTo>
                  <a:cubicBezTo>
                    <a:pt x="116" y="30"/>
                    <a:pt x="123" y="33"/>
                    <a:pt x="123" y="36"/>
                  </a:cubicBezTo>
                  <a:moveTo>
                    <a:pt x="122" y="13"/>
                  </a:moveTo>
                  <a:cubicBezTo>
                    <a:pt x="122" y="15"/>
                    <a:pt x="116" y="18"/>
                    <a:pt x="108" y="18"/>
                  </a:cubicBezTo>
                  <a:cubicBezTo>
                    <a:pt x="100" y="18"/>
                    <a:pt x="94" y="15"/>
                    <a:pt x="94" y="13"/>
                  </a:cubicBezTo>
                  <a:cubicBezTo>
                    <a:pt x="94" y="10"/>
                    <a:pt x="100" y="8"/>
                    <a:pt x="108" y="8"/>
                  </a:cubicBezTo>
                  <a:cubicBezTo>
                    <a:pt x="116" y="8"/>
                    <a:pt x="122" y="10"/>
                    <a:pt x="122" y="13"/>
                  </a:cubicBezTo>
                  <a:moveTo>
                    <a:pt x="93" y="20"/>
                  </a:moveTo>
                  <a:cubicBezTo>
                    <a:pt x="93" y="23"/>
                    <a:pt x="86" y="25"/>
                    <a:pt x="78" y="25"/>
                  </a:cubicBezTo>
                  <a:cubicBezTo>
                    <a:pt x="70" y="25"/>
                    <a:pt x="63" y="23"/>
                    <a:pt x="63" y="20"/>
                  </a:cubicBezTo>
                  <a:cubicBezTo>
                    <a:pt x="63" y="17"/>
                    <a:pt x="70" y="15"/>
                    <a:pt x="78" y="15"/>
                  </a:cubicBezTo>
                  <a:cubicBezTo>
                    <a:pt x="86" y="15"/>
                    <a:pt x="93" y="17"/>
                    <a:pt x="93" y="20"/>
                  </a:cubicBezTo>
                  <a:moveTo>
                    <a:pt x="63" y="28"/>
                  </a:moveTo>
                  <a:cubicBezTo>
                    <a:pt x="63" y="31"/>
                    <a:pt x="56" y="34"/>
                    <a:pt x="47" y="34"/>
                  </a:cubicBezTo>
                  <a:cubicBezTo>
                    <a:pt x="38" y="34"/>
                    <a:pt x="31" y="31"/>
                    <a:pt x="31" y="28"/>
                  </a:cubicBezTo>
                  <a:cubicBezTo>
                    <a:pt x="31" y="25"/>
                    <a:pt x="38" y="23"/>
                    <a:pt x="47" y="23"/>
                  </a:cubicBezTo>
                  <a:cubicBezTo>
                    <a:pt x="56" y="23"/>
                    <a:pt x="63" y="25"/>
                    <a:pt x="63" y="28"/>
                  </a:cubicBezTo>
                  <a:moveTo>
                    <a:pt x="22" y="84"/>
                  </a:moveTo>
                  <a:cubicBezTo>
                    <a:pt x="18" y="85"/>
                    <a:pt x="13" y="79"/>
                    <a:pt x="11" y="71"/>
                  </a:cubicBezTo>
                  <a:cubicBezTo>
                    <a:pt x="8" y="63"/>
                    <a:pt x="9" y="55"/>
                    <a:pt x="12" y="54"/>
                  </a:cubicBezTo>
                  <a:cubicBezTo>
                    <a:pt x="16" y="53"/>
                    <a:pt x="21" y="59"/>
                    <a:pt x="24" y="67"/>
                  </a:cubicBezTo>
                  <a:cubicBezTo>
                    <a:pt x="26" y="75"/>
                    <a:pt x="25" y="83"/>
                    <a:pt x="22" y="84"/>
                  </a:cubicBezTo>
                  <a:moveTo>
                    <a:pt x="44" y="128"/>
                  </a:moveTo>
                  <a:cubicBezTo>
                    <a:pt x="47" y="127"/>
                    <a:pt x="52" y="133"/>
                    <a:pt x="55" y="141"/>
                  </a:cubicBezTo>
                  <a:cubicBezTo>
                    <a:pt x="58" y="150"/>
                    <a:pt x="57" y="157"/>
                    <a:pt x="53" y="158"/>
                  </a:cubicBezTo>
                  <a:cubicBezTo>
                    <a:pt x="50" y="160"/>
                    <a:pt x="45" y="154"/>
                    <a:pt x="42" y="145"/>
                  </a:cubicBezTo>
                  <a:cubicBezTo>
                    <a:pt x="39" y="137"/>
                    <a:pt x="40" y="130"/>
                    <a:pt x="44" y="128"/>
                  </a:cubicBezTo>
                  <a:moveTo>
                    <a:pt x="60" y="45"/>
                  </a:moveTo>
                  <a:cubicBezTo>
                    <a:pt x="60" y="42"/>
                    <a:pt x="67" y="39"/>
                    <a:pt x="76" y="39"/>
                  </a:cubicBezTo>
                  <a:cubicBezTo>
                    <a:pt x="84" y="39"/>
                    <a:pt x="91" y="42"/>
                    <a:pt x="91" y="45"/>
                  </a:cubicBezTo>
                  <a:cubicBezTo>
                    <a:pt x="91" y="48"/>
                    <a:pt x="84" y="50"/>
                    <a:pt x="76" y="50"/>
                  </a:cubicBezTo>
                  <a:cubicBezTo>
                    <a:pt x="67" y="50"/>
                    <a:pt x="60" y="48"/>
                    <a:pt x="60" y="45"/>
                  </a:cubicBezTo>
                  <a:moveTo>
                    <a:pt x="95" y="144"/>
                  </a:moveTo>
                  <a:cubicBezTo>
                    <a:pt x="99" y="137"/>
                    <a:pt x="107" y="133"/>
                    <a:pt x="112" y="136"/>
                  </a:cubicBezTo>
                  <a:cubicBezTo>
                    <a:pt x="117" y="139"/>
                    <a:pt x="117" y="148"/>
                    <a:pt x="113" y="155"/>
                  </a:cubicBezTo>
                  <a:cubicBezTo>
                    <a:pt x="109" y="162"/>
                    <a:pt x="101" y="165"/>
                    <a:pt x="96" y="162"/>
                  </a:cubicBezTo>
                  <a:cubicBezTo>
                    <a:pt x="91" y="159"/>
                    <a:pt x="91" y="151"/>
                    <a:pt x="95" y="144"/>
                  </a:cubicBezTo>
                  <a:moveTo>
                    <a:pt x="166" y="26"/>
                  </a:moveTo>
                  <a:cubicBezTo>
                    <a:pt x="153" y="19"/>
                    <a:pt x="129" y="6"/>
                    <a:pt x="120" y="4"/>
                  </a:cubicBezTo>
                  <a:cubicBezTo>
                    <a:pt x="110" y="1"/>
                    <a:pt x="100" y="0"/>
                    <a:pt x="89" y="1"/>
                  </a:cubicBezTo>
                  <a:cubicBezTo>
                    <a:pt x="78" y="3"/>
                    <a:pt x="36" y="13"/>
                    <a:pt x="24" y="16"/>
                  </a:cubicBezTo>
                  <a:cubicBezTo>
                    <a:pt x="12" y="19"/>
                    <a:pt x="0" y="28"/>
                    <a:pt x="0" y="42"/>
                  </a:cubicBezTo>
                  <a:cubicBezTo>
                    <a:pt x="0" y="55"/>
                    <a:pt x="1" y="97"/>
                    <a:pt x="2" y="108"/>
                  </a:cubicBezTo>
                  <a:cubicBezTo>
                    <a:pt x="3" y="118"/>
                    <a:pt x="6" y="132"/>
                    <a:pt x="13" y="139"/>
                  </a:cubicBezTo>
                  <a:cubicBezTo>
                    <a:pt x="20" y="145"/>
                    <a:pt x="50" y="173"/>
                    <a:pt x="56" y="178"/>
                  </a:cubicBezTo>
                  <a:cubicBezTo>
                    <a:pt x="63" y="183"/>
                    <a:pt x="77" y="188"/>
                    <a:pt x="93" y="183"/>
                  </a:cubicBezTo>
                  <a:cubicBezTo>
                    <a:pt x="110" y="178"/>
                    <a:pt x="150" y="159"/>
                    <a:pt x="160" y="155"/>
                  </a:cubicBezTo>
                  <a:cubicBezTo>
                    <a:pt x="170" y="151"/>
                    <a:pt x="177" y="136"/>
                    <a:pt x="179" y="122"/>
                  </a:cubicBezTo>
                  <a:cubicBezTo>
                    <a:pt x="180" y="107"/>
                    <a:pt x="181" y="74"/>
                    <a:pt x="182" y="58"/>
                  </a:cubicBezTo>
                  <a:cubicBezTo>
                    <a:pt x="184" y="42"/>
                    <a:pt x="179" y="33"/>
                    <a:pt x="166" y="2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52" name="Icon"/>
            <p:cNvSpPr>
              <a:spLocks noEditPoints="1"/>
            </p:cNvSpPr>
            <p:nvPr/>
          </p:nvSpPr>
          <p:spPr bwMode="auto">
            <a:xfrm>
              <a:off x="5015863" y="5874506"/>
              <a:ext cx="405831" cy="406575"/>
            </a:xfrm>
            <a:custGeom>
              <a:avLst/>
              <a:gdLst>
                <a:gd name="T0" fmla="*/ 197 w 228"/>
                <a:gd name="T1" fmla="*/ 35 h 228"/>
                <a:gd name="T2" fmla="*/ 114 w 228"/>
                <a:gd name="T3" fmla="*/ 0 h 228"/>
                <a:gd name="T4" fmla="*/ 31 w 228"/>
                <a:gd name="T5" fmla="*/ 36 h 228"/>
                <a:gd name="T6" fmla="*/ 0 w 228"/>
                <a:gd name="T7" fmla="*/ 114 h 228"/>
                <a:gd name="T8" fmla="*/ 32 w 228"/>
                <a:gd name="T9" fmla="*/ 192 h 228"/>
                <a:gd name="T10" fmla="*/ 114 w 228"/>
                <a:gd name="T11" fmla="*/ 228 h 228"/>
                <a:gd name="T12" fmla="*/ 197 w 228"/>
                <a:gd name="T13" fmla="*/ 192 h 228"/>
                <a:gd name="T14" fmla="*/ 228 w 228"/>
                <a:gd name="T15" fmla="*/ 114 h 228"/>
                <a:gd name="T16" fmla="*/ 215 w 228"/>
                <a:gd name="T17" fmla="*/ 83 h 228"/>
                <a:gd name="T18" fmla="*/ 199 w 228"/>
                <a:gd name="T19" fmla="*/ 111 h 228"/>
                <a:gd name="T20" fmla="*/ 159 w 228"/>
                <a:gd name="T21" fmla="*/ 110 h 228"/>
                <a:gd name="T22" fmla="*/ 139 w 228"/>
                <a:gd name="T23" fmla="*/ 76 h 228"/>
                <a:gd name="T24" fmla="*/ 159 w 228"/>
                <a:gd name="T25" fmla="*/ 41 h 228"/>
                <a:gd name="T26" fmla="*/ 215 w 228"/>
                <a:gd name="T27" fmla="*/ 83 h 228"/>
                <a:gd name="T28" fmla="*/ 134 w 228"/>
                <a:gd name="T29" fmla="*/ 149 h 228"/>
                <a:gd name="T30" fmla="*/ 74 w 228"/>
                <a:gd name="T31" fmla="*/ 114 h 228"/>
                <a:gd name="T32" fmla="*/ 134 w 228"/>
                <a:gd name="T33" fmla="*/ 79 h 228"/>
                <a:gd name="T34" fmla="*/ 185 w 228"/>
                <a:gd name="T35" fmla="*/ 35 h 228"/>
                <a:gd name="T36" fmla="*/ 146 w 228"/>
                <a:gd name="T37" fmla="*/ 13 h 228"/>
                <a:gd name="T38" fmla="*/ 89 w 228"/>
                <a:gd name="T39" fmla="*/ 11 h 228"/>
                <a:gd name="T40" fmla="*/ 139 w 228"/>
                <a:gd name="T41" fmla="*/ 11 h 228"/>
                <a:gd name="T42" fmla="*/ 154 w 228"/>
                <a:gd name="T43" fmla="*/ 38 h 228"/>
                <a:gd name="T44" fmla="*/ 134 w 228"/>
                <a:gd name="T45" fmla="*/ 73 h 228"/>
                <a:gd name="T46" fmla="*/ 94 w 228"/>
                <a:gd name="T47" fmla="*/ 73 h 228"/>
                <a:gd name="T48" fmla="*/ 73 w 228"/>
                <a:gd name="T49" fmla="*/ 38 h 228"/>
                <a:gd name="T50" fmla="*/ 82 w 228"/>
                <a:gd name="T51" fmla="*/ 13 h 228"/>
                <a:gd name="T52" fmla="*/ 42 w 228"/>
                <a:gd name="T53" fmla="*/ 36 h 228"/>
                <a:gd name="T54" fmla="*/ 37 w 228"/>
                <a:gd name="T55" fmla="*/ 41 h 228"/>
                <a:gd name="T56" fmla="*/ 69 w 228"/>
                <a:gd name="T57" fmla="*/ 41 h 228"/>
                <a:gd name="T58" fmla="*/ 89 w 228"/>
                <a:gd name="T59" fmla="*/ 76 h 228"/>
                <a:gd name="T60" fmla="*/ 28 w 228"/>
                <a:gd name="T61" fmla="*/ 111 h 228"/>
                <a:gd name="T62" fmla="*/ 37 w 228"/>
                <a:gd name="T63" fmla="*/ 41 h 228"/>
                <a:gd name="T64" fmla="*/ 10 w 228"/>
                <a:gd name="T65" fmla="*/ 91 h 228"/>
                <a:gd name="T66" fmla="*/ 11 w 228"/>
                <a:gd name="T67" fmla="*/ 137 h 228"/>
                <a:gd name="T68" fmla="*/ 13 w 228"/>
                <a:gd name="T69" fmla="*/ 145 h 228"/>
                <a:gd name="T70" fmla="*/ 69 w 228"/>
                <a:gd name="T71" fmla="*/ 117 h 228"/>
                <a:gd name="T72" fmla="*/ 90 w 228"/>
                <a:gd name="T73" fmla="*/ 152 h 228"/>
                <a:gd name="T74" fmla="*/ 68 w 228"/>
                <a:gd name="T75" fmla="*/ 187 h 228"/>
                <a:gd name="T76" fmla="*/ 13 w 228"/>
                <a:gd name="T77" fmla="*/ 145 h 228"/>
                <a:gd name="T78" fmla="*/ 69 w 228"/>
                <a:gd name="T79" fmla="*/ 192 h 228"/>
                <a:gd name="T80" fmla="*/ 43 w 228"/>
                <a:gd name="T81" fmla="*/ 192 h 228"/>
                <a:gd name="T82" fmla="*/ 114 w 228"/>
                <a:gd name="T83" fmla="*/ 220 h 228"/>
                <a:gd name="T84" fmla="*/ 74 w 228"/>
                <a:gd name="T85" fmla="*/ 190 h 228"/>
                <a:gd name="T86" fmla="*/ 94 w 228"/>
                <a:gd name="T87" fmla="*/ 154 h 228"/>
                <a:gd name="T88" fmla="*/ 134 w 228"/>
                <a:gd name="T89" fmla="*/ 154 h 228"/>
                <a:gd name="T90" fmla="*/ 139 w 228"/>
                <a:gd name="T91" fmla="*/ 217 h 228"/>
                <a:gd name="T92" fmla="*/ 159 w 228"/>
                <a:gd name="T93" fmla="*/ 192 h 228"/>
                <a:gd name="T94" fmla="*/ 146 w 228"/>
                <a:gd name="T95" fmla="*/ 215 h 228"/>
                <a:gd name="T96" fmla="*/ 159 w 228"/>
                <a:gd name="T97" fmla="*/ 186 h 228"/>
                <a:gd name="T98" fmla="*/ 159 w 228"/>
                <a:gd name="T99" fmla="*/ 116 h 228"/>
                <a:gd name="T100" fmla="*/ 199 w 228"/>
                <a:gd name="T101" fmla="*/ 116 h 228"/>
                <a:gd name="T102" fmla="*/ 216 w 228"/>
                <a:gd name="T103" fmla="*/ 144 h 228"/>
                <a:gd name="T104" fmla="*/ 217 w 228"/>
                <a:gd name="T105" fmla="*/ 136 h 228"/>
                <a:gd name="T106" fmla="*/ 217 w 228"/>
                <a:gd name="T107" fmla="*/ 91 h 228"/>
                <a:gd name="T108" fmla="*/ 217 w 228"/>
                <a:gd name="T109" fmla="*/ 136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28" h="228">
                  <a:moveTo>
                    <a:pt x="223" y="81"/>
                  </a:moveTo>
                  <a:cubicBezTo>
                    <a:pt x="218" y="64"/>
                    <a:pt x="209" y="48"/>
                    <a:pt x="197" y="35"/>
                  </a:cubicBezTo>
                  <a:cubicBezTo>
                    <a:pt x="182" y="20"/>
                    <a:pt x="162" y="8"/>
                    <a:pt x="140" y="3"/>
                  </a:cubicBezTo>
                  <a:cubicBezTo>
                    <a:pt x="132" y="1"/>
                    <a:pt x="123" y="0"/>
                    <a:pt x="114" y="0"/>
                  </a:cubicBezTo>
                  <a:cubicBezTo>
                    <a:pt x="105" y="0"/>
                    <a:pt x="96" y="1"/>
                    <a:pt x="87" y="3"/>
                  </a:cubicBezTo>
                  <a:cubicBezTo>
                    <a:pt x="65" y="8"/>
                    <a:pt x="46" y="20"/>
                    <a:pt x="31" y="36"/>
                  </a:cubicBezTo>
                  <a:cubicBezTo>
                    <a:pt x="19" y="48"/>
                    <a:pt x="10" y="64"/>
                    <a:pt x="5" y="81"/>
                  </a:cubicBezTo>
                  <a:cubicBezTo>
                    <a:pt x="2" y="91"/>
                    <a:pt x="0" y="102"/>
                    <a:pt x="0" y="114"/>
                  </a:cubicBezTo>
                  <a:cubicBezTo>
                    <a:pt x="0" y="125"/>
                    <a:pt x="2" y="137"/>
                    <a:pt x="5" y="147"/>
                  </a:cubicBezTo>
                  <a:cubicBezTo>
                    <a:pt x="10" y="164"/>
                    <a:pt x="19" y="180"/>
                    <a:pt x="32" y="192"/>
                  </a:cubicBezTo>
                  <a:cubicBezTo>
                    <a:pt x="46" y="208"/>
                    <a:pt x="66" y="219"/>
                    <a:pt x="87" y="225"/>
                  </a:cubicBezTo>
                  <a:cubicBezTo>
                    <a:pt x="96" y="227"/>
                    <a:pt x="105" y="228"/>
                    <a:pt x="114" y="228"/>
                  </a:cubicBezTo>
                  <a:cubicBezTo>
                    <a:pt x="123" y="228"/>
                    <a:pt x="132" y="227"/>
                    <a:pt x="140" y="225"/>
                  </a:cubicBezTo>
                  <a:cubicBezTo>
                    <a:pt x="162" y="219"/>
                    <a:pt x="182" y="208"/>
                    <a:pt x="197" y="192"/>
                  </a:cubicBezTo>
                  <a:cubicBezTo>
                    <a:pt x="209" y="179"/>
                    <a:pt x="218" y="163"/>
                    <a:pt x="223" y="146"/>
                  </a:cubicBezTo>
                  <a:cubicBezTo>
                    <a:pt x="226" y="136"/>
                    <a:pt x="228" y="125"/>
                    <a:pt x="228" y="114"/>
                  </a:cubicBezTo>
                  <a:cubicBezTo>
                    <a:pt x="228" y="102"/>
                    <a:pt x="226" y="91"/>
                    <a:pt x="223" y="81"/>
                  </a:cubicBezTo>
                  <a:close/>
                  <a:moveTo>
                    <a:pt x="215" y="83"/>
                  </a:moveTo>
                  <a:cubicBezTo>
                    <a:pt x="200" y="110"/>
                    <a:pt x="200" y="110"/>
                    <a:pt x="200" y="110"/>
                  </a:cubicBezTo>
                  <a:cubicBezTo>
                    <a:pt x="199" y="111"/>
                    <a:pt x="199" y="111"/>
                    <a:pt x="199" y="111"/>
                  </a:cubicBezTo>
                  <a:cubicBezTo>
                    <a:pt x="159" y="111"/>
                    <a:pt x="159" y="111"/>
                    <a:pt x="159" y="111"/>
                  </a:cubicBezTo>
                  <a:cubicBezTo>
                    <a:pt x="159" y="110"/>
                    <a:pt x="159" y="110"/>
                    <a:pt x="159" y="110"/>
                  </a:cubicBezTo>
                  <a:cubicBezTo>
                    <a:pt x="139" y="76"/>
                    <a:pt x="139" y="76"/>
                    <a:pt x="139" y="76"/>
                  </a:cubicBezTo>
                  <a:cubicBezTo>
                    <a:pt x="139" y="76"/>
                    <a:pt x="139" y="76"/>
                    <a:pt x="139" y="76"/>
                  </a:cubicBezTo>
                  <a:cubicBezTo>
                    <a:pt x="159" y="41"/>
                    <a:pt x="159" y="41"/>
                    <a:pt x="159" y="41"/>
                  </a:cubicBezTo>
                  <a:cubicBezTo>
                    <a:pt x="159" y="41"/>
                    <a:pt x="159" y="41"/>
                    <a:pt x="159" y="41"/>
                  </a:cubicBezTo>
                  <a:cubicBezTo>
                    <a:pt x="191" y="41"/>
                    <a:pt x="191" y="41"/>
                    <a:pt x="191" y="41"/>
                  </a:cubicBezTo>
                  <a:cubicBezTo>
                    <a:pt x="202" y="53"/>
                    <a:pt x="211" y="67"/>
                    <a:pt x="215" y="83"/>
                  </a:cubicBezTo>
                  <a:close/>
                  <a:moveTo>
                    <a:pt x="154" y="113"/>
                  </a:moveTo>
                  <a:cubicBezTo>
                    <a:pt x="134" y="149"/>
                    <a:pt x="134" y="149"/>
                    <a:pt x="134" y="149"/>
                  </a:cubicBezTo>
                  <a:cubicBezTo>
                    <a:pt x="94" y="149"/>
                    <a:pt x="94" y="149"/>
                    <a:pt x="94" y="149"/>
                  </a:cubicBezTo>
                  <a:cubicBezTo>
                    <a:pt x="74" y="114"/>
                    <a:pt x="74" y="114"/>
                    <a:pt x="74" y="114"/>
                  </a:cubicBezTo>
                  <a:cubicBezTo>
                    <a:pt x="94" y="79"/>
                    <a:pt x="94" y="79"/>
                    <a:pt x="94" y="79"/>
                  </a:cubicBezTo>
                  <a:cubicBezTo>
                    <a:pt x="134" y="79"/>
                    <a:pt x="134" y="79"/>
                    <a:pt x="134" y="79"/>
                  </a:cubicBezTo>
                  <a:lnTo>
                    <a:pt x="154" y="113"/>
                  </a:lnTo>
                  <a:close/>
                  <a:moveTo>
                    <a:pt x="185" y="35"/>
                  </a:moveTo>
                  <a:cubicBezTo>
                    <a:pt x="159" y="35"/>
                    <a:pt x="159" y="35"/>
                    <a:pt x="159" y="35"/>
                  </a:cubicBezTo>
                  <a:cubicBezTo>
                    <a:pt x="146" y="13"/>
                    <a:pt x="146" y="13"/>
                    <a:pt x="146" y="13"/>
                  </a:cubicBezTo>
                  <a:cubicBezTo>
                    <a:pt x="161" y="17"/>
                    <a:pt x="174" y="25"/>
                    <a:pt x="185" y="35"/>
                  </a:cubicBezTo>
                  <a:close/>
                  <a:moveTo>
                    <a:pt x="89" y="11"/>
                  </a:moveTo>
                  <a:cubicBezTo>
                    <a:pt x="97" y="9"/>
                    <a:pt x="105" y="8"/>
                    <a:pt x="114" y="8"/>
                  </a:cubicBezTo>
                  <a:cubicBezTo>
                    <a:pt x="122" y="8"/>
                    <a:pt x="131" y="9"/>
                    <a:pt x="139" y="11"/>
                  </a:cubicBezTo>
                  <a:cubicBezTo>
                    <a:pt x="154" y="38"/>
                    <a:pt x="154" y="38"/>
                    <a:pt x="154" y="38"/>
                  </a:cubicBezTo>
                  <a:cubicBezTo>
                    <a:pt x="154" y="38"/>
                    <a:pt x="154" y="38"/>
                    <a:pt x="154" y="38"/>
                  </a:cubicBezTo>
                  <a:cubicBezTo>
                    <a:pt x="134" y="73"/>
                    <a:pt x="134" y="73"/>
                    <a:pt x="134" y="73"/>
                  </a:cubicBezTo>
                  <a:cubicBezTo>
                    <a:pt x="134" y="73"/>
                    <a:pt x="134" y="73"/>
                    <a:pt x="134" y="73"/>
                  </a:cubicBezTo>
                  <a:cubicBezTo>
                    <a:pt x="94" y="73"/>
                    <a:pt x="94" y="73"/>
                    <a:pt x="94" y="73"/>
                  </a:cubicBezTo>
                  <a:cubicBezTo>
                    <a:pt x="94" y="73"/>
                    <a:pt x="94" y="73"/>
                    <a:pt x="94" y="73"/>
                  </a:cubicBezTo>
                  <a:cubicBezTo>
                    <a:pt x="73" y="38"/>
                    <a:pt x="73" y="38"/>
                    <a:pt x="73" y="38"/>
                  </a:cubicBezTo>
                  <a:cubicBezTo>
                    <a:pt x="73" y="38"/>
                    <a:pt x="73" y="38"/>
                    <a:pt x="73" y="38"/>
                  </a:cubicBezTo>
                  <a:lnTo>
                    <a:pt x="89" y="11"/>
                  </a:lnTo>
                  <a:close/>
                  <a:moveTo>
                    <a:pt x="82" y="13"/>
                  </a:moveTo>
                  <a:cubicBezTo>
                    <a:pt x="68" y="36"/>
                    <a:pt x="68" y="36"/>
                    <a:pt x="68" y="36"/>
                  </a:cubicBezTo>
                  <a:cubicBezTo>
                    <a:pt x="42" y="36"/>
                    <a:pt x="42" y="36"/>
                    <a:pt x="42" y="36"/>
                  </a:cubicBezTo>
                  <a:cubicBezTo>
                    <a:pt x="53" y="25"/>
                    <a:pt x="67" y="17"/>
                    <a:pt x="82" y="13"/>
                  </a:cubicBezTo>
                  <a:close/>
                  <a:moveTo>
                    <a:pt x="37" y="41"/>
                  </a:moveTo>
                  <a:cubicBezTo>
                    <a:pt x="69" y="41"/>
                    <a:pt x="69" y="41"/>
                    <a:pt x="69" y="41"/>
                  </a:cubicBezTo>
                  <a:cubicBezTo>
                    <a:pt x="69" y="41"/>
                    <a:pt x="69" y="41"/>
                    <a:pt x="69" y="41"/>
                  </a:cubicBezTo>
                  <a:cubicBezTo>
                    <a:pt x="89" y="76"/>
                    <a:pt x="89" y="76"/>
                    <a:pt x="89" y="76"/>
                  </a:cubicBezTo>
                  <a:cubicBezTo>
                    <a:pt x="89" y="76"/>
                    <a:pt x="89" y="76"/>
                    <a:pt x="89" y="76"/>
                  </a:cubicBezTo>
                  <a:cubicBezTo>
                    <a:pt x="69" y="111"/>
                    <a:pt x="69" y="111"/>
                    <a:pt x="69" y="111"/>
                  </a:cubicBezTo>
                  <a:cubicBezTo>
                    <a:pt x="28" y="111"/>
                    <a:pt x="28" y="111"/>
                    <a:pt x="28" y="111"/>
                  </a:cubicBezTo>
                  <a:cubicBezTo>
                    <a:pt x="12" y="84"/>
                    <a:pt x="12" y="84"/>
                    <a:pt x="12" y="84"/>
                  </a:cubicBezTo>
                  <a:cubicBezTo>
                    <a:pt x="17" y="67"/>
                    <a:pt x="26" y="53"/>
                    <a:pt x="37" y="41"/>
                  </a:cubicBezTo>
                  <a:close/>
                  <a:moveTo>
                    <a:pt x="8" y="114"/>
                  </a:moveTo>
                  <a:cubicBezTo>
                    <a:pt x="8" y="106"/>
                    <a:pt x="9" y="98"/>
                    <a:pt x="10" y="91"/>
                  </a:cubicBezTo>
                  <a:cubicBezTo>
                    <a:pt x="24" y="114"/>
                    <a:pt x="24" y="114"/>
                    <a:pt x="24" y="114"/>
                  </a:cubicBezTo>
                  <a:cubicBezTo>
                    <a:pt x="11" y="137"/>
                    <a:pt x="11" y="137"/>
                    <a:pt x="11" y="137"/>
                  </a:cubicBezTo>
                  <a:cubicBezTo>
                    <a:pt x="9" y="130"/>
                    <a:pt x="8" y="122"/>
                    <a:pt x="8" y="114"/>
                  </a:cubicBezTo>
                  <a:close/>
                  <a:moveTo>
                    <a:pt x="13" y="145"/>
                  </a:moveTo>
                  <a:cubicBezTo>
                    <a:pt x="29" y="117"/>
                    <a:pt x="29" y="117"/>
                    <a:pt x="29" y="117"/>
                  </a:cubicBezTo>
                  <a:cubicBezTo>
                    <a:pt x="69" y="117"/>
                    <a:pt x="69" y="117"/>
                    <a:pt x="69" y="117"/>
                  </a:cubicBezTo>
                  <a:cubicBezTo>
                    <a:pt x="89" y="151"/>
                    <a:pt x="89" y="151"/>
                    <a:pt x="89" y="151"/>
                  </a:cubicBezTo>
                  <a:cubicBezTo>
                    <a:pt x="90" y="152"/>
                    <a:pt x="90" y="152"/>
                    <a:pt x="90" y="152"/>
                  </a:cubicBezTo>
                  <a:cubicBezTo>
                    <a:pt x="69" y="187"/>
                    <a:pt x="69" y="187"/>
                    <a:pt x="69" y="187"/>
                  </a:cubicBezTo>
                  <a:cubicBezTo>
                    <a:pt x="68" y="187"/>
                    <a:pt x="68" y="187"/>
                    <a:pt x="68" y="187"/>
                  </a:cubicBezTo>
                  <a:cubicBezTo>
                    <a:pt x="37" y="187"/>
                    <a:pt x="37" y="187"/>
                    <a:pt x="37" y="187"/>
                  </a:cubicBezTo>
                  <a:cubicBezTo>
                    <a:pt x="26" y="175"/>
                    <a:pt x="17" y="161"/>
                    <a:pt x="13" y="145"/>
                  </a:cubicBezTo>
                  <a:close/>
                  <a:moveTo>
                    <a:pt x="43" y="192"/>
                  </a:moveTo>
                  <a:cubicBezTo>
                    <a:pt x="69" y="192"/>
                    <a:pt x="69" y="192"/>
                    <a:pt x="69" y="192"/>
                  </a:cubicBezTo>
                  <a:cubicBezTo>
                    <a:pt x="82" y="215"/>
                    <a:pt x="82" y="215"/>
                    <a:pt x="82" y="215"/>
                  </a:cubicBezTo>
                  <a:cubicBezTo>
                    <a:pt x="67" y="210"/>
                    <a:pt x="54" y="202"/>
                    <a:pt x="43" y="192"/>
                  </a:cubicBezTo>
                  <a:close/>
                  <a:moveTo>
                    <a:pt x="139" y="217"/>
                  </a:moveTo>
                  <a:cubicBezTo>
                    <a:pt x="131" y="219"/>
                    <a:pt x="122" y="220"/>
                    <a:pt x="114" y="220"/>
                  </a:cubicBezTo>
                  <a:cubicBezTo>
                    <a:pt x="105" y="220"/>
                    <a:pt x="97" y="219"/>
                    <a:pt x="89" y="217"/>
                  </a:cubicBezTo>
                  <a:cubicBezTo>
                    <a:pt x="74" y="190"/>
                    <a:pt x="74" y="190"/>
                    <a:pt x="74" y="190"/>
                  </a:cubicBezTo>
                  <a:cubicBezTo>
                    <a:pt x="73" y="189"/>
                    <a:pt x="73" y="189"/>
                    <a:pt x="73" y="189"/>
                  </a:cubicBezTo>
                  <a:cubicBezTo>
                    <a:pt x="94" y="154"/>
                    <a:pt x="94" y="154"/>
                    <a:pt x="94" y="154"/>
                  </a:cubicBezTo>
                  <a:cubicBezTo>
                    <a:pt x="95" y="154"/>
                    <a:pt x="95" y="154"/>
                    <a:pt x="95" y="154"/>
                  </a:cubicBezTo>
                  <a:cubicBezTo>
                    <a:pt x="134" y="154"/>
                    <a:pt x="134" y="154"/>
                    <a:pt x="134" y="154"/>
                  </a:cubicBezTo>
                  <a:cubicBezTo>
                    <a:pt x="154" y="189"/>
                    <a:pt x="154" y="189"/>
                    <a:pt x="154" y="189"/>
                  </a:cubicBezTo>
                  <a:lnTo>
                    <a:pt x="139" y="217"/>
                  </a:lnTo>
                  <a:close/>
                  <a:moveTo>
                    <a:pt x="146" y="215"/>
                  </a:moveTo>
                  <a:cubicBezTo>
                    <a:pt x="159" y="192"/>
                    <a:pt x="159" y="192"/>
                    <a:pt x="159" y="192"/>
                  </a:cubicBezTo>
                  <a:cubicBezTo>
                    <a:pt x="186" y="192"/>
                    <a:pt x="186" y="192"/>
                    <a:pt x="186" y="192"/>
                  </a:cubicBezTo>
                  <a:cubicBezTo>
                    <a:pt x="174" y="202"/>
                    <a:pt x="161" y="210"/>
                    <a:pt x="146" y="215"/>
                  </a:cubicBezTo>
                  <a:close/>
                  <a:moveTo>
                    <a:pt x="191" y="186"/>
                  </a:moveTo>
                  <a:cubicBezTo>
                    <a:pt x="159" y="186"/>
                    <a:pt x="159" y="186"/>
                    <a:pt x="159" y="186"/>
                  </a:cubicBezTo>
                  <a:cubicBezTo>
                    <a:pt x="139" y="151"/>
                    <a:pt x="139" y="151"/>
                    <a:pt x="139" y="151"/>
                  </a:cubicBezTo>
                  <a:cubicBezTo>
                    <a:pt x="159" y="116"/>
                    <a:pt x="159" y="116"/>
                    <a:pt x="159" y="116"/>
                  </a:cubicBezTo>
                  <a:cubicBezTo>
                    <a:pt x="159" y="116"/>
                    <a:pt x="159" y="116"/>
                    <a:pt x="159" y="116"/>
                  </a:cubicBezTo>
                  <a:cubicBezTo>
                    <a:pt x="199" y="116"/>
                    <a:pt x="199" y="116"/>
                    <a:pt x="199" y="116"/>
                  </a:cubicBezTo>
                  <a:cubicBezTo>
                    <a:pt x="200" y="116"/>
                    <a:pt x="200" y="116"/>
                    <a:pt x="200" y="116"/>
                  </a:cubicBezTo>
                  <a:cubicBezTo>
                    <a:pt x="216" y="144"/>
                    <a:pt x="216" y="144"/>
                    <a:pt x="216" y="144"/>
                  </a:cubicBezTo>
                  <a:cubicBezTo>
                    <a:pt x="211" y="160"/>
                    <a:pt x="202" y="174"/>
                    <a:pt x="191" y="186"/>
                  </a:cubicBezTo>
                  <a:close/>
                  <a:moveTo>
                    <a:pt x="217" y="136"/>
                  </a:moveTo>
                  <a:cubicBezTo>
                    <a:pt x="204" y="113"/>
                    <a:pt x="204" y="113"/>
                    <a:pt x="204" y="113"/>
                  </a:cubicBezTo>
                  <a:cubicBezTo>
                    <a:pt x="217" y="91"/>
                    <a:pt x="217" y="91"/>
                    <a:pt x="217" y="91"/>
                  </a:cubicBezTo>
                  <a:cubicBezTo>
                    <a:pt x="219" y="98"/>
                    <a:pt x="220" y="106"/>
                    <a:pt x="220" y="114"/>
                  </a:cubicBezTo>
                  <a:cubicBezTo>
                    <a:pt x="220" y="121"/>
                    <a:pt x="219" y="129"/>
                    <a:pt x="217" y="13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53" name="Icon"/>
            <p:cNvSpPr>
              <a:spLocks noEditPoints="1"/>
            </p:cNvSpPr>
            <p:nvPr/>
          </p:nvSpPr>
          <p:spPr bwMode="auto">
            <a:xfrm>
              <a:off x="4534128" y="6443014"/>
              <a:ext cx="262678" cy="461133"/>
            </a:xfrm>
            <a:custGeom>
              <a:avLst/>
              <a:gdLst>
                <a:gd name="T0" fmla="*/ 185 w 189"/>
                <a:gd name="T1" fmla="*/ 1 h 334"/>
                <a:gd name="T2" fmla="*/ 183 w 189"/>
                <a:gd name="T3" fmla="*/ 0 h 334"/>
                <a:gd name="T4" fmla="*/ 4 w 189"/>
                <a:gd name="T5" fmla="*/ 1 h 334"/>
                <a:gd name="T6" fmla="*/ 2 w 189"/>
                <a:gd name="T7" fmla="*/ 2 h 334"/>
                <a:gd name="T8" fmla="*/ 1 w 189"/>
                <a:gd name="T9" fmla="*/ 5 h 334"/>
                <a:gd name="T10" fmla="*/ 4 w 189"/>
                <a:gd name="T11" fmla="*/ 50 h 334"/>
                <a:gd name="T12" fmla="*/ 7 w 189"/>
                <a:gd name="T13" fmla="*/ 50 h 334"/>
                <a:gd name="T14" fmla="*/ 182 w 189"/>
                <a:gd name="T15" fmla="*/ 48 h 334"/>
                <a:gd name="T16" fmla="*/ 185 w 189"/>
                <a:gd name="T17" fmla="*/ 48 h 334"/>
                <a:gd name="T18" fmla="*/ 185 w 189"/>
                <a:gd name="T19" fmla="*/ 3 h 334"/>
                <a:gd name="T20" fmla="*/ 185 w 189"/>
                <a:gd name="T21" fmla="*/ 1 h 334"/>
                <a:gd name="T22" fmla="*/ 179 w 189"/>
                <a:gd name="T23" fmla="*/ 46 h 334"/>
                <a:gd name="T24" fmla="*/ 9 w 189"/>
                <a:gd name="T25" fmla="*/ 48 h 334"/>
                <a:gd name="T26" fmla="*/ 7 w 189"/>
                <a:gd name="T27" fmla="*/ 7 h 334"/>
                <a:gd name="T28" fmla="*/ 180 w 189"/>
                <a:gd name="T29" fmla="*/ 6 h 334"/>
                <a:gd name="T30" fmla="*/ 179 w 189"/>
                <a:gd name="T31" fmla="*/ 46 h 334"/>
                <a:gd name="T32" fmla="*/ 2 w 189"/>
                <a:gd name="T33" fmla="*/ 58 h 334"/>
                <a:gd name="T34" fmla="*/ 0 w 189"/>
                <a:gd name="T35" fmla="*/ 78 h 334"/>
                <a:gd name="T36" fmla="*/ 0 w 189"/>
                <a:gd name="T37" fmla="*/ 78 h 334"/>
                <a:gd name="T38" fmla="*/ 10 w 189"/>
                <a:gd name="T39" fmla="*/ 110 h 334"/>
                <a:gd name="T40" fmla="*/ 10 w 189"/>
                <a:gd name="T41" fmla="*/ 111 h 334"/>
                <a:gd name="T42" fmla="*/ 10 w 189"/>
                <a:gd name="T43" fmla="*/ 111 h 334"/>
                <a:gd name="T44" fmla="*/ 10 w 189"/>
                <a:gd name="T45" fmla="*/ 111 h 334"/>
                <a:gd name="T46" fmla="*/ 13 w 189"/>
                <a:gd name="T47" fmla="*/ 143 h 334"/>
                <a:gd name="T48" fmla="*/ 13 w 189"/>
                <a:gd name="T49" fmla="*/ 150 h 334"/>
                <a:gd name="T50" fmla="*/ 14 w 189"/>
                <a:gd name="T51" fmla="*/ 158 h 334"/>
                <a:gd name="T52" fmla="*/ 26 w 189"/>
                <a:gd name="T53" fmla="*/ 294 h 334"/>
                <a:gd name="T54" fmla="*/ 27 w 189"/>
                <a:gd name="T55" fmla="*/ 299 h 334"/>
                <a:gd name="T56" fmla="*/ 28 w 189"/>
                <a:gd name="T57" fmla="*/ 311 h 334"/>
                <a:gd name="T58" fmla="*/ 40 w 189"/>
                <a:gd name="T59" fmla="*/ 323 h 334"/>
                <a:gd name="T60" fmla="*/ 98 w 189"/>
                <a:gd name="T61" fmla="*/ 333 h 334"/>
                <a:gd name="T62" fmla="*/ 104 w 189"/>
                <a:gd name="T63" fmla="*/ 333 h 334"/>
                <a:gd name="T64" fmla="*/ 167 w 189"/>
                <a:gd name="T65" fmla="*/ 310 h 334"/>
                <a:gd name="T66" fmla="*/ 167 w 189"/>
                <a:gd name="T67" fmla="*/ 306 h 334"/>
                <a:gd name="T68" fmla="*/ 167 w 189"/>
                <a:gd name="T69" fmla="*/ 303 h 334"/>
                <a:gd name="T70" fmla="*/ 180 w 189"/>
                <a:gd name="T71" fmla="*/ 110 h 334"/>
                <a:gd name="T72" fmla="*/ 180 w 189"/>
                <a:gd name="T73" fmla="*/ 109 h 334"/>
                <a:gd name="T74" fmla="*/ 189 w 189"/>
                <a:gd name="T75" fmla="*/ 76 h 334"/>
                <a:gd name="T76" fmla="*/ 189 w 189"/>
                <a:gd name="T77" fmla="*/ 67 h 334"/>
                <a:gd name="T78" fmla="*/ 186 w 189"/>
                <a:gd name="T79" fmla="*/ 47 h 334"/>
                <a:gd name="T80" fmla="*/ 3 w 189"/>
                <a:gd name="T81" fmla="*/ 49 h 334"/>
                <a:gd name="T82" fmla="*/ 2 w 189"/>
                <a:gd name="T83" fmla="*/ 58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9" h="334">
                  <a:moveTo>
                    <a:pt x="185" y="1"/>
                  </a:moveTo>
                  <a:cubicBezTo>
                    <a:pt x="184" y="0"/>
                    <a:pt x="183" y="0"/>
                    <a:pt x="183" y="0"/>
                  </a:cubicBezTo>
                  <a:cubicBezTo>
                    <a:pt x="4" y="1"/>
                    <a:pt x="4" y="1"/>
                    <a:pt x="4" y="1"/>
                  </a:cubicBezTo>
                  <a:cubicBezTo>
                    <a:pt x="3" y="1"/>
                    <a:pt x="3" y="2"/>
                    <a:pt x="2" y="2"/>
                  </a:cubicBezTo>
                  <a:cubicBezTo>
                    <a:pt x="2" y="3"/>
                    <a:pt x="1" y="4"/>
                    <a:pt x="1" y="5"/>
                  </a:cubicBezTo>
                  <a:cubicBezTo>
                    <a:pt x="1" y="5"/>
                    <a:pt x="3" y="39"/>
                    <a:pt x="4" y="50"/>
                  </a:cubicBezTo>
                  <a:cubicBezTo>
                    <a:pt x="7" y="50"/>
                    <a:pt x="7" y="50"/>
                    <a:pt x="7" y="50"/>
                  </a:cubicBezTo>
                  <a:cubicBezTo>
                    <a:pt x="182" y="48"/>
                    <a:pt x="182" y="48"/>
                    <a:pt x="182" y="48"/>
                  </a:cubicBezTo>
                  <a:cubicBezTo>
                    <a:pt x="185" y="48"/>
                    <a:pt x="185" y="48"/>
                    <a:pt x="185" y="48"/>
                  </a:cubicBezTo>
                  <a:cubicBezTo>
                    <a:pt x="185" y="37"/>
                    <a:pt x="185" y="3"/>
                    <a:pt x="185" y="3"/>
                  </a:cubicBezTo>
                  <a:cubicBezTo>
                    <a:pt x="185" y="2"/>
                    <a:pt x="185" y="1"/>
                    <a:pt x="185" y="1"/>
                  </a:cubicBezTo>
                  <a:close/>
                  <a:moveTo>
                    <a:pt x="179" y="46"/>
                  </a:moveTo>
                  <a:cubicBezTo>
                    <a:pt x="9" y="48"/>
                    <a:pt x="9" y="48"/>
                    <a:pt x="9" y="48"/>
                  </a:cubicBezTo>
                  <a:cubicBezTo>
                    <a:pt x="9" y="38"/>
                    <a:pt x="8" y="15"/>
                    <a:pt x="7" y="7"/>
                  </a:cubicBezTo>
                  <a:cubicBezTo>
                    <a:pt x="180" y="6"/>
                    <a:pt x="180" y="6"/>
                    <a:pt x="180" y="6"/>
                  </a:cubicBezTo>
                  <a:cubicBezTo>
                    <a:pt x="180" y="14"/>
                    <a:pt x="179" y="36"/>
                    <a:pt x="179" y="46"/>
                  </a:cubicBezTo>
                  <a:close/>
                  <a:moveTo>
                    <a:pt x="2" y="58"/>
                  </a:moveTo>
                  <a:cubicBezTo>
                    <a:pt x="1" y="63"/>
                    <a:pt x="0" y="68"/>
                    <a:pt x="0" y="78"/>
                  </a:cubicBezTo>
                  <a:cubicBezTo>
                    <a:pt x="0" y="78"/>
                    <a:pt x="0" y="78"/>
                    <a:pt x="0" y="78"/>
                  </a:cubicBezTo>
                  <a:cubicBezTo>
                    <a:pt x="1" y="95"/>
                    <a:pt x="9" y="99"/>
                    <a:pt x="10" y="110"/>
                  </a:cubicBezTo>
                  <a:cubicBezTo>
                    <a:pt x="10" y="110"/>
                    <a:pt x="10" y="111"/>
                    <a:pt x="10" y="111"/>
                  </a:cubicBezTo>
                  <a:cubicBezTo>
                    <a:pt x="10" y="111"/>
                    <a:pt x="10" y="111"/>
                    <a:pt x="10" y="111"/>
                  </a:cubicBezTo>
                  <a:cubicBezTo>
                    <a:pt x="10" y="111"/>
                    <a:pt x="10" y="111"/>
                    <a:pt x="10" y="111"/>
                  </a:cubicBezTo>
                  <a:cubicBezTo>
                    <a:pt x="10" y="113"/>
                    <a:pt x="11" y="126"/>
                    <a:pt x="13" y="143"/>
                  </a:cubicBezTo>
                  <a:cubicBezTo>
                    <a:pt x="13" y="145"/>
                    <a:pt x="13" y="148"/>
                    <a:pt x="13" y="150"/>
                  </a:cubicBezTo>
                  <a:cubicBezTo>
                    <a:pt x="13" y="153"/>
                    <a:pt x="14" y="155"/>
                    <a:pt x="14" y="158"/>
                  </a:cubicBezTo>
                  <a:cubicBezTo>
                    <a:pt x="18" y="202"/>
                    <a:pt x="23" y="264"/>
                    <a:pt x="26" y="294"/>
                  </a:cubicBezTo>
                  <a:cubicBezTo>
                    <a:pt x="26" y="295"/>
                    <a:pt x="27" y="297"/>
                    <a:pt x="27" y="299"/>
                  </a:cubicBezTo>
                  <a:cubicBezTo>
                    <a:pt x="27" y="307"/>
                    <a:pt x="28" y="311"/>
                    <a:pt x="28" y="311"/>
                  </a:cubicBezTo>
                  <a:cubicBezTo>
                    <a:pt x="28" y="316"/>
                    <a:pt x="33" y="320"/>
                    <a:pt x="40" y="323"/>
                  </a:cubicBezTo>
                  <a:cubicBezTo>
                    <a:pt x="52" y="329"/>
                    <a:pt x="73" y="334"/>
                    <a:pt x="98" y="333"/>
                  </a:cubicBezTo>
                  <a:cubicBezTo>
                    <a:pt x="100" y="333"/>
                    <a:pt x="102" y="333"/>
                    <a:pt x="104" y="333"/>
                  </a:cubicBezTo>
                  <a:cubicBezTo>
                    <a:pt x="139" y="331"/>
                    <a:pt x="165" y="322"/>
                    <a:pt x="167" y="310"/>
                  </a:cubicBezTo>
                  <a:cubicBezTo>
                    <a:pt x="167" y="310"/>
                    <a:pt x="167" y="308"/>
                    <a:pt x="167" y="306"/>
                  </a:cubicBezTo>
                  <a:cubicBezTo>
                    <a:pt x="167" y="305"/>
                    <a:pt x="167" y="304"/>
                    <a:pt x="167" y="303"/>
                  </a:cubicBezTo>
                  <a:cubicBezTo>
                    <a:pt x="169" y="271"/>
                    <a:pt x="179" y="129"/>
                    <a:pt x="180" y="110"/>
                  </a:cubicBezTo>
                  <a:cubicBezTo>
                    <a:pt x="180" y="109"/>
                    <a:pt x="180" y="109"/>
                    <a:pt x="180" y="109"/>
                  </a:cubicBezTo>
                  <a:cubicBezTo>
                    <a:pt x="181" y="97"/>
                    <a:pt x="188" y="93"/>
                    <a:pt x="189" y="76"/>
                  </a:cubicBezTo>
                  <a:cubicBezTo>
                    <a:pt x="189" y="73"/>
                    <a:pt x="189" y="70"/>
                    <a:pt x="189" y="67"/>
                  </a:cubicBezTo>
                  <a:cubicBezTo>
                    <a:pt x="188" y="59"/>
                    <a:pt x="186" y="56"/>
                    <a:pt x="186" y="47"/>
                  </a:cubicBezTo>
                  <a:cubicBezTo>
                    <a:pt x="3" y="49"/>
                    <a:pt x="3" y="49"/>
                    <a:pt x="3" y="49"/>
                  </a:cubicBezTo>
                  <a:cubicBezTo>
                    <a:pt x="3" y="53"/>
                    <a:pt x="3" y="56"/>
                    <a:pt x="2"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54" name="Icon"/>
            <p:cNvSpPr>
              <a:spLocks noEditPoints="1"/>
            </p:cNvSpPr>
            <p:nvPr/>
          </p:nvSpPr>
          <p:spPr bwMode="auto">
            <a:xfrm>
              <a:off x="60340" y="6475353"/>
              <a:ext cx="396454" cy="396454"/>
            </a:xfrm>
            <a:custGeom>
              <a:avLst/>
              <a:gdLst>
                <a:gd name="T0" fmla="*/ 380 w 433"/>
                <a:gd name="T1" fmla="*/ 74 h 433"/>
                <a:gd name="T2" fmla="*/ 231 w 433"/>
                <a:gd name="T3" fmla="*/ 1 h 433"/>
                <a:gd name="T4" fmla="*/ 203 w 433"/>
                <a:gd name="T5" fmla="*/ 1 h 433"/>
                <a:gd name="T6" fmla="*/ 54 w 433"/>
                <a:gd name="T7" fmla="*/ 74 h 433"/>
                <a:gd name="T8" fmla="*/ 0 w 433"/>
                <a:gd name="T9" fmla="*/ 217 h 433"/>
                <a:gd name="T10" fmla="*/ 54 w 433"/>
                <a:gd name="T11" fmla="*/ 359 h 433"/>
                <a:gd name="T12" fmla="*/ 203 w 433"/>
                <a:gd name="T13" fmla="*/ 433 h 433"/>
                <a:gd name="T14" fmla="*/ 231 w 433"/>
                <a:gd name="T15" fmla="*/ 433 h 433"/>
                <a:gd name="T16" fmla="*/ 380 w 433"/>
                <a:gd name="T17" fmla="*/ 359 h 433"/>
                <a:gd name="T18" fmla="*/ 433 w 433"/>
                <a:gd name="T19" fmla="*/ 217 h 433"/>
                <a:gd name="T20" fmla="*/ 376 w 433"/>
                <a:gd name="T21" fmla="*/ 105 h 433"/>
                <a:gd name="T22" fmla="*/ 337 w 433"/>
                <a:gd name="T23" fmla="*/ 206 h 433"/>
                <a:gd name="T24" fmla="*/ 376 w 433"/>
                <a:gd name="T25" fmla="*/ 105 h 433"/>
                <a:gd name="T26" fmla="*/ 319 w 433"/>
                <a:gd name="T27" fmla="*/ 111 h 433"/>
                <a:gd name="T28" fmla="*/ 363 w 433"/>
                <a:gd name="T29" fmla="*/ 88 h 433"/>
                <a:gd name="T30" fmla="*/ 298 w 433"/>
                <a:gd name="T31" fmla="*/ 118 h 433"/>
                <a:gd name="T32" fmla="*/ 228 w 433"/>
                <a:gd name="T33" fmla="*/ 30 h 433"/>
                <a:gd name="T34" fmla="*/ 305 w 433"/>
                <a:gd name="T35" fmla="*/ 139 h 433"/>
                <a:gd name="T36" fmla="*/ 228 w 433"/>
                <a:gd name="T37" fmla="*/ 206 h 433"/>
                <a:gd name="T38" fmla="*/ 228 w 433"/>
                <a:gd name="T39" fmla="*/ 227 h 433"/>
                <a:gd name="T40" fmla="*/ 305 w 433"/>
                <a:gd name="T41" fmla="*/ 294 h 433"/>
                <a:gd name="T42" fmla="*/ 228 w 433"/>
                <a:gd name="T43" fmla="*/ 227 h 433"/>
                <a:gd name="T44" fmla="*/ 206 w 433"/>
                <a:gd name="T45" fmla="*/ 129 h 433"/>
                <a:gd name="T46" fmla="*/ 206 w 433"/>
                <a:gd name="T47" fmla="*/ 30 h 433"/>
                <a:gd name="T48" fmla="*/ 129 w 433"/>
                <a:gd name="T49" fmla="*/ 139 h 433"/>
                <a:gd name="T50" fmla="*/ 206 w 433"/>
                <a:gd name="T51" fmla="*/ 206 h 433"/>
                <a:gd name="T52" fmla="*/ 206 w 433"/>
                <a:gd name="T53" fmla="*/ 227 h 433"/>
                <a:gd name="T54" fmla="*/ 129 w 433"/>
                <a:gd name="T55" fmla="*/ 294 h 433"/>
                <a:gd name="T56" fmla="*/ 206 w 433"/>
                <a:gd name="T57" fmla="*/ 227 h 433"/>
                <a:gd name="T58" fmla="*/ 115 w 433"/>
                <a:gd name="T59" fmla="*/ 111 h 433"/>
                <a:gd name="T60" fmla="*/ 171 w 433"/>
                <a:gd name="T61" fmla="*/ 27 h 433"/>
                <a:gd name="T62" fmla="*/ 108 w 433"/>
                <a:gd name="T63" fmla="*/ 132 h 433"/>
                <a:gd name="T64" fmla="*/ 22 w 433"/>
                <a:gd name="T65" fmla="*/ 206 h 433"/>
                <a:gd name="T66" fmla="*/ 58 w 433"/>
                <a:gd name="T67" fmla="*/ 328 h 433"/>
                <a:gd name="T68" fmla="*/ 97 w 433"/>
                <a:gd name="T69" fmla="*/ 227 h 433"/>
                <a:gd name="T70" fmla="*/ 58 w 433"/>
                <a:gd name="T71" fmla="*/ 328 h 433"/>
                <a:gd name="T72" fmla="*/ 115 w 433"/>
                <a:gd name="T73" fmla="*/ 322 h 433"/>
                <a:gd name="T74" fmla="*/ 71 w 433"/>
                <a:gd name="T75" fmla="*/ 345 h 433"/>
                <a:gd name="T76" fmla="*/ 206 w 433"/>
                <a:gd name="T77" fmla="*/ 304 h 433"/>
                <a:gd name="T78" fmla="*/ 136 w 433"/>
                <a:gd name="T79" fmla="*/ 315 h 433"/>
                <a:gd name="T80" fmla="*/ 228 w 433"/>
                <a:gd name="T81" fmla="*/ 304 h 433"/>
                <a:gd name="T82" fmla="*/ 228 w 433"/>
                <a:gd name="T83" fmla="*/ 403 h 433"/>
                <a:gd name="T84" fmla="*/ 319 w 433"/>
                <a:gd name="T85" fmla="*/ 322 h 433"/>
                <a:gd name="T86" fmla="*/ 263 w 433"/>
                <a:gd name="T87" fmla="*/ 406 h 433"/>
                <a:gd name="T88" fmla="*/ 325 w 433"/>
                <a:gd name="T89" fmla="*/ 301 h 433"/>
                <a:gd name="T90" fmla="*/ 411 w 433"/>
                <a:gd name="T91" fmla="*/ 227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3" h="433">
                  <a:moveTo>
                    <a:pt x="393" y="91"/>
                  </a:moveTo>
                  <a:cubicBezTo>
                    <a:pt x="389" y="85"/>
                    <a:pt x="384" y="79"/>
                    <a:pt x="380" y="74"/>
                  </a:cubicBezTo>
                  <a:cubicBezTo>
                    <a:pt x="345" y="34"/>
                    <a:pt x="296" y="7"/>
                    <a:pt x="241" y="1"/>
                  </a:cubicBezTo>
                  <a:cubicBezTo>
                    <a:pt x="238" y="1"/>
                    <a:pt x="234" y="1"/>
                    <a:pt x="231" y="1"/>
                  </a:cubicBezTo>
                  <a:cubicBezTo>
                    <a:pt x="226" y="0"/>
                    <a:pt x="222" y="0"/>
                    <a:pt x="217" y="0"/>
                  </a:cubicBezTo>
                  <a:cubicBezTo>
                    <a:pt x="212" y="0"/>
                    <a:pt x="207" y="0"/>
                    <a:pt x="203" y="1"/>
                  </a:cubicBezTo>
                  <a:cubicBezTo>
                    <a:pt x="199" y="1"/>
                    <a:pt x="196" y="1"/>
                    <a:pt x="193" y="1"/>
                  </a:cubicBezTo>
                  <a:cubicBezTo>
                    <a:pt x="138" y="7"/>
                    <a:pt x="89" y="34"/>
                    <a:pt x="54" y="74"/>
                  </a:cubicBezTo>
                  <a:cubicBezTo>
                    <a:pt x="49" y="79"/>
                    <a:pt x="45" y="85"/>
                    <a:pt x="41" y="91"/>
                  </a:cubicBezTo>
                  <a:cubicBezTo>
                    <a:pt x="15" y="126"/>
                    <a:pt x="0" y="170"/>
                    <a:pt x="0" y="217"/>
                  </a:cubicBezTo>
                  <a:cubicBezTo>
                    <a:pt x="0" y="263"/>
                    <a:pt x="15" y="307"/>
                    <a:pt x="41" y="342"/>
                  </a:cubicBezTo>
                  <a:cubicBezTo>
                    <a:pt x="45" y="348"/>
                    <a:pt x="49" y="354"/>
                    <a:pt x="54" y="359"/>
                  </a:cubicBezTo>
                  <a:cubicBezTo>
                    <a:pt x="89" y="399"/>
                    <a:pt x="138" y="426"/>
                    <a:pt x="193" y="432"/>
                  </a:cubicBezTo>
                  <a:cubicBezTo>
                    <a:pt x="196" y="432"/>
                    <a:pt x="199" y="432"/>
                    <a:pt x="203" y="433"/>
                  </a:cubicBezTo>
                  <a:cubicBezTo>
                    <a:pt x="207" y="433"/>
                    <a:pt x="212" y="433"/>
                    <a:pt x="217" y="433"/>
                  </a:cubicBezTo>
                  <a:cubicBezTo>
                    <a:pt x="222" y="433"/>
                    <a:pt x="226" y="433"/>
                    <a:pt x="231" y="433"/>
                  </a:cubicBezTo>
                  <a:cubicBezTo>
                    <a:pt x="234" y="432"/>
                    <a:pt x="238" y="432"/>
                    <a:pt x="241" y="432"/>
                  </a:cubicBezTo>
                  <a:cubicBezTo>
                    <a:pt x="296" y="426"/>
                    <a:pt x="345" y="399"/>
                    <a:pt x="380" y="359"/>
                  </a:cubicBezTo>
                  <a:cubicBezTo>
                    <a:pt x="384" y="354"/>
                    <a:pt x="389" y="348"/>
                    <a:pt x="393" y="342"/>
                  </a:cubicBezTo>
                  <a:cubicBezTo>
                    <a:pt x="418" y="307"/>
                    <a:pt x="433" y="263"/>
                    <a:pt x="433" y="217"/>
                  </a:cubicBezTo>
                  <a:cubicBezTo>
                    <a:pt x="433" y="170"/>
                    <a:pt x="418" y="126"/>
                    <a:pt x="393" y="91"/>
                  </a:cubicBezTo>
                  <a:close/>
                  <a:moveTo>
                    <a:pt x="376" y="105"/>
                  </a:moveTo>
                  <a:cubicBezTo>
                    <a:pt x="396" y="134"/>
                    <a:pt x="409" y="168"/>
                    <a:pt x="411" y="206"/>
                  </a:cubicBezTo>
                  <a:cubicBezTo>
                    <a:pt x="337" y="206"/>
                    <a:pt x="337" y="206"/>
                    <a:pt x="337" y="206"/>
                  </a:cubicBezTo>
                  <a:cubicBezTo>
                    <a:pt x="336" y="180"/>
                    <a:pt x="332" y="155"/>
                    <a:pt x="325" y="132"/>
                  </a:cubicBezTo>
                  <a:cubicBezTo>
                    <a:pt x="344" y="125"/>
                    <a:pt x="361" y="115"/>
                    <a:pt x="376" y="105"/>
                  </a:cubicBezTo>
                  <a:close/>
                  <a:moveTo>
                    <a:pt x="363" y="88"/>
                  </a:moveTo>
                  <a:cubicBezTo>
                    <a:pt x="350" y="97"/>
                    <a:pt x="335" y="105"/>
                    <a:pt x="319" y="111"/>
                  </a:cubicBezTo>
                  <a:cubicBezTo>
                    <a:pt x="306" y="76"/>
                    <a:pt x="286" y="47"/>
                    <a:pt x="263" y="27"/>
                  </a:cubicBezTo>
                  <a:cubicBezTo>
                    <a:pt x="302" y="37"/>
                    <a:pt x="337" y="58"/>
                    <a:pt x="363" y="88"/>
                  </a:cubicBezTo>
                  <a:close/>
                  <a:moveTo>
                    <a:pt x="228" y="30"/>
                  </a:moveTo>
                  <a:cubicBezTo>
                    <a:pt x="258" y="44"/>
                    <a:pt x="283" y="76"/>
                    <a:pt x="298" y="118"/>
                  </a:cubicBezTo>
                  <a:cubicBezTo>
                    <a:pt x="277" y="124"/>
                    <a:pt x="253" y="128"/>
                    <a:pt x="228" y="129"/>
                  </a:cubicBezTo>
                  <a:lnTo>
                    <a:pt x="228" y="30"/>
                  </a:lnTo>
                  <a:close/>
                  <a:moveTo>
                    <a:pt x="228" y="151"/>
                  </a:moveTo>
                  <a:cubicBezTo>
                    <a:pt x="255" y="150"/>
                    <a:pt x="281" y="146"/>
                    <a:pt x="305" y="139"/>
                  </a:cubicBezTo>
                  <a:cubicBezTo>
                    <a:pt x="310" y="159"/>
                    <a:pt x="314" y="182"/>
                    <a:pt x="315" y="206"/>
                  </a:cubicBezTo>
                  <a:cubicBezTo>
                    <a:pt x="228" y="206"/>
                    <a:pt x="228" y="206"/>
                    <a:pt x="228" y="206"/>
                  </a:cubicBezTo>
                  <a:lnTo>
                    <a:pt x="228" y="151"/>
                  </a:lnTo>
                  <a:close/>
                  <a:moveTo>
                    <a:pt x="228" y="227"/>
                  </a:moveTo>
                  <a:cubicBezTo>
                    <a:pt x="315" y="227"/>
                    <a:pt x="315" y="227"/>
                    <a:pt x="315" y="227"/>
                  </a:cubicBezTo>
                  <a:cubicBezTo>
                    <a:pt x="314" y="251"/>
                    <a:pt x="310" y="274"/>
                    <a:pt x="305" y="294"/>
                  </a:cubicBezTo>
                  <a:cubicBezTo>
                    <a:pt x="281" y="287"/>
                    <a:pt x="255" y="283"/>
                    <a:pt x="228" y="282"/>
                  </a:cubicBezTo>
                  <a:lnTo>
                    <a:pt x="228" y="227"/>
                  </a:lnTo>
                  <a:close/>
                  <a:moveTo>
                    <a:pt x="206" y="30"/>
                  </a:moveTo>
                  <a:cubicBezTo>
                    <a:pt x="206" y="129"/>
                    <a:pt x="206" y="129"/>
                    <a:pt x="206" y="129"/>
                  </a:cubicBezTo>
                  <a:cubicBezTo>
                    <a:pt x="181" y="128"/>
                    <a:pt x="157" y="124"/>
                    <a:pt x="136" y="118"/>
                  </a:cubicBezTo>
                  <a:cubicBezTo>
                    <a:pt x="151" y="76"/>
                    <a:pt x="176" y="44"/>
                    <a:pt x="206" y="30"/>
                  </a:cubicBezTo>
                  <a:close/>
                  <a:moveTo>
                    <a:pt x="119" y="206"/>
                  </a:moveTo>
                  <a:cubicBezTo>
                    <a:pt x="120" y="182"/>
                    <a:pt x="123" y="159"/>
                    <a:pt x="129" y="139"/>
                  </a:cubicBezTo>
                  <a:cubicBezTo>
                    <a:pt x="153" y="146"/>
                    <a:pt x="179" y="150"/>
                    <a:pt x="206" y="151"/>
                  </a:cubicBezTo>
                  <a:cubicBezTo>
                    <a:pt x="206" y="206"/>
                    <a:pt x="206" y="206"/>
                    <a:pt x="206" y="206"/>
                  </a:cubicBezTo>
                  <a:lnTo>
                    <a:pt x="119" y="206"/>
                  </a:lnTo>
                  <a:close/>
                  <a:moveTo>
                    <a:pt x="206" y="227"/>
                  </a:moveTo>
                  <a:cubicBezTo>
                    <a:pt x="206" y="282"/>
                    <a:pt x="206" y="282"/>
                    <a:pt x="206" y="282"/>
                  </a:cubicBezTo>
                  <a:cubicBezTo>
                    <a:pt x="179" y="283"/>
                    <a:pt x="153" y="287"/>
                    <a:pt x="129" y="294"/>
                  </a:cubicBezTo>
                  <a:cubicBezTo>
                    <a:pt x="123" y="274"/>
                    <a:pt x="120" y="251"/>
                    <a:pt x="119" y="227"/>
                  </a:cubicBezTo>
                  <a:lnTo>
                    <a:pt x="206" y="227"/>
                  </a:lnTo>
                  <a:close/>
                  <a:moveTo>
                    <a:pt x="171" y="27"/>
                  </a:moveTo>
                  <a:cubicBezTo>
                    <a:pt x="148" y="47"/>
                    <a:pt x="128" y="76"/>
                    <a:pt x="115" y="111"/>
                  </a:cubicBezTo>
                  <a:cubicBezTo>
                    <a:pt x="99" y="105"/>
                    <a:pt x="84" y="97"/>
                    <a:pt x="71" y="88"/>
                  </a:cubicBezTo>
                  <a:cubicBezTo>
                    <a:pt x="97" y="58"/>
                    <a:pt x="132" y="37"/>
                    <a:pt x="171" y="27"/>
                  </a:cubicBezTo>
                  <a:close/>
                  <a:moveTo>
                    <a:pt x="58" y="105"/>
                  </a:moveTo>
                  <a:cubicBezTo>
                    <a:pt x="72" y="115"/>
                    <a:pt x="89" y="125"/>
                    <a:pt x="108" y="132"/>
                  </a:cubicBezTo>
                  <a:cubicBezTo>
                    <a:pt x="102" y="155"/>
                    <a:pt x="98" y="180"/>
                    <a:pt x="97" y="206"/>
                  </a:cubicBezTo>
                  <a:cubicBezTo>
                    <a:pt x="22" y="206"/>
                    <a:pt x="22" y="206"/>
                    <a:pt x="22" y="206"/>
                  </a:cubicBezTo>
                  <a:cubicBezTo>
                    <a:pt x="25" y="168"/>
                    <a:pt x="37" y="134"/>
                    <a:pt x="58" y="105"/>
                  </a:cubicBezTo>
                  <a:close/>
                  <a:moveTo>
                    <a:pt x="58" y="328"/>
                  </a:moveTo>
                  <a:cubicBezTo>
                    <a:pt x="37" y="299"/>
                    <a:pt x="25" y="265"/>
                    <a:pt x="22" y="227"/>
                  </a:cubicBezTo>
                  <a:cubicBezTo>
                    <a:pt x="97" y="227"/>
                    <a:pt x="97" y="227"/>
                    <a:pt x="97" y="227"/>
                  </a:cubicBezTo>
                  <a:cubicBezTo>
                    <a:pt x="98" y="254"/>
                    <a:pt x="102" y="278"/>
                    <a:pt x="108" y="301"/>
                  </a:cubicBezTo>
                  <a:cubicBezTo>
                    <a:pt x="89" y="309"/>
                    <a:pt x="72" y="318"/>
                    <a:pt x="58" y="328"/>
                  </a:cubicBezTo>
                  <a:close/>
                  <a:moveTo>
                    <a:pt x="71" y="345"/>
                  </a:moveTo>
                  <a:cubicBezTo>
                    <a:pt x="84" y="336"/>
                    <a:pt x="99" y="328"/>
                    <a:pt x="115" y="322"/>
                  </a:cubicBezTo>
                  <a:cubicBezTo>
                    <a:pt x="128" y="357"/>
                    <a:pt x="148" y="386"/>
                    <a:pt x="171" y="406"/>
                  </a:cubicBezTo>
                  <a:cubicBezTo>
                    <a:pt x="132" y="396"/>
                    <a:pt x="97" y="375"/>
                    <a:pt x="71" y="345"/>
                  </a:cubicBezTo>
                  <a:close/>
                  <a:moveTo>
                    <a:pt x="136" y="315"/>
                  </a:moveTo>
                  <a:cubicBezTo>
                    <a:pt x="157" y="309"/>
                    <a:pt x="181" y="305"/>
                    <a:pt x="206" y="304"/>
                  </a:cubicBezTo>
                  <a:cubicBezTo>
                    <a:pt x="206" y="403"/>
                    <a:pt x="206" y="403"/>
                    <a:pt x="206" y="403"/>
                  </a:cubicBezTo>
                  <a:cubicBezTo>
                    <a:pt x="176" y="389"/>
                    <a:pt x="151" y="357"/>
                    <a:pt x="136" y="315"/>
                  </a:cubicBezTo>
                  <a:close/>
                  <a:moveTo>
                    <a:pt x="228" y="403"/>
                  </a:moveTo>
                  <a:cubicBezTo>
                    <a:pt x="228" y="304"/>
                    <a:pt x="228" y="304"/>
                    <a:pt x="228" y="304"/>
                  </a:cubicBezTo>
                  <a:cubicBezTo>
                    <a:pt x="253" y="305"/>
                    <a:pt x="277" y="309"/>
                    <a:pt x="298" y="315"/>
                  </a:cubicBezTo>
                  <a:cubicBezTo>
                    <a:pt x="283" y="357"/>
                    <a:pt x="258" y="389"/>
                    <a:pt x="228" y="403"/>
                  </a:cubicBezTo>
                  <a:close/>
                  <a:moveTo>
                    <a:pt x="263" y="406"/>
                  </a:moveTo>
                  <a:cubicBezTo>
                    <a:pt x="286" y="386"/>
                    <a:pt x="306" y="357"/>
                    <a:pt x="319" y="322"/>
                  </a:cubicBezTo>
                  <a:cubicBezTo>
                    <a:pt x="335" y="328"/>
                    <a:pt x="350" y="336"/>
                    <a:pt x="363" y="345"/>
                  </a:cubicBezTo>
                  <a:cubicBezTo>
                    <a:pt x="337" y="375"/>
                    <a:pt x="302" y="396"/>
                    <a:pt x="263" y="406"/>
                  </a:cubicBezTo>
                  <a:close/>
                  <a:moveTo>
                    <a:pt x="376" y="328"/>
                  </a:moveTo>
                  <a:cubicBezTo>
                    <a:pt x="361" y="318"/>
                    <a:pt x="344" y="309"/>
                    <a:pt x="325" y="301"/>
                  </a:cubicBezTo>
                  <a:cubicBezTo>
                    <a:pt x="332" y="278"/>
                    <a:pt x="336" y="254"/>
                    <a:pt x="337" y="227"/>
                  </a:cubicBezTo>
                  <a:cubicBezTo>
                    <a:pt x="411" y="227"/>
                    <a:pt x="411" y="227"/>
                    <a:pt x="411" y="227"/>
                  </a:cubicBezTo>
                  <a:cubicBezTo>
                    <a:pt x="409" y="265"/>
                    <a:pt x="396" y="299"/>
                    <a:pt x="376" y="32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55" name="Icon"/>
            <p:cNvSpPr>
              <a:spLocks noEditPoints="1"/>
            </p:cNvSpPr>
            <p:nvPr/>
          </p:nvSpPr>
          <p:spPr bwMode="auto">
            <a:xfrm>
              <a:off x="636209" y="6467774"/>
              <a:ext cx="378202" cy="411612"/>
            </a:xfrm>
            <a:custGeom>
              <a:avLst/>
              <a:gdLst>
                <a:gd name="T0" fmla="*/ 849 w 849"/>
                <a:gd name="T1" fmla="*/ 424 h 924"/>
                <a:gd name="T2" fmla="*/ 702 w 849"/>
                <a:gd name="T3" fmla="*/ 274 h 924"/>
                <a:gd name="T4" fmla="*/ 702 w 849"/>
                <a:gd name="T5" fmla="*/ 55 h 924"/>
                <a:gd name="T6" fmla="*/ 582 w 849"/>
                <a:gd name="T7" fmla="*/ 55 h 924"/>
                <a:gd name="T8" fmla="*/ 582 w 849"/>
                <a:gd name="T9" fmla="*/ 155 h 924"/>
                <a:gd name="T10" fmla="*/ 425 w 849"/>
                <a:gd name="T11" fmla="*/ 0 h 924"/>
                <a:gd name="T12" fmla="*/ 0 w 849"/>
                <a:gd name="T13" fmla="*/ 424 h 924"/>
                <a:gd name="T14" fmla="*/ 96 w 849"/>
                <a:gd name="T15" fmla="*/ 424 h 924"/>
                <a:gd name="T16" fmla="*/ 96 w 849"/>
                <a:gd name="T17" fmla="*/ 924 h 924"/>
                <a:gd name="T18" fmla="*/ 222 w 849"/>
                <a:gd name="T19" fmla="*/ 924 h 924"/>
                <a:gd name="T20" fmla="*/ 222 w 849"/>
                <a:gd name="T21" fmla="*/ 629 h 924"/>
                <a:gd name="T22" fmla="*/ 399 w 849"/>
                <a:gd name="T23" fmla="*/ 629 h 924"/>
                <a:gd name="T24" fmla="*/ 399 w 849"/>
                <a:gd name="T25" fmla="*/ 924 h 924"/>
                <a:gd name="T26" fmla="*/ 754 w 849"/>
                <a:gd name="T27" fmla="*/ 924 h 924"/>
                <a:gd name="T28" fmla="*/ 754 w 849"/>
                <a:gd name="T29" fmla="*/ 424 h 924"/>
                <a:gd name="T30" fmla="*/ 849 w 849"/>
                <a:gd name="T31" fmla="*/ 424 h 924"/>
                <a:gd name="T32" fmla="*/ 849 w 849"/>
                <a:gd name="T33" fmla="*/ 424 h 924"/>
                <a:gd name="T34" fmla="*/ 651 w 849"/>
                <a:gd name="T35" fmla="*/ 572 h 924"/>
                <a:gd name="T36" fmla="*/ 506 w 849"/>
                <a:gd name="T37" fmla="*/ 572 h 924"/>
                <a:gd name="T38" fmla="*/ 506 w 849"/>
                <a:gd name="T39" fmla="*/ 426 h 924"/>
                <a:gd name="T40" fmla="*/ 651 w 849"/>
                <a:gd name="T41" fmla="*/ 426 h 924"/>
                <a:gd name="T42" fmla="*/ 651 w 849"/>
                <a:gd name="T43" fmla="*/ 572 h 924"/>
                <a:gd name="T44" fmla="*/ 651 w 849"/>
                <a:gd name="T45" fmla="*/ 572 h 9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49" h="924">
                  <a:moveTo>
                    <a:pt x="849" y="424"/>
                  </a:moveTo>
                  <a:lnTo>
                    <a:pt x="702" y="274"/>
                  </a:lnTo>
                  <a:lnTo>
                    <a:pt x="702" y="55"/>
                  </a:lnTo>
                  <a:lnTo>
                    <a:pt x="582" y="55"/>
                  </a:lnTo>
                  <a:lnTo>
                    <a:pt x="582" y="155"/>
                  </a:lnTo>
                  <a:lnTo>
                    <a:pt x="425" y="0"/>
                  </a:lnTo>
                  <a:lnTo>
                    <a:pt x="0" y="424"/>
                  </a:lnTo>
                  <a:lnTo>
                    <a:pt x="96" y="424"/>
                  </a:lnTo>
                  <a:lnTo>
                    <a:pt x="96" y="924"/>
                  </a:lnTo>
                  <a:lnTo>
                    <a:pt x="222" y="924"/>
                  </a:lnTo>
                  <a:lnTo>
                    <a:pt x="222" y="629"/>
                  </a:lnTo>
                  <a:lnTo>
                    <a:pt x="399" y="629"/>
                  </a:lnTo>
                  <a:lnTo>
                    <a:pt x="399" y="924"/>
                  </a:lnTo>
                  <a:lnTo>
                    <a:pt x="754" y="924"/>
                  </a:lnTo>
                  <a:lnTo>
                    <a:pt x="754" y="424"/>
                  </a:lnTo>
                  <a:lnTo>
                    <a:pt x="849" y="424"/>
                  </a:lnTo>
                  <a:lnTo>
                    <a:pt x="849" y="424"/>
                  </a:lnTo>
                  <a:close/>
                  <a:moveTo>
                    <a:pt x="651" y="572"/>
                  </a:moveTo>
                  <a:lnTo>
                    <a:pt x="506" y="572"/>
                  </a:lnTo>
                  <a:lnTo>
                    <a:pt x="506" y="426"/>
                  </a:lnTo>
                  <a:lnTo>
                    <a:pt x="651" y="426"/>
                  </a:lnTo>
                  <a:lnTo>
                    <a:pt x="651" y="572"/>
                  </a:lnTo>
                  <a:lnTo>
                    <a:pt x="651" y="57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56" name="Icon"/>
            <p:cNvSpPr>
              <a:spLocks noEditPoints="1"/>
            </p:cNvSpPr>
            <p:nvPr/>
          </p:nvSpPr>
          <p:spPr bwMode="auto">
            <a:xfrm>
              <a:off x="1279578" y="7058361"/>
              <a:ext cx="539310" cy="428275"/>
            </a:xfrm>
            <a:custGeom>
              <a:avLst/>
              <a:gdLst>
                <a:gd name="T0" fmla="*/ 1088 w 1088"/>
                <a:gd name="T1" fmla="*/ 472 h 864"/>
                <a:gd name="T2" fmla="*/ 667 w 1088"/>
                <a:gd name="T3" fmla="*/ 181 h 864"/>
                <a:gd name="T4" fmla="*/ 375 w 1088"/>
                <a:gd name="T5" fmla="*/ 181 h 864"/>
                <a:gd name="T6" fmla="*/ 0 w 1088"/>
                <a:gd name="T7" fmla="*/ 472 h 864"/>
                <a:gd name="T8" fmla="*/ 851 w 1088"/>
                <a:gd name="T9" fmla="*/ 864 h 864"/>
                <a:gd name="T10" fmla="*/ 960 w 1088"/>
                <a:gd name="T11" fmla="*/ 681 h 864"/>
                <a:gd name="T12" fmla="*/ 1088 w 1088"/>
                <a:gd name="T13" fmla="*/ 864 h 864"/>
                <a:gd name="T14" fmla="*/ 166 w 1088"/>
                <a:gd name="T15" fmla="*/ 574 h 864"/>
                <a:gd name="T16" fmla="*/ 47 w 1088"/>
                <a:gd name="T17" fmla="*/ 536 h 864"/>
                <a:gd name="T18" fmla="*/ 166 w 1088"/>
                <a:gd name="T19" fmla="*/ 574 h 864"/>
                <a:gd name="T20" fmla="*/ 166 w 1088"/>
                <a:gd name="T21" fmla="*/ 636 h 864"/>
                <a:gd name="T22" fmla="*/ 47 w 1088"/>
                <a:gd name="T23" fmla="*/ 598 h 864"/>
                <a:gd name="T24" fmla="*/ 166 w 1088"/>
                <a:gd name="T25" fmla="*/ 636 h 864"/>
                <a:gd name="T26" fmla="*/ 313 w 1088"/>
                <a:gd name="T27" fmla="*/ 574 h 864"/>
                <a:gd name="T28" fmla="*/ 194 w 1088"/>
                <a:gd name="T29" fmla="*/ 536 h 864"/>
                <a:gd name="T30" fmla="*/ 313 w 1088"/>
                <a:gd name="T31" fmla="*/ 574 h 864"/>
                <a:gd name="T32" fmla="*/ 313 w 1088"/>
                <a:gd name="T33" fmla="*/ 636 h 864"/>
                <a:gd name="T34" fmla="*/ 194 w 1088"/>
                <a:gd name="T35" fmla="*/ 598 h 864"/>
                <a:gd name="T36" fmla="*/ 313 w 1088"/>
                <a:gd name="T37" fmla="*/ 636 h 864"/>
                <a:gd name="T38" fmla="*/ 461 w 1088"/>
                <a:gd name="T39" fmla="*/ 574 h 864"/>
                <a:gd name="T40" fmla="*/ 342 w 1088"/>
                <a:gd name="T41" fmla="*/ 536 h 864"/>
                <a:gd name="T42" fmla="*/ 461 w 1088"/>
                <a:gd name="T43" fmla="*/ 574 h 864"/>
                <a:gd name="T44" fmla="*/ 461 w 1088"/>
                <a:gd name="T45" fmla="*/ 636 h 864"/>
                <a:gd name="T46" fmla="*/ 342 w 1088"/>
                <a:gd name="T47" fmla="*/ 598 h 864"/>
                <a:gd name="T48" fmla="*/ 461 w 1088"/>
                <a:gd name="T49" fmla="*/ 636 h 864"/>
                <a:gd name="T50" fmla="*/ 221 w 1088"/>
                <a:gd name="T51" fmla="*/ 457 h 864"/>
                <a:gd name="T52" fmla="*/ 335 w 1088"/>
                <a:gd name="T53" fmla="*/ 67 h 864"/>
                <a:gd name="T54" fmla="*/ 268 w 1088"/>
                <a:gd name="T55" fmla="*/ 67 h 864"/>
                <a:gd name="T56" fmla="*/ 221 w 1088"/>
                <a:gd name="T57" fmla="*/ 457 h 864"/>
                <a:gd name="T58" fmla="*/ 71 w 1088"/>
                <a:gd name="T59" fmla="*/ 457 h 864"/>
                <a:gd name="T60" fmla="*/ 187 w 1088"/>
                <a:gd name="T61" fmla="*/ 0 h 864"/>
                <a:gd name="T62" fmla="*/ 118 w 1088"/>
                <a:gd name="T63" fmla="*/ 0 h 864"/>
                <a:gd name="T64" fmla="*/ 71 w 1088"/>
                <a:gd name="T65" fmla="*/ 45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88" h="864">
                  <a:moveTo>
                    <a:pt x="1088" y="864"/>
                  </a:moveTo>
                  <a:lnTo>
                    <a:pt x="1088" y="472"/>
                  </a:lnTo>
                  <a:lnTo>
                    <a:pt x="1086" y="472"/>
                  </a:lnTo>
                  <a:lnTo>
                    <a:pt x="667" y="181"/>
                  </a:lnTo>
                  <a:lnTo>
                    <a:pt x="667" y="386"/>
                  </a:lnTo>
                  <a:lnTo>
                    <a:pt x="375" y="181"/>
                  </a:lnTo>
                  <a:lnTo>
                    <a:pt x="375" y="472"/>
                  </a:lnTo>
                  <a:lnTo>
                    <a:pt x="0" y="472"/>
                  </a:lnTo>
                  <a:lnTo>
                    <a:pt x="0" y="864"/>
                  </a:lnTo>
                  <a:lnTo>
                    <a:pt x="851" y="864"/>
                  </a:lnTo>
                  <a:lnTo>
                    <a:pt x="851" y="681"/>
                  </a:lnTo>
                  <a:lnTo>
                    <a:pt x="960" y="681"/>
                  </a:lnTo>
                  <a:lnTo>
                    <a:pt x="960" y="864"/>
                  </a:lnTo>
                  <a:lnTo>
                    <a:pt x="1088" y="864"/>
                  </a:lnTo>
                  <a:lnTo>
                    <a:pt x="1088" y="864"/>
                  </a:lnTo>
                  <a:close/>
                  <a:moveTo>
                    <a:pt x="166" y="574"/>
                  </a:moveTo>
                  <a:lnTo>
                    <a:pt x="47" y="574"/>
                  </a:lnTo>
                  <a:lnTo>
                    <a:pt x="47" y="536"/>
                  </a:lnTo>
                  <a:lnTo>
                    <a:pt x="166" y="536"/>
                  </a:lnTo>
                  <a:lnTo>
                    <a:pt x="166" y="574"/>
                  </a:lnTo>
                  <a:lnTo>
                    <a:pt x="166" y="574"/>
                  </a:lnTo>
                  <a:close/>
                  <a:moveTo>
                    <a:pt x="166" y="636"/>
                  </a:moveTo>
                  <a:lnTo>
                    <a:pt x="47" y="636"/>
                  </a:lnTo>
                  <a:lnTo>
                    <a:pt x="47" y="598"/>
                  </a:lnTo>
                  <a:lnTo>
                    <a:pt x="166" y="598"/>
                  </a:lnTo>
                  <a:lnTo>
                    <a:pt x="166" y="636"/>
                  </a:lnTo>
                  <a:lnTo>
                    <a:pt x="166" y="636"/>
                  </a:lnTo>
                  <a:close/>
                  <a:moveTo>
                    <a:pt x="313" y="574"/>
                  </a:moveTo>
                  <a:lnTo>
                    <a:pt x="194" y="574"/>
                  </a:lnTo>
                  <a:lnTo>
                    <a:pt x="194" y="536"/>
                  </a:lnTo>
                  <a:lnTo>
                    <a:pt x="313" y="536"/>
                  </a:lnTo>
                  <a:lnTo>
                    <a:pt x="313" y="574"/>
                  </a:lnTo>
                  <a:lnTo>
                    <a:pt x="313" y="574"/>
                  </a:lnTo>
                  <a:close/>
                  <a:moveTo>
                    <a:pt x="313" y="636"/>
                  </a:moveTo>
                  <a:lnTo>
                    <a:pt x="194" y="636"/>
                  </a:lnTo>
                  <a:lnTo>
                    <a:pt x="194" y="598"/>
                  </a:lnTo>
                  <a:lnTo>
                    <a:pt x="313" y="598"/>
                  </a:lnTo>
                  <a:lnTo>
                    <a:pt x="313" y="636"/>
                  </a:lnTo>
                  <a:lnTo>
                    <a:pt x="313" y="636"/>
                  </a:lnTo>
                  <a:close/>
                  <a:moveTo>
                    <a:pt x="461" y="574"/>
                  </a:moveTo>
                  <a:lnTo>
                    <a:pt x="342" y="574"/>
                  </a:lnTo>
                  <a:lnTo>
                    <a:pt x="342" y="536"/>
                  </a:lnTo>
                  <a:lnTo>
                    <a:pt x="461" y="536"/>
                  </a:lnTo>
                  <a:lnTo>
                    <a:pt x="461" y="574"/>
                  </a:lnTo>
                  <a:lnTo>
                    <a:pt x="461" y="574"/>
                  </a:lnTo>
                  <a:close/>
                  <a:moveTo>
                    <a:pt x="461" y="636"/>
                  </a:moveTo>
                  <a:lnTo>
                    <a:pt x="342" y="636"/>
                  </a:lnTo>
                  <a:lnTo>
                    <a:pt x="342" y="598"/>
                  </a:lnTo>
                  <a:lnTo>
                    <a:pt x="461" y="598"/>
                  </a:lnTo>
                  <a:lnTo>
                    <a:pt x="461" y="636"/>
                  </a:lnTo>
                  <a:lnTo>
                    <a:pt x="461" y="636"/>
                  </a:lnTo>
                  <a:close/>
                  <a:moveTo>
                    <a:pt x="221" y="457"/>
                  </a:moveTo>
                  <a:lnTo>
                    <a:pt x="344" y="457"/>
                  </a:lnTo>
                  <a:lnTo>
                    <a:pt x="335" y="67"/>
                  </a:lnTo>
                  <a:lnTo>
                    <a:pt x="297" y="67"/>
                  </a:lnTo>
                  <a:lnTo>
                    <a:pt x="268" y="67"/>
                  </a:lnTo>
                  <a:lnTo>
                    <a:pt x="228" y="67"/>
                  </a:lnTo>
                  <a:lnTo>
                    <a:pt x="221" y="457"/>
                  </a:lnTo>
                  <a:lnTo>
                    <a:pt x="221" y="457"/>
                  </a:lnTo>
                  <a:close/>
                  <a:moveTo>
                    <a:pt x="71" y="457"/>
                  </a:moveTo>
                  <a:lnTo>
                    <a:pt x="197" y="457"/>
                  </a:lnTo>
                  <a:lnTo>
                    <a:pt x="187" y="0"/>
                  </a:lnTo>
                  <a:lnTo>
                    <a:pt x="149" y="0"/>
                  </a:lnTo>
                  <a:lnTo>
                    <a:pt x="118" y="0"/>
                  </a:lnTo>
                  <a:lnTo>
                    <a:pt x="80" y="0"/>
                  </a:lnTo>
                  <a:lnTo>
                    <a:pt x="71" y="457"/>
                  </a:lnTo>
                  <a:lnTo>
                    <a:pt x="71" y="45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57" name="Icon"/>
            <p:cNvSpPr>
              <a:spLocks noEditPoints="1"/>
            </p:cNvSpPr>
            <p:nvPr/>
          </p:nvSpPr>
          <p:spPr bwMode="auto">
            <a:xfrm>
              <a:off x="1632736" y="6467774"/>
              <a:ext cx="354583" cy="411612"/>
            </a:xfrm>
            <a:custGeom>
              <a:avLst/>
              <a:gdLst>
                <a:gd name="T0" fmla="*/ 137 w 204"/>
                <a:gd name="T1" fmla="*/ 204 h 206"/>
                <a:gd name="T2" fmla="*/ 140 w 204"/>
                <a:gd name="T3" fmla="*/ 122 h 206"/>
                <a:gd name="T4" fmla="*/ 160 w 204"/>
                <a:gd name="T5" fmla="*/ 30 h 206"/>
                <a:gd name="T6" fmla="*/ 134 w 204"/>
                <a:gd name="T7" fmla="*/ 121 h 206"/>
                <a:gd name="T8" fmla="*/ 119 w 204"/>
                <a:gd name="T9" fmla="*/ 202 h 206"/>
                <a:gd name="T10" fmla="*/ 87 w 204"/>
                <a:gd name="T11" fmla="*/ 152 h 206"/>
                <a:gd name="T12" fmla="*/ 126 w 204"/>
                <a:gd name="T13" fmla="*/ 51 h 206"/>
                <a:gd name="T14" fmla="*/ 167 w 204"/>
                <a:gd name="T15" fmla="*/ 0 h 206"/>
                <a:gd name="T16" fmla="*/ 183 w 204"/>
                <a:gd name="T17" fmla="*/ 71 h 206"/>
                <a:gd name="T18" fmla="*/ 176 w 204"/>
                <a:gd name="T19" fmla="*/ 178 h 206"/>
                <a:gd name="T20" fmla="*/ 137 w 204"/>
                <a:gd name="T21" fmla="*/ 204 h 206"/>
                <a:gd name="T22" fmla="*/ 72 w 204"/>
                <a:gd name="T23" fmla="*/ 167 h 206"/>
                <a:gd name="T24" fmla="*/ 32 w 204"/>
                <a:gd name="T25" fmla="*/ 156 h 206"/>
                <a:gd name="T26" fmla="*/ 72 w 204"/>
                <a:gd name="T27" fmla="*/ 158 h 206"/>
                <a:gd name="T28" fmla="*/ 68 w 204"/>
                <a:gd name="T29" fmla="*/ 144 h 206"/>
                <a:gd name="T30" fmla="*/ 67 w 204"/>
                <a:gd name="T31" fmla="*/ 138 h 206"/>
                <a:gd name="T32" fmla="*/ 67 w 204"/>
                <a:gd name="T33" fmla="*/ 138 h 206"/>
                <a:gd name="T34" fmla="*/ 71 w 204"/>
                <a:gd name="T35" fmla="*/ 100 h 206"/>
                <a:gd name="T36" fmla="*/ 66 w 204"/>
                <a:gd name="T37" fmla="*/ 89 h 206"/>
                <a:gd name="T38" fmla="*/ 33 w 204"/>
                <a:gd name="T39" fmla="*/ 27 h 206"/>
                <a:gd name="T40" fmla="*/ 76 w 204"/>
                <a:gd name="T41" fmla="*/ 85 h 206"/>
                <a:gd name="T42" fmla="*/ 77 w 204"/>
                <a:gd name="T43" fmla="*/ 87 h 206"/>
                <a:gd name="T44" fmla="*/ 95 w 204"/>
                <a:gd name="T45" fmla="*/ 58 h 206"/>
                <a:gd name="T46" fmla="*/ 7 w 204"/>
                <a:gd name="T47" fmla="*/ 4 h 206"/>
                <a:gd name="T48" fmla="*/ 51 w 204"/>
                <a:gd name="T49" fmla="*/ 133 h 206"/>
                <a:gd name="T50" fmla="*/ 7 w 204"/>
                <a:gd name="T51" fmla="*/ 151 h 206"/>
                <a:gd name="T52" fmla="*/ 61 w 204"/>
                <a:gd name="T53" fmla="*/ 190 h 206"/>
                <a:gd name="T54" fmla="*/ 86 w 204"/>
                <a:gd name="T55" fmla="*/ 187 h 206"/>
                <a:gd name="T56" fmla="*/ 75 w 204"/>
                <a:gd name="T57" fmla="*/ 167 h 206"/>
                <a:gd name="T58" fmla="*/ 72 w 204"/>
                <a:gd name="T59" fmla="*/ 167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04" h="206">
                  <a:moveTo>
                    <a:pt x="137" y="204"/>
                  </a:moveTo>
                  <a:cubicBezTo>
                    <a:pt x="134" y="206"/>
                    <a:pt x="134" y="162"/>
                    <a:pt x="140" y="122"/>
                  </a:cubicBezTo>
                  <a:cubicBezTo>
                    <a:pt x="147" y="75"/>
                    <a:pt x="160" y="30"/>
                    <a:pt x="160" y="30"/>
                  </a:cubicBezTo>
                  <a:cubicBezTo>
                    <a:pt x="160" y="30"/>
                    <a:pt x="145" y="74"/>
                    <a:pt x="134" y="121"/>
                  </a:cubicBezTo>
                  <a:cubicBezTo>
                    <a:pt x="125" y="160"/>
                    <a:pt x="120" y="204"/>
                    <a:pt x="119" y="202"/>
                  </a:cubicBezTo>
                  <a:cubicBezTo>
                    <a:pt x="111" y="194"/>
                    <a:pt x="97" y="178"/>
                    <a:pt x="87" y="152"/>
                  </a:cubicBezTo>
                  <a:cubicBezTo>
                    <a:pt x="72" y="114"/>
                    <a:pt x="100" y="71"/>
                    <a:pt x="126" y="51"/>
                  </a:cubicBezTo>
                  <a:cubicBezTo>
                    <a:pt x="152" y="31"/>
                    <a:pt x="167" y="0"/>
                    <a:pt x="167" y="0"/>
                  </a:cubicBezTo>
                  <a:cubicBezTo>
                    <a:pt x="167" y="0"/>
                    <a:pt x="168" y="43"/>
                    <a:pt x="183" y="71"/>
                  </a:cubicBezTo>
                  <a:cubicBezTo>
                    <a:pt x="198" y="99"/>
                    <a:pt x="204" y="150"/>
                    <a:pt x="176" y="178"/>
                  </a:cubicBezTo>
                  <a:cubicBezTo>
                    <a:pt x="160" y="193"/>
                    <a:pt x="147" y="201"/>
                    <a:pt x="137" y="204"/>
                  </a:cubicBezTo>
                  <a:moveTo>
                    <a:pt x="72" y="167"/>
                  </a:moveTo>
                  <a:cubicBezTo>
                    <a:pt x="53" y="163"/>
                    <a:pt x="32" y="156"/>
                    <a:pt x="32" y="156"/>
                  </a:cubicBezTo>
                  <a:cubicBezTo>
                    <a:pt x="32" y="156"/>
                    <a:pt x="52" y="155"/>
                    <a:pt x="72" y="158"/>
                  </a:cubicBezTo>
                  <a:cubicBezTo>
                    <a:pt x="70" y="153"/>
                    <a:pt x="68" y="148"/>
                    <a:pt x="68" y="144"/>
                  </a:cubicBezTo>
                  <a:cubicBezTo>
                    <a:pt x="67" y="142"/>
                    <a:pt x="67" y="140"/>
                    <a:pt x="67" y="138"/>
                  </a:cubicBezTo>
                  <a:cubicBezTo>
                    <a:pt x="67" y="138"/>
                    <a:pt x="67" y="138"/>
                    <a:pt x="67" y="138"/>
                  </a:cubicBezTo>
                  <a:cubicBezTo>
                    <a:pt x="66" y="125"/>
                    <a:pt x="67" y="112"/>
                    <a:pt x="71" y="100"/>
                  </a:cubicBezTo>
                  <a:cubicBezTo>
                    <a:pt x="70" y="97"/>
                    <a:pt x="68" y="93"/>
                    <a:pt x="66" y="89"/>
                  </a:cubicBezTo>
                  <a:cubicBezTo>
                    <a:pt x="55" y="62"/>
                    <a:pt x="34" y="27"/>
                    <a:pt x="33" y="27"/>
                  </a:cubicBezTo>
                  <a:cubicBezTo>
                    <a:pt x="34" y="27"/>
                    <a:pt x="63" y="56"/>
                    <a:pt x="76" y="85"/>
                  </a:cubicBezTo>
                  <a:cubicBezTo>
                    <a:pt x="76" y="86"/>
                    <a:pt x="76" y="86"/>
                    <a:pt x="77" y="87"/>
                  </a:cubicBezTo>
                  <a:cubicBezTo>
                    <a:pt x="81" y="76"/>
                    <a:pt x="88" y="67"/>
                    <a:pt x="95" y="58"/>
                  </a:cubicBezTo>
                  <a:cubicBezTo>
                    <a:pt x="73" y="31"/>
                    <a:pt x="33" y="13"/>
                    <a:pt x="7" y="4"/>
                  </a:cubicBezTo>
                  <a:cubicBezTo>
                    <a:pt x="38" y="48"/>
                    <a:pt x="0" y="96"/>
                    <a:pt x="51" y="133"/>
                  </a:cubicBezTo>
                  <a:cubicBezTo>
                    <a:pt x="28" y="137"/>
                    <a:pt x="7" y="151"/>
                    <a:pt x="7" y="151"/>
                  </a:cubicBezTo>
                  <a:cubicBezTo>
                    <a:pt x="7" y="151"/>
                    <a:pt x="33" y="185"/>
                    <a:pt x="61" y="190"/>
                  </a:cubicBezTo>
                  <a:cubicBezTo>
                    <a:pt x="70" y="192"/>
                    <a:pt x="79" y="190"/>
                    <a:pt x="86" y="187"/>
                  </a:cubicBezTo>
                  <a:cubicBezTo>
                    <a:pt x="82" y="181"/>
                    <a:pt x="79" y="175"/>
                    <a:pt x="75" y="167"/>
                  </a:cubicBezTo>
                  <a:cubicBezTo>
                    <a:pt x="74" y="167"/>
                    <a:pt x="73" y="167"/>
                    <a:pt x="72" y="167"/>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58" name="Icon"/>
            <p:cNvSpPr>
              <a:spLocks noEditPoints="1"/>
            </p:cNvSpPr>
            <p:nvPr/>
          </p:nvSpPr>
          <p:spPr bwMode="auto">
            <a:xfrm>
              <a:off x="2166735" y="6495330"/>
              <a:ext cx="509449" cy="356500"/>
            </a:xfrm>
            <a:custGeom>
              <a:avLst/>
              <a:gdLst>
                <a:gd name="T0" fmla="*/ 26 w 372"/>
                <a:gd name="T1" fmla="*/ 0 h 260"/>
                <a:gd name="T2" fmla="*/ 346 w 372"/>
                <a:gd name="T3" fmla="*/ 0 h 260"/>
                <a:gd name="T4" fmla="*/ 199 w 372"/>
                <a:gd name="T5" fmla="*/ 146 h 260"/>
                <a:gd name="T6" fmla="*/ 186 w 372"/>
                <a:gd name="T7" fmla="*/ 152 h 260"/>
                <a:gd name="T8" fmla="*/ 173 w 372"/>
                <a:gd name="T9" fmla="*/ 146 h 260"/>
                <a:gd name="T10" fmla="*/ 26 w 372"/>
                <a:gd name="T11" fmla="*/ 0 h 260"/>
                <a:gd name="T12" fmla="*/ 242 w 372"/>
                <a:gd name="T13" fmla="*/ 130 h 260"/>
                <a:gd name="T14" fmla="*/ 213 w 372"/>
                <a:gd name="T15" fmla="*/ 160 h 260"/>
                <a:gd name="T16" fmla="*/ 187 w 372"/>
                <a:gd name="T17" fmla="*/ 170 h 260"/>
                <a:gd name="T18" fmla="*/ 160 w 372"/>
                <a:gd name="T19" fmla="*/ 160 h 260"/>
                <a:gd name="T20" fmla="*/ 131 w 372"/>
                <a:gd name="T21" fmla="*/ 130 h 260"/>
                <a:gd name="T22" fmla="*/ 8 w 372"/>
                <a:gd name="T23" fmla="*/ 252 h 260"/>
                <a:gd name="T24" fmla="*/ 6 w 372"/>
                <a:gd name="T25" fmla="*/ 254 h 260"/>
                <a:gd name="T26" fmla="*/ 19 w 372"/>
                <a:gd name="T27" fmla="*/ 260 h 260"/>
                <a:gd name="T28" fmla="*/ 353 w 372"/>
                <a:gd name="T29" fmla="*/ 260 h 260"/>
                <a:gd name="T30" fmla="*/ 366 w 372"/>
                <a:gd name="T31" fmla="*/ 254 h 260"/>
                <a:gd name="T32" fmla="*/ 364 w 372"/>
                <a:gd name="T33" fmla="*/ 252 h 260"/>
                <a:gd name="T34" fmla="*/ 242 w 372"/>
                <a:gd name="T35" fmla="*/ 130 h 260"/>
                <a:gd name="T36" fmla="*/ 9 w 372"/>
                <a:gd name="T37" fmla="*/ 8 h 260"/>
                <a:gd name="T38" fmla="*/ 6 w 372"/>
                <a:gd name="T39" fmla="*/ 5 h 260"/>
                <a:gd name="T40" fmla="*/ 0 w 372"/>
                <a:gd name="T41" fmla="*/ 19 h 260"/>
                <a:gd name="T42" fmla="*/ 0 w 372"/>
                <a:gd name="T43" fmla="*/ 234 h 260"/>
                <a:gd name="T44" fmla="*/ 118 w 372"/>
                <a:gd name="T45" fmla="*/ 117 h 260"/>
                <a:gd name="T46" fmla="*/ 9 w 372"/>
                <a:gd name="T47" fmla="*/ 8 h 260"/>
                <a:gd name="T48" fmla="*/ 364 w 372"/>
                <a:gd name="T49" fmla="*/ 8 h 260"/>
                <a:gd name="T50" fmla="*/ 255 w 372"/>
                <a:gd name="T51" fmla="*/ 117 h 260"/>
                <a:gd name="T52" fmla="*/ 372 w 372"/>
                <a:gd name="T53" fmla="*/ 234 h 260"/>
                <a:gd name="T54" fmla="*/ 372 w 372"/>
                <a:gd name="T55" fmla="*/ 19 h 260"/>
                <a:gd name="T56" fmla="*/ 366 w 372"/>
                <a:gd name="T57" fmla="*/ 6 h 260"/>
                <a:gd name="T58" fmla="*/ 364 w 372"/>
                <a:gd name="T59" fmla="*/ 8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72" h="260">
                  <a:moveTo>
                    <a:pt x="26" y="0"/>
                  </a:moveTo>
                  <a:cubicBezTo>
                    <a:pt x="346" y="0"/>
                    <a:pt x="346" y="0"/>
                    <a:pt x="346" y="0"/>
                  </a:cubicBezTo>
                  <a:cubicBezTo>
                    <a:pt x="199" y="146"/>
                    <a:pt x="199" y="146"/>
                    <a:pt x="199" y="146"/>
                  </a:cubicBezTo>
                  <a:cubicBezTo>
                    <a:pt x="196" y="150"/>
                    <a:pt x="191" y="152"/>
                    <a:pt x="186" y="152"/>
                  </a:cubicBezTo>
                  <a:cubicBezTo>
                    <a:pt x="181" y="152"/>
                    <a:pt x="176" y="150"/>
                    <a:pt x="173" y="146"/>
                  </a:cubicBezTo>
                  <a:cubicBezTo>
                    <a:pt x="26" y="0"/>
                    <a:pt x="26" y="0"/>
                    <a:pt x="26" y="0"/>
                  </a:cubicBezTo>
                  <a:close/>
                  <a:moveTo>
                    <a:pt x="242" y="130"/>
                  </a:moveTo>
                  <a:cubicBezTo>
                    <a:pt x="213" y="160"/>
                    <a:pt x="213" y="160"/>
                    <a:pt x="213" y="160"/>
                  </a:cubicBezTo>
                  <a:cubicBezTo>
                    <a:pt x="206" y="167"/>
                    <a:pt x="196" y="170"/>
                    <a:pt x="187" y="170"/>
                  </a:cubicBezTo>
                  <a:cubicBezTo>
                    <a:pt x="177" y="170"/>
                    <a:pt x="168" y="167"/>
                    <a:pt x="160" y="160"/>
                  </a:cubicBezTo>
                  <a:cubicBezTo>
                    <a:pt x="131" y="130"/>
                    <a:pt x="131" y="130"/>
                    <a:pt x="131" y="130"/>
                  </a:cubicBezTo>
                  <a:cubicBezTo>
                    <a:pt x="8" y="252"/>
                    <a:pt x="8" y="252"/>
                    <a:pt x="8" y="252"/>
                  </a:cubicBezTo>
                  <a:cubicBezTo>
                    <a:pt x="7" y="253"/>
                    <a:pt x="7" y="254"/>
                    <a:pt x="6" y="254"/>
                  </a:cubicBezTo>
                  <a:cubicBezTo>
                    <a:pt x="9" y="258"/>
                    <a:pt x="14" y="260"/>
                    <a:pt x="19" y="260"/>
                  </a:cubicBezTo>
                  <a:cubicBezTo>
                    <a:pt x="353" y="260"/>
                    <a:pt x="353" y="260"/>
                    <a:pt x="353" y="260"/>
                  </a:cubicBezTo>
                  <a:cubicBezTo>
                    <a:pt x="358" y="260"/>
                    <a:pt x="363" y="258"/>
                    <a:pt x="366" y="254"/>
                  </a:cubicBezTo>
                  <a:cubicBezTo>
                    <a:pt x="365" y="254"/>
                    <a:pt x="365" y="253"/>
                    <a:pt x="364" y="252"/>
                  </a:cubicBezTo>
                  <a:cubicBezTo>
                    <a:pt x="242" y="130"/>
                    <a:pt x="242" y="130"/>
                    <a:pt x="242" y="130"/>
                  </a:cubicBezTo>
                  <a:close/>
                  <a:moveTo>
                    <a:pt x="9" y="8"/>
                  </a:moveTo>
                  <a:cubicBezTo>
                    <a:pt x="8" y="7"/>
                    <a:pt x="7" y="6"/>
                    <a:pt x="6" y="5"/>
                  </a:cubicBezTo>
                  <a:cubicBezTo>
                    <a:pt x="3" y="9"/>
                    <a:pt x="0" y="13"/>
                    <a:pt x="0" y="19"/>
                  </a:cubicBezTo>
                  <a:cubicBezTo>
                    <a:pt x="0" y="234"/>
                    <a:pt x="0" y="234"/>
                    <a:pt x="0" y="234"/>
                  </a:cubicBezTo>
                  <a:cubicBezTo>
                    <a:pt x="118" y="117"/>
                    <a:pt x="118" y="117"/>
                    <a:pt x="118" y="117"/>
                  </a:cubicBezTo>
                  <a:cubicBezTo>
                    <a:pt x="9" y="8"/>
                    <a:pt x="9" y="8"/>
                    <a:pt x="9" y="8"/>
                  </a:cubicBezTo>
                  <a:close/>
                  <a:moveTo>
                    <a:pt x="364" y="8"/>
                  </a:moveTo>
                  <a:cubicBezTo>
                    <a:pt x="255" y="117"/>
                    <a:pt x="255" y="117"/>
                    <a:pt x="255" y="117"/>
                  </a:cubicBezTo>
                  <a:cubicBezTo>
                    <a:pt x="372" y="234"/>
                    <a:pt x="372" y="234"/>
                    <a:pt x="372" y="234"/>
                  </a:cubicBezTo>
                  <a:cubicBezTo>
                    <a:pt x="372" y="19"/>
                    <a:pt x="372" y="19"/>
                    <a:pt x="372" y="19"/>
                  </a:cubicBezTo>
                  <a:cubicBezTo>
                    <a:pt x="372" y="14"/>
                    <a:pt x="370" y="9"/>
                    <a:pt x="366" y="6"/>
                  </a:cubicBezTo>
                  <a:cubicBezTo>
                    <a:pt x="366" y="6"/>
                    <a:pt x="365" y="7"/>
                    <a:pt x="364" y="8"/>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59" name="Icon"/>
            <p:cNvSpPr>
              <a:spLocks noEditPoints="1"/>
            </p:cNvSpPr>
            <p:nvPr/>
          </p:nvSpPr>
          <p:spPr bwMode="auto">
            <a:xfrm>
              <a:off x="2855600" y="6483673"/>
              <a:ext cx="430134" cy="379815"/>
            </a:xfrm>
            <a:custGeom>
              <a:avLst/>
              <a:gdLst>
                <a:gd name="T0" fmla="*/ 36 w 261"/>
                <a:gd name="T1" fmla="*/ 55 h 230"/>
                <a:gd name="T2" fmla="*/ 37 w 261"/>
                <a:gd name="T3" fmla="*/ 55 h 230"/>
                <a:gd name="T4" fmla="*/ 42 w 261"/>
                <a:gd name="T5" fmla="*/ 76 h 230"/>
                <a:gd name="T6" fmla="*/ 41 w 261"/>
                <a:gd name="T7" fmla="*/ 75 h 230"/>
                <a:gd name="T8" fmla="*/ 42 w 261"/>
                <a:gd name="T9" fmla="*/ 75 h 230"/>
                <a:gd name="T10" fmla="*/ 34 w 261"/>
                <a:gd name="T11" fmla="*/ 117 h 230"/>
                <a:gd name="T12" fmla="*/ 34 w 261"/>
                <a:gd name="T13" fmla="*/ 116 h 230"/>
                <a:gd name="T14" fmla="*/ 111 w 261"/>
                <a:gd name="T15" fmla="*/ 126 h 230"/>
                <a:gd name="T16" fmla="*/ 90 w 261"/>
                <a:gd name="T17" fmla="*/ 121 h 230"/>
                <a:gd name="T18" fmla="*/ 111 w 261"/>
                <a:gd name="T19" fmla="*/ 126 h 230"/>
                <a:gd name="T20" fmla="*/ 98 w 261"/>
                <a:gd name="T21" fmla="*/ 88 h 230"/>
                <a:gd name="T22" fmla="*/ 111 w 261"/>
                <a:gd name="T23" fmla="*/ 125 h 230"/>
                <a:gd name="T24" fmla="*/ 77 w 261"/>
                <a:gd name="T25" fmla="*/ 82 h 230"/>
                <a:gd name="T26" fmla="*/ 98 w 261"/>
                <a:gd name="T27" fmla="*/ 87 h 230"/>
                <a:gd name="T28" fmla="*/ 97 w 261"/>
                <a:gd name="T29" fmla="*/ 88 h 230"/>
                <a:gd name="T30" fmla="*/ 13 w 261"/>
                <a:gd name="T31" fmla="*/ 137 h 230"/>
                <a:gd name="T32" fmla="*/ 36 w 261"/>
                <a:gd name="T33" fmla="*/ 142 h 230"/>
                <a:gd name="T34" fmla="*/ 6 w 261"/>
                <a:gd name="T35" fmla="*/ 160 h 230"/>
                <a:gd name="T36" fmla="*/ 22 w 261"/>
                <a:gd name="T37" fmla="*/ 135 h 230"/>
                <a:gd name="T38" fmla="*/ 59 w 261"/>
                <a:gd name="T39" fmla="*/ 178 h 230"/>
                <a:gd name="T40" fmla="*/ 29 w 261"/>
                <a:gd name="T41" fmla="*/ 196 h 230"/>
                <a:gd name="T42" fmla="*/ 58 w 261"/>
                <a:gd name="T43" fmla="*/ 177 h 230"/>
                <a:gd name="T44" fmla="*/ 19 w 261"/>
                <a:gd name="T45" fmla="*/ 178 h 230"/>
                <a:gd name="T46" fmla="*/ 116 w 261"/>
                <a:gd name="T47" fmla="*/ 131 h 230"/>
                <a:gd name="T48" fmla="*/ 135 w 261"/>
                <a:gd name="T49" fmla="*/ 147 h 230"/>
                <a:gd name="T50" fmla="*/ 118 w 261"/>
                <a:gd name="T51" fmla="*/ 166 h 230"/>
                <a:gd name="T52" fmla="*/ 98 w 261"/>
                <a:gd name="T53" fmla="*/ 166 h 230"/>
                <a:gd name="T54" fmla="*/ 74 w 261"/>
                <a:gd name="T55" fmla="*/ 133 h 230"/>
                <a:gd name="T56" fmla="*/ 76 w 261"/>
                <a:gd name="T57" fmla="*/ 168 h 230"/>
                <a:gd name="T58" fmla="*/ 76 w 261"/>
                <a:gd name="T59" fmla="*/ 167 h 230"/>
                <a:gd name="T60" fmla="*/ 150 w 261"/>
                <a:gd name="T61" fmla="*/ 74 h 230"/>
                <a:gd name="T62" fmla="*/ 178 w 261"/>
                <a:gd name="T63" fmla="*/ 54 h 230"/>
                <a:gd name="T64" fmla="*/ 149 w 261"/>
                <a:gd name="T65" fmla="*/ 74 h 230"/>
                <a:gd name="T66" fmla="*/ 151 w 261"/>
                <a:gd name="T67" fmla="*/ 74 h 230"/>
                <a:gd name="T68" fmla="*/ 176 w 261"/>
                <a:gd name="T69" fmla="*/ 97 h 230"/>
                <a:gd name="T70" fmla="*/ 166 w 261"/>
                <a:gd name="T71" fmla="*/ 36 h 230"/>
                <a:gd name="T72" fmla="*/ 150 w 261"/>
                <a:gd name="T73" fmla="*/ 74 h 230"/>
                <a:gd name="T74" fmla="*/ 166 w 261"/>
                <a:gd name="T75" fmla="*/ 37 h 230"/>
                <a:gd name="T76" fmla="*/ 123 w 261"/>
                <a:gd name="T77" fmla="*/ 197 h 230"/>
                <a:gd name="T78" fmla="*/ 144 w 261"/>
                <a:gd name="T79" fmla="*/ 225 h 230"/>
                <a:gd name="T80" fmla="*/ 122 w 261"/>
                <a:gd name="T81" fmla="*/ 197 h 230"/>
                <a:gd name="T82" fmla="*/ 144 w 261"/>
                <a:gd name="T83" fmla="*/ 224 h 230"/>
                <a:gd name="T84" fmla="*/ 124 w 261"/>
                <a:gd name="T85" fmla="*/ 197 h 230"/>
                <a:gd name="T86" fmla="*/ 167 w 261"/>
                <a:gd name="T87" fmla="*/ 168 h 230"/>
                <a:gd name="T88" fmla="*/ 157 w 261"/>
                <a:gd name="T89" fmla="*/ 173 h 230"/>
                <a:gd name="T90" fmla="*/ 161 w 261"/>
                <a:gd name="T91" fmla="*/ 211 h 230"/>
                <a:gd name="T92" fmla="*/ 256 w 261"/>
                <a:gd name="T93" fmla="*/ 47 h 230"/>
                <a:gd name="T94" fmla="*/ 250 w 261"/>
                <a:gd name="T95" fmla="*/ 24 h 230"/>
                <a:gd name="T96" fmla="*/ 233 w 261"/>
                <a:gd name="T97" fmla="*/ 54 h 230"/>
                <a:gd name="T98" fmla="*/ 249 w 261"/>
                <a:gd name="T99" fmla="*/ 24 h 230"/>
                <a:gd name="T100" fmla="*/ 215 w 261"/>
                <a:gd name="T101" fmla="*/ 43 h 230"/>
                <a:gd name="T102" fmla="*/ 190 w 261"/>
                <a:gd name="T103" fmla="*/ 9 h 230"/>
                <a:gd name="T104" fmla="*/ 196 w 261"/>
                <a:gd name="T105" fmla="*/ 32 h 230"/>
                <a:gd name="T106" fmla="*/ 197 w 261"/>
                <a:gd name="T107" fmla="*/ 32 h 230"/>
                <a:gd name="T108" fmla="*/ 191 w 261"/>
                <a:gd name="T109" fmla="*/ 109 h 230"/>
                <a:gd name="T110" fmla="*/ 214 w 261"/>
                <a:gd name="T111" fmla="*/ 118 h 230"/>
                <a:gd name="T112" fmla="*/ 205 w 261"/>
                <a:gd name="T113" fmla="*/ 141 h 230"/>
                <a:gd name="T114" fmla="*/ 205 w 261"/>
                <a:gd name="T115" fmla="*/ 140 h 230"/>
                <a:gd name="T116" fmla="*/ 187 w 261"/>
                <a:gd name="T117" fmla="*/ 149 h 230"/>
                <a:gd name="T118" fmla="*/ 160 w 261"/>
                <a:gd name="T119" fmla="*/ 160 h 230"/>
                <a:gd name="T120" fmla="*/ 166 w 261"/>
                <a:gd name="T121" fmla="*/ 157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61" h="230">
                  <a:moveTo>
                    <a:pt x="8" y="84"/>
                  </a:moveTo>
                  <a:cubicBezTo>
                    <a:pt x="3" y="64"/>
                    <a:pt x="3" y="64"/>
                    <a:pt x="3" y="64"/>
                  </a:cubicBezTo>
                  <a:cubicBezTo>
                    <a:pt x="3" y="64"/>
                    <a:pt x="3" y="64"/>
                    <a:pt x="3" y="64"/>
                  </a:cubicBezTo>
                  <a:cubicBezTo>
                    <a:pt x="1" y="54"/>
                    <a:pt x="6" y="45"/>
                    <a:pt x="15" y="43"/>
                  </a:cubicBezTo>
                  <a:cubicBezTo>
                    <a:pt x="25" y="41"/>
                    <a:pt x="34" y="46"/>
                    <a:pt x="36" y="55"/>
                  </a:cubicBezTo>
                  <a:cubicBezTo>
                    <a:pt x="36" y="55"/>
                    <a:pt x="36" y="55"/>
                    <a:pt x="36" y="55"/>
                  </a:cubicBezTo>
                  <a:cubicBezTo>
                    <a:pt x="41" y="76"/>
                    <a:pt x="41" y="76"/>
                    <a:pt x="41" y="76"/>
                  </a:cubicBezTo>
                  <a:lnTo>
                    <a:pt x="8" y="84"/>
                  </a:lnTo>
                  <a:close/>
                  <a:moveTo>
                    <a:pt x="42" y="76"/>
                  </a:moveTo>
                  <a:cubicBezTo>
                    <a:pt x="37" y="55"/>
                    <a:pt x="37" y="55"/>
                    <a:pt x="37" y="55"/>
                  </a:cubicBezTo>
                  <a:cubicBezTo>
                    <a:pt x="37" y="55"/>
                    <a:pt x="37" y="55"/>
                    <a:pt x="37" y="55"/>
                  </a:cubicBezTo>
                  <a:cubicBezTo>
                    <a:pt x="37" y="55"/>
                    <a:pt x="37" y="55"/>
                    <a:pt x="37" y="55"/>
                  </a:cubicBezTo>
                  <a:cubicBezTo>
                    <a:pt x="34" y="47"/>
                    <a:pt x="27" y="42"/>
                    <a:pt x="20" y="42"/>
                  </a:cubicBezTo>
                  <a:cubicBezTo>
                    <a:pt x="18" y="42"/>
                    <a:pt x="17" y="42"/>
                    <a:pt x="15" y="43"/>
                  </a:cubicBezTo>
                  <a:cubicBezTo>
                    <a:pt x="6" y="45"/>
                    <a:pt x="0" y="54"/>
                    <a:pt x="2" y="63"/>
                  </a:cubicBezTo>
                  <a:cubicBezTo>
                    <a:pt x="2" y="63"/>
                    <a:pt x="2" y="63"/>
                    <a:pt x="2" y="63"/>
                  </a:cubicBezTo>
                  <a:cubicBezTo>
                    <a:pt x="8" y="85"/>
                    <a:pt x="8" y="85"/>
                    <a:pt x="8" y="85"/>
                  </a:cubicBezTo>
                  <a:lnTo>
                    <a:pt x="42" y="76"/>
                  </a:lnTo>
                  <a:close/>
                  <a:moveTo>
                    <a:pt x="3" y="64"/>
                  </a:moveTo>
                  <a:cubicBezTo>
                    <a:pt x="3" y="63"/>
                    <a:pt x="3" y="63"/>
                    <a:pt x="3" y="63"/>
                  </a:cubicBezTo>
                  <a:cubicBezTo>
                    <a:pt x="1" y="55"/>
                    <a:pt x="7" y="46"/>
                    <a:pt x="16" y="44"/>
                  </a:cubicBezTo>
                  <a:cubicBezTo>
                    <a:pt x="17" y="43"/>
                    <a:pt x="18" y="43"/>
                    <a:pt x="20" y="43"/>
                  </a:cubicBezTo>
                  <a:cubicBezTo>
                    <a:pt x="27" y="43"/>
                    <a:pt x="34" y="48"/>
                    <a:pt x="36" y="55"/>
                  </a:cubicBezTo>
                  <a:cubicBezTo>
                    <a:pt x="41" y="75"/>
                    <a:pt x="41" y="75"/>
                    <a:pt x="41" y="75"/>
                  </a:cubicBezTo>
                  <a:cubicBezTo>
                    <a:pt x="8" y="83"/>
                    <a:pt x="8" y="83"/>
                    <a:pt x="8" y="83"/>
                  </a:cubicBezTo>
                  <a:cubicBezTo>
                    <a:pt x="3" y="64"/>
                    <a:pt x="3" y="64"/>
                    <a:pt x="3" y="64"/>
                  </a:cubicBezTo>
                  <a:close/>
                  <a:moveTo>
                    <a:pt x="34" y="117"/>
                  </a:moveTo>
                  <a:cubicBezTo>
                    <a:pt x="43" y="115"/>
                    <a:pt x="49" y="106"/>
                    <a:pt x="47" y="96"/>
                  </a:cubicBezTo>
                  <a:cubicBezTo>
                    <a:pt x="47" y="96"/>
                    <a:pt x="47" y="96"/>
                    <a:pt x="47" y="96"/>
                  </a:cubicBezTo>
                  <a:cubicBezTo>
                    <a:pt x="42" y="75"/>
                    <a:pt x="42" y="75"/>
                    <a:pt x="42" y="75"/>
                  </a:cubicBezTo>
                  <a:cubicBezTo>
                    <a:pt x="7" y="84"/>
                    <a:pt x="7" y="84"/>
                    <a:pt x="7" y="84"/>
                  </a:cubicBezTo>
                  <a:cubicBezTo>
                    <a:pt x="12" y="104"/>
                    <a:pt x="12" y="104"/>
                    <a:pt x="12" y="104"/>
                  </a:cubicBezTo>
                  <a:cubicBezTo>
                    <a:pt x="13" y="105"/>
                    <a:pt x="13" y="105"/>
                    <a:pt x="13" y="105"/>
                  </a:cubicBezTo>
                  <a:cubicBezTo>
                    <a:pt x="13" y="105"/>
                    <a:pt x="13" y="105"/>
                    <a:pt x="13" y="105"/>
                  </a:cubicBezTo>
                  <a:cubicBezTo>
                    <a:pt x="15" y="112"/>
                    <a:pt x="22" y="118"/>
                    <a:pt x="30" y="118"/>
                  </a:cubicBezTo>
                  <a:cubicBezTo>
                    <a:pt x="31" y="118"/>
                    <a:pt x="32" y="117"/>
                    <a:pt x="34" y="117"/>
                  </a:cubicBezTo>
                  <a:close/>
                  <a:moveTo>
                    <a:pt x="8" y="84"/>
                  </a:moveTo>
                  <a:cubicBezTo>
                    <a:pt x="41" y="76"/>
                    <a:pt x="41" y="76"/>
                    <a:pt x="41" y="76"/>
                  </a:cubicBezTo>
                  <a:cubicBezTo>
                    <a:pt x="46" y="96"/>
                    <a:pt x="46" y="96"/>
                    <a:pt x="46" y="96"/>
                  </a:cubicBezTo>
                  <a:cubicBezTo>
                    <a:pt x="46" y="96"/>
                    <a:pt x="46" y="96"/>
                    <a:pt x="46" y="96"/>
                  </a:cubicBezTo>
                  <a:cubicBezTo>
                    <a:pt x="46" y="96"/>
                    <a:pt x="46" y="96"/>
                    <a:pt x="46" y="96"/>
                  </a:cubicBezTo>
                  <a:cubicBezTo>
                    <a:pt x="48" y="105"/>
                    <a:pt x="43" y="114"/>
                    <a:pt x="34" y="116"/>
                  </a:cubicBezTo>
                  <a:cubicBezTo>
                    <a:pt x="32" y="116"/>
                    <a:pt x="31" y="117"/>
                    <a:pt x="30" y="117"/>
                  </a:cubicBezTo>
                  <a:cubicBezTo>
                    <a:pt x="22" y="117"/>
                    <a:pt x="15" y="111"/>
                    <a:pt x="13" y="104"/>
                  </a:cubicBezTo>
                  <a:cubicBezTo>
                    <a:pt x="13" y="104"/>
                    <a:pt x="13" y="104"/>
                    <a:pt x="13" y="104"/>
                  </a:cubicBezTo>
                  <a:lnTo>
                    <a:pt x="8" y="84"/>
                  </a:lnTo>
                  <a:close/>
                  <a:moveTo>
                    <a:pt x="90" y="121"/>
                  </a:moveTo>
                  <a:cubicBezTo>
                    <a:pt x="111" y="126"/>
                    <a:pt x="111" y="126"/>
                    <a:pt x="111" y="126"/>
                  </a:cubicBezTo>
                  <a:cubicBezTo>
                    <a:pt x="111" y="126"/>
                    <a:pt x="111" y="126"/>
                    <a:pt x="111" y="126"/>
                  </a:cubicBezTo>
                  <a:cubicBezTo>
                    <a:pt x="120" y="128"/>
                    <a:pt x="129" y="122"/>
                    <a:pt x="131" y="113"/>
                  </a:cubicBezTo>
                  <a:cubicBezTo>
                    <a:pt x="133" y="103"/>
                    <a:pt x="127" y="94"/>
                    <a:pt x="118" y="92"/>
                  </a:cubicBezTo>
                  <a:cubicBezTo>
                    <a:pt x="118" y="92"/>
                    <a:pt x="118" y="92"/>
                    <a:pt x="118" y="92"/>
                  </a:cubicBezTo>
                  <a:cubicBezTo>
                    <a:pt x="98" y="87"/>
                    <a:pt x="98" y="87"/>
                    <a:pt x="98" y="87"/>
                  </a:cubicBezTo>
                  <a:lnTo>
                    <a:pt x="90" y="121"/>
                  </a:lnTo>
                  <a:close/>
                  <a:moveTo>
                    <a:pt x="131" y="113"/>
                  </a:moveTo>
                  <a:cubicBezTo>
                    <a:pt x="134" y="103"/>
                    <a:pt x="128" y="94"/>
                    <a:pt x="119" y="92"/>
                  </a:cubicBezTo>
                  <a:cubicBezTo>
                    <a:pt x="119" y="92"/>
                    <a:pt x="119" y="92"/>
                    <a:pt x="119" y="92"/>
                  </a:cubicBezTo>
                  <a:cubicBezTo>
                    <a:pt x="98" y="87"/>
                    <a:pt x="98" y="87"/>
                    <a:pt x="98" y="87"/>
                  </a:cubicBezTo>
                  <a:cubicBezTo>
                    <a:pt x="90" y="121"/>
                    <a:pt x="90" y="121"/>
                    <a:pt x="90" y="121"/>
                  </a:cubicBezTo>
                  <a:cubicBezTo>
                    <a:pt x="111" y="126"/>
                    <a:pt x="111" y="126"/>
                    <a:pt x="111" y="126"/>
                  </a:cubicBezTo>
                  <a:cubicBezTo>
                    <a:pt x="111" y="126"/>
                    <a:pt x="111" y="126"/>
                    <a:pt x="111" y="126"/>
                  </a:cubicBezTo>
                  <a:cubicBezTo>
                    <a:pt x="111" y="126"/>
                    <a:pt x="111" y="126"/>
                    <a:pt x="111" y="126"/>
                  </a:cubicBezTo>
                  <a:cubicBezTo>
                    <a:pt x="112" y="126"/>
                    <a:pt x="113" y="126"/>
                    <a:pt x="114" y="126"/>
                  </a:cubicBezTo>
                  <a:cubicBezTo>
                    <a:pt x="122" y="126"/>
                    <a:pt x="129" y="121"/>
                    <a:pt x="131" y="113"/>
                  </a:cubicBezTo>
                  <a:close/>
                  <a:moveTo>
                    <a:pt x="91" y="121"/>
                  </a:moveTo>
                  <a:cubicBezTo>
                    <a:pt x="98" y="88"/>
                    <a:pt x="98" y="88"/>
                    <a:pt x="98" y="88"/>
                  </a:cubicBezTo>
                  <a:cubicBezTo>
                    <a:pt x="118" y="92"/>
                    <a:pt x="118" y="92"/>
                    <a:pt x="118" y="92"/>
                  </a:cubicBezTo>
                  <a:cubicBezTo>
                    <a:pt x="118" y="92"/>
                    <a:pt x="118" y="92"/>
                    <a:pt x="118" y="92"/>
                  </a:cubicBezTo>
                  <a:cubicBezTo>
                    <a:pt x="118" y="93"/>
                    <a:pt x="118" y="93"/>
                    <a:pt x="118" y="93"/>
                  </a:cubicBezTo>
                  <a:cubicBezTo>
                    <a:pt x="127" y="95"/>
                    <a:pt x="132" y="104"/>
                    <a:pt x="130" y="113"/>
                  </a:cubicBezTo>
                  <a:cubicBezTo>
                    <a:pt x="129" y="120"/>
                    <a:pt x="122" y="125"/>
                    <a:pt x="114" y="125"/>
                  </a:cubicBezTo>
                  <a:cubicBezTo>
                    <a:pt x="113" y="125"/>
                    <a:pt x="112" y="125"/>
                    <a:pt x="111" y="125"/>
                  </a:cubicBezTo>
                  <a:cubicBezTo>
                    <a:pt x="110" y="125"/>
                    <a:pt x="110" y="125"/>
                    <a:pt x="110" y="125"/>
                  </a:cubicBezTo>
                  <a:lnTo>
                    <a:pt x="91" y="121"/>
                  </a:lnTo>
                  <a:close/>
                  <a:moveTo>
                    <a:pt x="98" y="87"/>
                  </a:moveTo>
                  <a:cubicBezTo>
                    <a:pt x="78" y="82"/>
                    <a:pt x="78" y="82"/>
                    <a:pt x="78" y="82"/>
                  </a:cubicBezTo>
                  <a:cubicBezTo>
                    <a:pt x="77" y="82"/>
                    <a:pt x="77" y="82"/>
                    <a:pt x="77" y="82"/>
                  </a:cubicBezTo>
                  <a:cubicBezTo>
                    <a:pt x="77" y="82"/>
                    <a:pt x="77" y="82"/>
                    <a:pt x="77" y="82"/>
                  </a:cubicBezTo>
                  <a:cubicBezTo>
                    <a:pt x="76" y="82"/>
                    <a:pt x="75" y="82"/>
                    <a:pt x="74" y="82"/>
                  </a:cubicBezTo>
                  <a:cubicBezTo>
                    <a:pt x="66" y="82"/>
                    <a:pt x="59" y="87"/>
                    <a:pt x="57" y="96"/>
                  </a:cubicBezTo>
                  <a:cubicBezTo>
                    <a:pt x="55" y="105"/>
                    <a:pt x="60" y="114"/>
                    <a:pt x="69" y="117"/>
                  </a:cubicBezTo>
                  <a:cubicBezTo>
                    <a:pt x="69" y="117"/>
                    <a:pt x="69" y="117"/>
                    <a:pt x="69" y="117"/>
                  </a:cubicBezTo>
                  <a:cubicBezTo>
                    <a:pt x="91" y="122"/>
                    <a:pt x="91" y="122"/>
                    <a:pt x="91" y="122"/>
                  </a:cubicBezTo>
                  <a:lnTo>
                    <a:pt x="98" y="87"/>
                  </a:lnTo>
                  <a:close/>
                  <a:moveTo>
                    <a:pt x="70" y="116"/>
                  </a:moveTo>
                  <a:cubicBezTo>
                    <a:pt x="70" y="116"/>
                    <a:pt x="70" y="116"/>
                    <a:pt x="70" y="116"/>
                  </a:cubicBezTo>
                  <a:cubicBezTo>
                    <a:pt x="61" y="113"/>
                    <a:pt x="56" y="105"/>
                    <a:pt x="58" y="96"/>
                  </a:cubicBezTo>
                  <a:cubicBezTo>
                    <a:pt x="59" y="88"/>
                    <a:pt x="66" y="83"/>
                    <a:pt x="74" y="83"/>
                  </a:cubicBezTo>
                  <a:cubicBezTo>
                    <a:pt x="75" y="83"/>
                    <a:pt x="76" y="83"/>
                    <a:pt x="77" y="83"/>
                  </a:cubicBezTo>
                  <a:cubicBezTo>
                    <a:pt x="97" y="88"/>
                    <a:pt x="97" y="88"/>
                    <a:pt x="97" y="88"/>
                  </a:cubicBezTo>
                  <a:cubicBezTo>
                    <a:pt x="90" y="120"/>
                    <a:pt x="90" y="120"/>
                    <a:pt x="90" y="120"/>
                  </a:cubicBezTo>
                  <a:cubicBezTo>
                    <a:pt x="70" y="116"/>
                    <a:pt x="70" y="116"/>
                    <a:pt x="70" y="116"/>
                  </a:cubicBezTo>
                  <a:close/>
                  <a:moveTo>
                    <a:pt x="47" y="160"/>
                  </a:moveTo>
                  <a:cubicBezTo>
                    <a:pt x="36" y="142"/>
                    <a:pt x="36" y="142"/>
                    <a:pt x="36" y="142"/>
                  </a:cubicBezTo>
                  <a:cubicBezTo>
                    <a:pt x="36" y="142"/>
                    <a:pt x="36" y="142"/>
                    <a:pt x="36" y="142"/>
                  </a:cubicBezTo>
                  <a:cubicBezTo>
                    <a:pt x="31" y="134"/>
                    <a:pt x="20" y="132"/>
                    <a:pt x="13" y="137"/>
                  </a:cubicBezTo>
                  <a:cubicBezTo>
                    <a:pt x="5" y="142"/>
                    <a:pt x="2" y="152"/>
                    <a:pt x="7" y="160"/>
                  </a:cubicBezTo>
                  <a:cubicBezTo>
                    <a:pt x="7" y="160"/>
                    <a:pt x="7" y="160"/>
                    <a:pt x="7" y="160"/>
                  </a:cubicBezTo>
                  <a:cubicBezTo>
                    <a:pt x="18" y="178"/>
                    <a:pt x="18" y="178"/>
                    <a:pt x="18" y="178"/>
                  </a:cubicBezTo>
                  <a:lnTo>
                    <a:pt x="47" y="160"/>
                  </a:lnTo>
                  <a:close/>
                  <a:moveTo>
                    <a:pt x="48" y="160"/>
                  </a:moveTo>
                  <a:cubicBezTo>
                    <a:pt x="36" y="142"/>
                    <a:pt x="36" y="142"/>
                    <a:pt x="36" y="142"/>
                  </a:cubicBezTo>
                  <a:cubicBezTo>
                    <a:pt x="36" y="141"/>
                    <a:pt x="36" y="141"/>
                    <a:pt x="36" y="141"/>
                  </a:cubicBezTo>
                  <a:cubicBezTo>
                    <a:pt x="36" y="141"/>
                    <a:pt x="36" y="141"/>
                    <a:pt x="36" y="141"/>
                  </a:cubicBezTo>
                  <a:cubicBezTo>
                    <a:pt x="33" y="136"/>
                    <a:pt x="27" y="134"/>
                    <a:pt x="22" y="134"/>
                  </a:cubicBezTo>
                  <a:cubicBezTo>
                    <a:pt x="18" y="134"/>
                    <a:pt x="15" y="135"/>
                    <a:pt x="12" y="136"/>
                  </a:cubicBezTo>
                  <a:cubicBezTo>
                    <a:pt x="4" y="141"/>
                    <a:pt x="2" y="152"/>
                    <a:pt x="6" y="160"/>
                  </a:cubicBezTo>
                  <a:cubicBezTo>
                    <a:pt x="6" y="160"/>
                    <a:pt x="6" y="160"/>
                    <a:pt x="6" y="160"/>
                  </a:cubicBezTo>
                  <a:cubicBezTo>
                    <a:pt x="18" y="179"/>
                    <a:pt x="18" y="179"/>
                    <a:pt x="18" y="179"/>
                  </a:cubicBezTo>
                  <a:lnTo>
                    <a:pt x="48" y="160"/>
                  </a:lnTo>
                  <a:close/>
                  <a:moveTo>
                    <a:pt x="7" y="160"/>
                  </a:moveTo>
                  <a:cubicBezTo>
                    <a:pt x="7" y="160"/>
                    <a:pt x="7" y="160"/>
                    <a:pt x="7" y="160"/>
                  </a:cubicBezTo>
                  <a:cubicBezTo>
                    <a:pt x="3" y="152"/>
                    <a:pt x="5" y="142"/>
                    <a:pt x="13" y="137"/>
                  </a:cubicBezTo>
                  <a:cubicBezTo>
                    <a:pt x="15" y="135"/>
                    <a:pt x="19" y="135"/>
                    <a:pt x="22" y="135"/>
                  </a:cubicBezTo>
                  <a:cubicBezTo>
                    <a:pt x="27" y="135"/>
                    <a:pt x="33" y="137"/>
                    <a:pt x="36" y="142"/>
                  </a:cubicBezTo>
                  <a:cubicBezTo>
                    <a:pt x="47" y="160"/>
                    <a:pt x="47" y="160"/>
                    <a:pt x="47" y="160"/>
                  </a:cubicBezTo>
                  <a:cubicBezTo>
                    <a:pt x="18" y="177"/>
                    <a:pt x="18" y="177"/>
                    <a:pt x="18" y="177"/>
                  </a:cubicBezTo>
                  <a:cubicBezTo>
                    <a:pt x="7" y="160"/>
                    <a:pt x="7" y="160"/>
                    <a:pt x="7" y="160"/>
                  </a:cubicBezTo>
                  <a:close/>
                  <a:moveTo>
                    <a:pt x="53" y="201"/>
                  </a:moveTo>
                  <a:cubicBezTo>
                    <a:pt x="61" y="196"/>
                    <a:pt x="64" y="186"/>
                    <a:pt x="59" y="178"/>
                  </a:cubicBezTo>
                  <a:cubicBezTo>
                    <a:pt x="59" y="178"/>
                    <a:pt x="59" y="178"/>
                    <a:pt x="59" y="178"/>
                  </a:cubicBezTo>
                  <a:cubicBezTo>
                    <a:pt x="47" y="159"/>
                    <a:pt x="47" y="159"/>
                    <a:pt x="47" y="159"/>
                  </a:cubicBezTo>
                  <a:cubicBezTo>
                    <a:pt x="17" y="178"/>
                    <a:pt x="17" y="178"/>
                    <a:pt x="17" y="178"/>
                  </a:cubicBezTo>
                  <a:cubicBezTo>
                    <a:pt x="29" y="196"/>
                    <a:pt x="29" y="196"/>
                    <a:pt x="29" y="196"/>
                  </a:cubicBezTo>
                  <a:cubicBezTo>
                    <a:pt x="29" y="196"/>
                    <a:pt x="29" y="196"/>
                    <a:pt x="29" y="196"/>
                  </a:cubicBezTo>
                  <a:cubicBezTo>
                    <a:pt x="29" y="196"/>
                    <a:pt x="29" y="196"/>
                    <a:pt x="29" y="196"/>
                  </a:cubicBezTo>
                  <a:cubicBezTo>
                    <a:pt x="32" y="201"/>
                    <a:pt x="38" y="204"/>
                    <a:pt x="44" y="204"/>
                  </a:cubicBezTo>
                  <a:cubicBezTo>
                    <a:pt x="47" y="204"/>
                    <a:pt x="50" y="203"/>
                    <a:pt x="53" y="201"/>
                  </a:cubicBezTo>
                  <a:close/>
                  <a:moveTo>
                    <a:pt x="19" y="178"/>
                  </a:moveTo>
                  <a:cubicBezTo>
                    <a:pt x="47" y="160"/>
                    <a:pt x="47" y="160"/>
                    <a:pt x="47" y="160"/>
                  </a:cubicBezTo>
                  <a:cubicBezTo>
                    <a:pt x="58" y="177"/>
                    <a:pt x="58" y="177"/>
                    <a:pt x="58" y="177"/>
                  </a:cubicBezTo>
                  <a:cubicBezTo>
                    <a:pt x="58" y="177"/>
                    <a:pt x="58" y="177"/>
                    <a:pt x="58" y="177"/>
                  </a:cubicBezTo>
                  <a:cubicBezTo>
                    <a:pt x="58" y="178"/>
                    <a:pt x="58" y="178"/>
                    <a:pt x="58" y="178"/>
                  </a:cubicBezTo>
                  <a:cubicBezTo>
                    <a:pt x="63" y="186"/>
                    <a:pt x="60" y="196"/>
                    <a:pt x="52" y="200"/>
                  </a:cubicBezTo>
                  <a:cubicBezTo>
                    <a:pt x="50" y="202"/>
                    <a:pt x="47" y="203"/>
                    <a:pt x="44" y="203"/>
                  </a:cubicBezTo>
                  <a:cubicBezTo>
                    <a:pt x="38" y="203"/>
                    <a:pt x="33" y="200"/>
                    <a:pt x="30" y="195"/>
                  </a:cubicBezTo>
                  <a:cubicBezTo>
                    <a:pt x="29" y="195"/>
                    <a:pt x="29" y="195"/>
                    <a:pt x="29" y="195"/>
                  </a:cubicBezTo>
                  <a:lnTo>
                    <a:pt x="19" y="178"/>
                  </a:lnTo>
                  <a:close/>
                  <a:moveTo>
                    <a:pt x="97" y="167"/>
                  </a:moveTo>
                  <a:cubicBezTo>
                    <a:pt x="118" y="165"/>
                    <a:pt x="118" y="165"/>
                    <a:pt x="118" y="165"/>
                  </a:cubicBezTo>
                  <a:cubicBezTo>
                    <a:pt x="118" y="165"/>
                    <a:pt x="118" y="165"/>
                    <a:pt x="118" y="165"/>
                  </a:cubicBezTo>
                  <a:cubicBezTo>
                    <a:pt x="127" y="165"/>
                    <a:pt x="135" y="157"/>
                    <a:pt x="134" y="147"/>
                  </a:cubicBezTo>
                  <a:cubicBezTo>
                    <a:pt x="134" y="138"/>
                    <a:pt x="126" y="131"/>
                    <a:pt x="116" y="131"/>
                  </a:cubicBezTo>
                  <a:cubicBezTo>
                    <a:pt x="116" y="131"/>
                    <a:pt x="116" y="131"/>
                    <a:pt x="116" y="131"/>
                  </a:cubicBezTo>
                  <a:cubicBezTo>
                    <a:pt x="95" y="132"/>
                    <a:pt x="95" y="132"/>
                    <a:pt x="95" y="132"/>
                  </a:cubicBezTo>
                  <a:lnTo>
                    <a:pt x="97" y="167"/>
                  </a:lnTo>
                  <a:close/>
                  <a:moveTo>
                    <a:pt x="118" y="166"/>
                  </a:moveTo>
                  <a:cubicBezTo>
                    <a:pt x="119" y="166"/>
                    <a:pt x="119" y="166"/>
                    <a:pt x="119" y="166"/>
                  </a:cubicBezTo>
                  <a:cubicBezTo>
                    <a:pt x="119" y="166"/>
                    <a:pt x="119" y="166"/>
                    <a:pt x="119" y="166"/>
                  </a:cubicBezTo>
                  <a:cubicBezTo>
                    <a:pt x="128" y="165"/>
                    <a:pt x="135" y="157"/>
                    <a:pt x="135" y="147"/>
                  </a:cubicBezTo>
                  <a:cubicBezTo>
                    <a:pt x="134" y="138"/>
                    <a:pt x="126" y="130"/>
                    <a:pt x="117" y="130"/>
                  </a:cubicBezTo>
                  <a:cubicBezTo>
                    <a:pt x="117" y="130"/>
                    <a:pt x="117" y="130"/>
                    <a:pt x="117" y="130"/>
                  </a:cubicBezTo>
                  <a:cubicBezTo>
                    <a:pt x="95" y="132"/>
                    <a:pt x="95" y="132"/>
                    <a:pt x="95" y="132"/>
                  </a:cubicBezTo>
                  <a:cubicBezTo>
                    <a:pt x="97" y="167"/>
                    <a:pt x="97" y="167"/>
                    <a:pt x="97" y="167"/>
                  </a:cubicBezTo>
                  <a:cubicBezTo>
                    <a:pt x="97" y="167"/>
                    <a:pt x="97" y="167"/>
                    <a:pt x="97" y="167"/>
                  </a:cubicBezTo>
                  <a:lnTo>
                    <a:pt x="118" y="166"/>
                  </a:lnTo>
                  <a:close/>
                  <a:moveTo>
                    <a:pt x="116" y="131"/>
                  </a:moveTo>
                  <a:cubicBezTo>
                    <a:pt x="116" y="131"/>
                    <a:pt x="116" y="131"/>
                    <a:pt x="116" y="131"/>
                  </a:cubicBezTo>
                  <a:cubicBezTo>
                    <a:pt x="116" y="131"/>
                    <a:pt x="116" y="131"/>
                    <a:pt x="116" y="131"/>
                  </a:cubicBezTo>
                  <a:cubicBezTo>
                    <a:pt x="126" y="131"/>
                    <a:pt x="133" y="138"/>
                    <a:pt x="134" y="147"/>
                  </a:cubicBezTo>
                  <a:cubicBezTo>
                    <a:pt x="134" y="156"/>
                    <a:pt x="127" y="164"/>
                    <a:pt x="118" y="165"/>
                  </a:cubicBezTo>
                  <a:cubicBezTo>
                    <a:pt x="98" y="166"/>
                    <a:pt x="98" y="166"/>
                    <a:pt x="98" y="166"/>
                  </a:cubicBezTo>
                  <a:cubicBezTo>
                    <a:pt x="96" y="133"/>
                    <a:pt x="96" y="133"/>
                    <a:pt x="96" y="133"/>
                  </a:cubicBezTo>
                  <a:lnTo>
                    <a:pt x="116" y="131"/>
                  </a:lnTo>
                  <a:close/>
                  <a:moveTo>
                    <a:pt x="98" y="167"/>
                  </a:moveTo>
                  <a:cubicBezTo>
                    <a:pt x="96" y="132"/>
                    <a:pt x="96" y="132"/>
                    <a:pt x="96" y="132"/>
                  </a:cubicBezTo>
                  <a:cubicBezTo>
                    <a:pt x="96" y="132"/>
                    <a:pt x="96" y="132"/>
                    <a:pt x="96" y="132"/>
                  </a:cubicBezTo>
                  <a:cubicBezTo>
                    <a:pt x="74" y="133"/>
                    <a:pt x="74" y="133"/>
                    <a:pt x="74" y="133"/>
                  </a:cubicBezTo>
                  <a:cubicBezTo>
                    <a:pt x="74" y="133"/>
                    <a:pt x="74" y="133"/>
                    <a:pt x="74" y="133"/>
                  </a:cubicBezTo>
                  <a:cubicBezTo>
                    <a:pt x="74" y="133"/>
                    <a:pt x="74" y="133"/>
                    <a:pt x="74" y="133"/>
                  </a:cubicBezTo>
                  <a:cubicBezTo>
                    <a:pt x="64" y="134"/>
                    <a:pt x="57" y="142"/>
                    <a:pt x="58" y="151"/>
                  </a:cubicBezTo>
                  <a:cubicBezTo>
                    <a:pt x="58" y="161"/>
                    <a:pt x="66" y="168"/>
                    <a:pt x="76" y="168"/>
                  </a:cubicBezTo>
                  <a:cubicBezTo>
                    <a:pt x="76" y="168"/>
                    <a:pt x="76" y="168"/>
                    <a:pt x="76" y="168"/>
                  </a:cubicBezTo>
                  <a:cubicBezTo>
                    <a:pt x="76" y="168"/>
                    <a:pt x="76" y="168"/>
                    <a:pt x="76" y="168"/>
                  </a:cubicBezTo>
                  <a:lnTo>
                    <a:pt x="98" y="167"/>
                  </a:lnTo>
                  <a:close/>
                  <a:moveTo>
                    <a:pt x="95" y="133"/>
                  </a:moveTo>
                  <a:cubicBezTo>
                    <a:pt x="97" y="166"/>
                    <a:pt x="97" y="166"/>
                    <a:pt x="97" y="166"/>
                  </a:cubicBezTo>
                  <a:cubicBezTo>
                    <a:pt x="77" y="167"/>
                    <a:pt x="77" y="167"/>
                    <a:pt x="77" y="167"/>
                  </a:cubicBezTo>
                  <a:cubicBezTo>
                    <a:pt x="77" y="167"/>
                    <a:pt x="77" y="167"/>
                    <a:pt x="77" y="167"/>
                  </a:cubicBezTo>
                  <a:cubicBezTo>
                    <a:pt x="76" y="167"/>
                    <a:pt x="76" y="167"/>
                    <a:pt x="76" y="167"/>
                  </a:cubicBezTo>
                  <a:cubicBezTo>
                    <a:pt x="76" y="167"/>
                    <a:pt x="76" y="167"/>
                    <a:pt x="76" y="167"/>
                  </a:cubicBezTo>
                  <a:cubicBezTo>
                    <a:pt x="67" y="167"/>
                    <a:pt x="59" y="160"/>
                    <a:pt x="59" y="151"/>
                  </a:cubicBezTo>
                  <a:cubicBezTo>
                    <a:pt x="58" y="142"/>
                    <a:pt x="65" y="134"/>
                    <a:pt x="74" y="134"/>
                  </a:cubicBezTo>
                  <a:cubicBezTo>
                    <a:pt x="75" y="134"/>
                    <a:pt x="75" y="134"/>
                    <a:pt x="75" y="134"/>
                  </a:cubicBezTo>
                  <a:lnTo>
                    <a:pt x="95" y="133"/>
                  </a:lnTo>
                  <a:close/>
                  <a:moveTo>
                    <a:pt x="150" y="74"/>
                  </a:moveTo>
                  <a:cubicBezTo>
                    <a:pt x="162" y="91"/>
                    <a:pt x="162" y="91"/>
                    <a:pt x="162" y="91"/>
                  </a:cubicBezTo>
                  <a:cubicBezTo>
                    <a:pt x="162" y="91"/>
                    <a:pt x="162" y="91"/>
                    <a:pt x="162" y="91"/>
                  </a:cubicBezTo>
                  <a:cubicBezTo>
                    <a:pt x="168" y="98"/>
                    <a:pt x="178" y="100"/>
                    <a:pt x="186" y="95"/>
                  </a:cubicBezTo>
                  <a:cubicBezTo>
                    <a:pt x="193" y="89"/>
                    <a:pt x="195" y="79"/>
                    <a:pt x="190" y="71"/>
                  </a:cubicBezTo>
                  <a:cubicBezTo>
                    <a:pt x="190" y="71"/>
                    <a:pt x="190" y="71"/>
                    <a:pt x="190" y="71"/>
                  </a:cubicBezTo>
                  <a:cubicBezTo>
                    <a:pt x="178" y="54"/>
                    <a:pt x="178" y="54"/>
                    <a:pt x="178" y="54"/>
                  </a:cubicBezTo>
                  <a:lnTo>
                    <a:pt x="150" y="74"/>
                  </a:lnTo>
                  <a:close/>
                  <a:moveTo>
                    <a:pt x="186" y="95"/>
                  </a:moveTo>
                  <a:cubicBezTo>
                    <a:pt x="194" y="90"/>
                    <a:pt x="196" y="79"/>
                    <a:pt x="191" y="71"/>
                  </a:cubicBezTo>
                  <a:cubicBezTo>
                    <a:pt x="191" y="71"/>
                    <a:pt x="191" y="71"/>
                    <a:pt x="191" y="71"/>
                  </a:cubicBezTo>
                  <a:cubicBezTo>
                    <a:pt x="178" y="53"/>
                    <a:pt x="178" y="53"/>
                    <a:pt x="178" y="53"/>
                  </a:cubicBezTo>
                  <a:cubicBezTo>
                    <a:pt x="149" y="74"/>
                    <a:pt x="149" y="74"/>
                    <a:pt x="149" y="74"/>
                  </a:cubicBezTo>
                  <a:cubicBezTo>
                    <a:pt x="162" y="91"/>
                    <a:pt x="162" y="91"/>
                    <a:pt x="162" y="91"/>
                  </a:cubicBezTo>
                  <a:cubicBezTo>
                    <a:pt x="162" y="92"/>
                    <a:pt x="162" y="92"/>
                    <a:pt x="162" y="92"/>
                  </a:cubicBezTo>
                  <a:cubicBezTo>
                    <a:pt x="162" y="92"/>
                    <a:pt x="162" y="92"/>
                    <a:pt x="162" y="92"/>
                  </a:cubicBezTo>
                  <a:cubicBezTo>
                    <a:pt x="165" y="96"/>
                    <a:pt x="170" y="98"/>
                    <a:pt x="176" y="98"/>
                  </a:cubicBezTo>
                  <a:cubicBezTo>
                    <a:pt x="180" y="98"/>
                    <a:pt x="183" y="97"/>
                    <a:pt x="186" y="95"/>
                  </a:cubicBezTo>
                  <a:close/>
                  <a:moveTo>
                    <a:pt x="151" y="74"/>
                  </a:moveTo>
                  <a:cubicBezTo>
                    <a:pt x="178" y="55"/>
                    <a:pt x="178" y="55"/>
                    <a:pt x="178" y="55"/>
                  </a:cubicBezTo>
                  <a:cubicBezTo>
                    <a:pt x="190" y="71"/>
                    <a:pt x="190" y="71"/>
                    <a:pt x="190" y="71"/>
                  </a:cubicBezTo>
                  <a:cubicBezTo>
                    <a:pt x="190" y="71"/>
                    <a:pt x="190" y="71"/>
                    <a:pt x="190" y="71"/>
                  </a:cubicBezTo>
                  <a:cubicBezTo>
                    <a:pt x="190" y="71"/>
                    <a:pt x="190" y="71"/>
                    <a:pt x="190" y="71"/>
                  </a:cubicBezTo>
                  <a:cubicBezTo>
                    <a:pt x="195" y="79"/>
                    <a:pt x="193" y="89"/>
                    <a:pt x="185" y="94"/>
                  </a:cubicBezTo>
                  <a:cubicBezTo>
                    <a:pt x="183" y="96"/>
                    <a:pt x="179" y="97"/>
                    <a:pt x="176" y="97"/>
                  </a:cubicBezTo>
                  <a:cubicBezTo>
                    <a:pt x="171" y="97"/>
                    <a:pt x="166" y="95"/>
                    <a:pt x="162" y="91"/>
                  </a:cubicBezTo>
                  <a:cubicBezTo>
                    <a:pt x="162" y="90"/>
                    <a:pt x="162" y="90"/>
                    <a:pt x="162" y="90"/>
                  </a:cubicBezTo>
                  <a:lnTo>
                    <a:pt x="151" y="74"/>
                  </a:lnTo>
                  <a:close/>
                  <a:moveTo>
                    <a:pt x="179" y="54"/>
                  </a:moveTo>
                  <a:cubicBezTo>
                    <a:pt x="167" y="36"/>
                    <a:pt x="167" y="36"/>
                    <a:pt x="167" y="36"/>
                  </a:cubicBezTo>
                  <a:cubicBezTo>
                    <a:pt x="166" y="36"/>
                    <a:pt x="166" y="36"/>
                    <a:pt x="166" y="36"/>
                  </a:cubicBezTo>
                  <a:cubicBezTo>
                    <a:pt x="166" y="36"/>
                    <a:pt x="166" y="36"/>
                    <a:pt x="166" y="36"/>
                  </a:cubicBezTo>
                  <a:cubicBezTo>
                    <a:pt x="163" y="32"/>
                    <a:pt x="158" y="29"/>
                    <a:pt x="152" y="29"/>
                  </a:cubicBezTo>
                  <a:cubicBezTo>
                    <a:pt x="149" y="29"/>
                    <a:pt x="145" y="30"/>
                    <a:pt x="142" y="32"/>
                  </a:cubicBezTo>
                  <a:cubicBezTo>
                    <a:pt x="134" y="38"/>
                    <a:pt x="132" y="48"/>
                    <a:pt x="137" y="56"/>
                  </a:cubicBezTo>
                  <a:cubicBezTo>
                    <a:pt x="137" y="56"/>
                    <a:pt x="137" y="56"/>
                    <a:pt x="137" y="56"/>
                  </a:cubicBezTo>
                  <a:cubicBezTo>
                    <a:pt x="150" y="74"/>
                    <a:pt x="150" y="74"/>
                    <a:pt x="150" y="74"/>
                  </a:cubicBezTo>
                  <a:lnTo>
                    <a:pt x="179" y="54"/>
                  </a:lnTo>
                  <a:close/>
                  <a:moveTo>
                    <a:pt x="139" y="57"/>
                  </a:moveTo>
                  <a:cubicBezTo>
                    <a:pt x="138" y="56"/>
                    <a:pt x="138" y="56"/>
                    <a:pt x="138" y="56"/>
                  </a:cubicBezTo>
                  <a:cubicBezTo>
                    <a:pt x="133" y="49"/>
                    <a:pt x="135" y="38"/>
                    <a:pt x="143" y="33"/>
                  </a:cubicBezTo>
                  <a:cubicBezTo>
                    <a:pt x="145" y="31"/>
                    <a:pt x="149" y="30"/>
                    <a:pt x="152" y="30"/>
                  </a:cubicBezTo>
                  <a:cubicBezTo>
                    <a:pt x="157" y="30"/>
                    <a:pt x="163" y="33"/>
                    <a:pt x="166" y="37"/>
                  </a:cubicBezTo>
                  <a:cubicBezTo>
                    <a:pt x="177" y="54"/>
                    <a:pt x="177" y="54"/>
                    <a:pt x="177" y="54"/>
                  </a:cubicBezTo>
                  <a:cubicBezTo>
                    <a:pt x="150" y="73"/>
                    <a:pt x="150" y="73"/>
                    <a:pt x="150" y="73"/>
                  </a:cubicBezTo>
                  <a:cubicBezTo>
                    <a:pt x="139" y="57"/>
                    <a:pt x="139" y="57"/>
                    <a:pt x="139" y="57"/>
                  </a:cubicBezTo>
                  <a:close/>
                  <a:moveTo>
                    <a:pt x="140" y="185"/>
                  </a:moveTo>
                  <a:cubicBezTo>
                    <a:pt x="123" y="197"/>
                    <a:pt x="123" y="197"/>
                    <a:pt x="123" y="197"/>
                  </a:cubicBezTo>
                  <a:cubicBezTo>
                    <a:pt x="123" y="197"/>
                    <a:pt x="123" y="197"/>
                    <a:pt x="123" y="197"/>
                  </a:cubicBezTo>
                  <a:cubicBezTo>
                    <a:pt x="116" y="203"/>
                    <a:pt x="114" y="214"/>
                    <a:pt x="120" y="221"/>
                  </a:cubicBezTo>
                  <a:cubicBezTo>
                    <a:pt x="126" y="229"/>
                    <a:pt x="136" y="230"/>
                    <a:pt x="144" y="225"/>
                  </a:cubicBezTo>
                  <a:cubicBezTo>
                    <a:pt x="144" y="225"/>
                    <a:pt x="144" y="225"/>
                    <a:pt x="144" y="225"/>
                  </a:cubicBezTo>
                  <a:cubicBezTo>
                    <a:pt x="161" y="212"/>
                    <a:pt x="161" y="212"/>
                    <a:pt x="161" y="212"/>
                  </a:cubicBezTo>
                  <a:lnTo>
                    <a:pt x="140" y="185"/>
                  </a:lnTo>
                  <a:close/>
                  <a:moveTo>
                    <a:pt x="144" y="225"/>
                  </a:moveTo>
                  <a:cubicBezTo>
                    <a:pt x="144" y="225"/>
                    <a:pt x="144" y="225"/>
                    <a:pt x="144" y="225"/>
                  </a:cubicBezTo>
                  <a:cubicBezTo>
                    <a:pt x="161" y="212"/>
                    <a:pt x="161" y="212"/>
                    <a:pt x="161" y="212"/>
                  </a:cubicBezTo>
                  <a:cubicBezTo>
                    <a:pt x="140" y="184"/>
                    <a:pt x="140" y="184"/>
                    <a:pt x="140" y="184"/>
                  </a:cubicBezTo>
                  <a:cubicBezTo>
                    <a:pt x="123" y="197"/>
                    <a:pt x="123" y="197"/>
                    <a:pt x="123" y="197"/>
                  </a:cubicBezTo>
                  <a:cubicBezTo>
                    <a:pt x="122" y="197"/>
                    <a:pt x="122" y="197"/>
                    <a:pt x="122" y="197"/>
                  </a:cubicBezTo>
                  <a:cubicBezTo>
                    <a:pt x="122" y="197"/>
                    <a:pt x="122" y="197"/>
                    <a:pt x="122" y="197"/>
                  </a:cubicBezTo>
                  <a:cubicBezTo>
                    <a:pt x="115" y="203"/>
                    <a:pt x="114" y="214"/>
                    <a:pt x="120" y="221"/>
                  </a:cubicBezTo>
                  <a:cubicBezTo>
                    <a:pt x="123" y="226"/>
                    <a:pt x="128" y="228"/>
                    <a:pt x="134" y="228"/>
                  </a:cubicBezTo>
                  <a:cubicBezTo>
                    <a:pt x="137" y="228"/>
                    <a:pt x="141" y="227"/>
                    <a:pt x="144" y="225"/>
                  </a:cubicBezTo>
                  <a:close/>
                  <a:moveTo>
                    <a:pt x="140" y="185"/>
                  </a:moveTo>
                  <a:cubicBezTo>
                    <a:pt x="160" y="212"/>
                    <a:pt x="160" y="212"/>
                    <a:pt x="160" y="212"/>
                  </a:cubicBezTo>
                  <a:cubicBezTo>
                    <a:pt x="144" y="224"/>
                    <a:pt x="144" y="224"/>
                    <a:pt x="144" y="224"/>
                  </a:cubicBezTo>
                  <a:cubicBezTo>
                    <a:pt x="144" y="224"/>
                    <a:pt x="144" y="224"/>
                    <a:pt x="144" y="224"/>
                  </a:cubicBezTo>
                  <a:cubicBezTo>
                    <a:pt x="144" y="224"/>
                    <a:pt x="144" y="224"/>
                    <a:pt x="144" y="224"/>
                  </a:cubicBezTo>
                  <a:cubicBezTo>
                    <a:pt x="141" y="226"/>
                    <a:pt x="137" y="227"/>
                    <a:pt x="134" y="227"/>
                  </a:cubicBezTo>
                  <a:cubicBezTo>
                    <a:pt x="129" y="227"/>
                    <a:pt x="124" y="225"/>
                    <a:pt x="121" y="221"/>
                  </a:cubicBezTo>
                  <a:cubicBezTo>
                    <a:pt x="115" y="214"/>
                    <a:pt x="116" y="203"/>
                    <a:pt x="123" y="198"/>
                  </a:cubicBezTo>
                  <a:cubicBezTo>
                    <a:pt x="124" y="197"/>
                    <a:pt x="124" y="197"/>
                    <a:pt x="124" y="197"/>
                  </a:cubicBezTo>
                  <a:lnTo>
                    <a:pt x="140" y="185"/>
                  </a:lnTo>
                  <a:close/>
                  <a:moveTo>
                    <a:pt x="178" y="200"/>
                  </a:moveTo>
                  <a:cubicBezTo>
                    <a:pt x="178" y="200"/>
                    <a:pt x="178" y="200"/>
                    <a:pt x="178" y="200"/>
                  </a:cubicBezTo>
                  <a:cubicBezTo>
                    <a:pt x="178" y="200"/>
                    <a:pt x="178" y="200"/>
                    <a:pt x="178" y="200"/>
                  </a:cubicBezTo>
                  <a:cubicBezTo>
                    <a:pt x="185" y="193"/>
                    <a:pt x="187" y="183"/>
                    <a:pt x="181" y="175"/>
                  </a:cubicBezTo>
                  <a:cubicBezTo>
                    <a:pt x="178" y="171"/>
                    <a:pt x="172" y="168"/>
                    <a:pt x="167" y="168"/>
                  </a:cubicBezTo>
                  <a:cubicBezTo>
                    <a:pt x="163" y="168"/>
                    <a:pt x="160" y="169"/>
                    <a:pt x="157" y="171"/>
                  </a:cubicBezTo>
                  <a:cubicBezTo>
                    <a:pt x="157" y="171"/>
                    <a:pt x="157" y="171"/>
                    <a:pt x="157" y="171"/>
                  </a:cubicBezTo>
                  <a:cubicBezTo>
                    <a:pt x="139" y="184"/>
                    <a:pt x="139" y="184"/>
                    <a:pt x="139" y="184"/>
                  </a:cubicBezTo>
                  <a:cubicBezTo>
                    <a:pt x="161" y="213"/>
                    <a:pt x="161" y="213"/>
                    <a:pt x="161" y="213"/>
                  </a:cubicBezTo>
                  <a:lnTo>
                    <a:pt x="178" y="200"/>
                  </a:lnTo>
                  <a:close/>
                  <a:moveTo>
                    <a:pt x="157" y="173"/>
                  </a:moveTo>
                  <a:cubicBezTo>
                    <a:pt x="157" y="173"/>
                    <a:pt x="157" y="173"/>
                    <a:pt x="157" y="173"/>
                  </a:cubicBezTo>
                  <a:cubicBezTo>
                    <a:pt x="157" y="172"/>
                    <a:pt x="157" y="172"/>
                    <a:pt x="157" y="172"/>
                  </a:cubicBezTo>
                  <a:cubicBezTo>
                    <a:pt x="160" y="170"/>
                    <a:pt x="163" y="169"/>
                    <a:pt x="167" y="169"/>
                  </a:cubicBezTo>
                  <a:cubicBezTo>
                    <a:pt x="172" y="169"/>
                    <a:pt x="177" y="172"/>
                    <a:pt x="180" y="176"/>
                  </a:cubicBezTo>
                  <a:cubicBezTo>
                    <a:pt x="186" y="183"/>
                    <a:pt x="184" y="193"/>
                    <a:pt x="177" y="199"/>
                  </a:cubicBezTo>
                  <a:cubicBezTo>
                    <a:pt x="161" y="211"/>
                    <a:pt x="161" y="211"/>
                    <a:pt x="161" y="211"/>
                  </a:cubicBezTo>
                  <a:cubicBezTo>
                    <a:pt x="141" y="185"/>
                    <a:pt x="141" y="185"/>
                    <a:pt x="141" y="185"/>
                  </a:cubicBezTo>
                  <a:lnTo>
                    <a:pt x="157" y="173"/>
                  </a:lnTo>
                  <a:close/>
                  <a:moveTo>
                    <a:pt x="214" y="43"/>
                  </a:moveTo>
                  <a:cubicBezTo>
                    <a:pt x="232" y="54"/>
                    <a:pt x="232" y="54"/>
                    <a:pt x="232" y="54"/>
                  </a:cubicBezTo>
                  <a:cubicBezTo>
                    <a:pt x="232" y="54"/>
                    <a:pt x="232" y="54"/>
                    <a:pt x="232" y="54"/>
                  </a:cubicBezTo>
                  <a:cubicBezTo>
                    <a:pt x="241" y="58"/>
                    <a:pt x="251" y="55"/>
                    <a:pt x="256" y="47"/>
                  </a:cubicBezTo>
                  <a:cubicBezTo>
                    <a:pt x="260" y="39"/>
                    <a:pt x="258" y="29"/>
                    <a:pt x="250" y="24"/>
                  </a:cubicBezTo>
                  <a:cubicBezTo>
                    <a:pt x="250" y="24"/>
                    <a:pt x="250" y="24"/>
                    <a:pt x="250" y="24"/>
                  </a:cubicBezTo>
                  <a:cubicBezTo>
                    <a:pt x="231" y="13"/>
                    <a:pt x="231" y="13"/>
                    <a:pt x="231" y="13"/>
                  </a:cubicBezTo>
                  <a:lnTo>
                    <a:pt x="214" y="43"/>
                  </a:lnTo>
                  <a:close/>
                  <a:moveTo>
                    <a:pt x="256" y="47"/>
                  </a:moveTo>
                  <a:cubicBezTo>
                    <a:pt x="261" y="39"/>
                    <a:pt x="258" y="29"/>
                    <a:pt x="250" y="24"/>
                  </a:cubicBezTo>
                  <a:cubicBezTo>
                    <a:pt x="250" y="23"/>
                    <a:pt x="250" y="23"/>
                    <a:pt x="250" y="23"/>
                  </a:cubicBezTo>
                  <a:cubicBezTo>
                    <a:pt x="231" y="12"/>
                    <a:pt x="231" y="12"/>
                    <a:pt x="231" y="12"/>
                  </a:cubicBezTo>
                  <a:cubicBezTo>
                    <a:pt x="214" y="43"/>
                    <a:pt x="214" y="43"/>
                    <a:pt x="214" y="43"/>
                  </a:cubicBezTo>
                  <a:cubicBezTo>
                    <a:pt x="232" y="54"/>
                    <a:pt x="232" y="54"/>
                    <a:pt x="232" y="54"/>
                  </a:cubicBezTo>
                  <a:cubicBezTo>
                    <a:pt x="233" y="54"/>
                    <a:pt x="233" y="54"/>
                    <a:pt x="233" y="54"/>
                  </a:cubicBezTo>
                  <a:cubicBezTo>
                    <a:pt x="233" y="54"/>
                    <a:pt x="233" y="54"/>
                    <a:pt x="233" y="54"/>
                  </a:cubicBezTo>
                  <a:cubicBezTo>
                    <a:pt x="235" y="55"/>
                    <a:pt x="238" y="56"/>
                    <a:pt x="241" y="56"/>
                  </a:cubicBezTo>
                  <a:cubicBezTo>
                    <a:pt x="247" y="56"/>
                    <a:pt x="253" y="53"/>
                    <a:pt x="256" y="47"/>
                  </a:cubicBezTo>
                  <a:close/>
                  <a:moveTo>
                    <a:pt x="215" y="43"/>
                  </a:moveTo>
                  <a:cubicBezTo>
                    <a:pt x="232" y="14"/>
                    <a:pt x="232" y="14"/>
                    <a:pt x="232" y="14"/>
                  </a:cubicBezTo>
                  <a:cubicBezTo>
                    <a:pt x="249" y="24"/>
                    <a:pt x="249" y="24"/>
                    <a:pt x="249" y="24"/>
                  </a:cubicBezTo>
                  <a:cubicBezTo>
                    <a:pt x="249" y="24"/>
                    <a:pt x="249" y="24"/>
                    <a:pt x="249" y="24"/>
                  </a:cubicBezTo>
                  <a:cubicBezTo>
                    <a:pt x="249" y="24"/>
                    <a:pt x="249" y="24"/>
                    <a:pt x="249" y="24"/>
                  </a:cubicBezTo>
                  <a:cubicBezTo>
                    <a:pt x="257" y="29"/>
                    <a:pt x="260" y="39"/>
                    <a:pt x="255" y="47"/>
                  </a:cubicBezTo>
                  <a:cubicBezTo>
                    <a:pt x="252" y="52"/>
                    <a:pt x="247" y="55"/>
                    <a:pt x="241" y="55"/>
                  </a:cubicBezTo>
                  <a:cubicBezTo>
                    <a:pt x="238" y="55"/>
                    <a:pt x="235" y="54"/>
                    <a:pt x="233" y="53"/>
                  </a:cubicBezTo>
                  <a:cubicBezTo>
                    <a:pt x="232" y="53"/>
                    <a:pt x="232" y="53"/>
                    <a:pt x="232" y="53"/>
                  </a:cubicBezTo>
                  <a:lnTo>
                    <a:pt x="215" y="43"/>
                  </a:lnTo>
                  <a:close/>
                  <a:moveTo>
                    <a:pt x="232" y="13"/>
                  </a:moveTo>
                  <a:cubicBezTo>
                    <a:pt x="214" y="2"/>
                    <a:pt x="214" y="2"/>
                    <a:pt x="214" y="2"/>
                  </a:cubicBezTo>
                  <a:cubicBezTo>
                    <a:pt x="213" y="2"/>
                    <a:pt x="213" y="2"/>
                    <a:pt x="213" y="2"/>
                  </a:cubicBezTo>
                  <a:cubicBezTo>
                    <a:pt x="213" y="2"/>
                    <a:pt x="213" y="2"/>
                    <a:pt x="213" y="2"/>
                  </a:cubicBezTo>
                  <a:cubicBezTo>
                    <a:pt x="211" y="1"/>
                    <a:pt x="208" y="0"/>
                    <a:pt x="205" y="0"/>
                  </a:cubicBezTo>
                  <a:cubicBezTo>
                    <a:pt x="199" y="0"/>
                    <a:pt x="193" y="3"/>
                    <a:pt x="190" y="9"/>
                  </a:cubicBezTo>
                  <a:cubicBezTo>
                    <a:pt x="185" y="17"/>
                    <a:pt x="187" y="27"/>
                    <a:pt x="195" y="33"/>
                  </a:cubicBezTo>
                  <a:cubicBezTo>
                    <a:pt x="195" y="33"/>
                    <a:pt x="195" y="33"/>
                    <a:pt x="195" y="33"/>
                  </a:cubicBezTo>
                  <a:cubicBezTo>
                    <a:pt x="214" y="44"/>
                    <a:pt x="214" y="44"/>
                    <a:pt x="214" y="44"/>
                  </a:cubicBezTo>
                  <a:lnTo>
                    <a:pt x="232" y="13"/>
                  </a:lnTo>
                  <a:close/>
                  <a:moveTo>
                    <a:pt x="197" y="32"/>
                  </a:moveTo>
                  <a:cubicBezTo>
                    <a:pt x="196" y="32"/>
                    <a:pt x="196" y="32"/>
                    <a:pt x="196" y="32"/>
                  </a:cubicBezTo>
                  <a:cubicBezTo>
                    <a:pt x="188" y="27"/>
                    <a:pt x="186" y="17"/>
                    <a:pt x="191" y="9"/>
                  </a:cubicBezTo>
                  <a:cubicBezTo>
                    <a:pt x="194" y="4"/>
                    <a:pt x="199" y="1"/>
                    <a:pt x="205" y="1"/>
                  </a:cubicBezTo>
                  <a:cubicBezTo>
                    <a:pt x="208" y="1"/>
                    <a:pt x="211" y="2"/>
                    <a:pt x="213" y="3"/>
                  </a:cubicBezTo>
                  <a:cubicBezTo>
                    <a:pt x="231" y="13"/>
                    <a:pt x="231" y="13"/>
                    <a:pt x="231" y="13"/>
                  </a:cubicBezTo>
                  <a:cubicBezTo>
                    <a:pt x="214" y="42"/>
                    <a:pt x="214" y="42"/>
                    <a:pt x="214" y="42"/>
                  </a:cubicBezTo>
                  <a:cubicBezTo>
                    <a:pt x="197" y="32"/>
                    <a:pt x="197" y="32"/>
                    <a:pt x="197" y="32"/>
                  </a:cubicBezTo>
                  <a:close/>
                  <a:moveTo>
                    <a:pt x="186" y="149"/>
                  </a:moveTo>
                  <a:cubicBezTo>
                    <a:pt x="205" y="141"/>
                    <a:pt x="205" y="141"/>
                    <a:pt x="205" y="141"/>
                  </a:cubicBezTo>
                  <a:cubicBezTo>
                    <a:pt x="205" y="141"/>
                    <a:pt x="205" y="141"/>
                    <a:pt x="205" y="141"/>
                  </a:cubicBezTo>
                  <a:cubicBezTo>
                    <a:pt x="214" y="137"/>
                    <a:pt x="217" y="127"/>
                    <a:pt x="213" y="118"/>
                  </a:cubicBezTo>
                  <a:cubicBezTo>
                    <a:pt x="210" y="109"/>
                    <a:pt x="200" y="106"/>
                    <a:pt x="191" y="109"/>
                  </a:cubicBezTo>
                  <a:cubicBezTo>
                    <a:pt x="191" y="109"/>
                    <a:pt x="191" y="109"/>
                    <a:pt x="191" y="109"/>
                  </a:cubicBezTo>
                  <a:cubicBezTo>
                    <a:pt x="172" y="118"/>
                    <a:pt x="172" y="118"/>
                    <a:pt x="172" y="118"/>
                  </a:cubicBezTo>
                  <a:lnTo>
                    <a:pt x="186" y="149"/>
                  </a:lnTo>
                  <a:close/>
                  <a:moveTo>
                    <a:pt x="205" y="141"/>
                  </a:moveTo>
                  <a:cubicBezTo>
                    <a:pt x="206" y="141"/>
                    <a:pt x="206" y="141"/>
                    <a:pt x="206" y="141"/>
                  </a:cubicBezTo>
                  <a:cubicBezTo>
                    <a:pt x="206" y="141"/>
                    <a:pt x="206" y="141"/>
                    <a:pt x="206" y="141"/>
                  </a:cubicBezTo>
                  <a:cubicBezTo>
                    <a:pt x="214" y="137"/>
                    <a:pt x="218" y="127"/>
                    <a:pt x="214" y="118"/>
                  </a:cubicBezTo>
                  <a:cubicBezTo>
                    <a:pt x="211" y="111"/>
                    <a:pt x="205" y="107"/>
                    <a:pt x="198" y="107"/>
                  </a:cubicBezTo>
                  <a:cubicBezTo>
                    <a:pt x="196" y="107"/>
                    <a:pt x="193" y="108"/>
                    <a:pt x="191" y="108"/>
                  </a:cubicBezTo>
                  <a:cubicBezTo>
                    <a:pt x="191" y="108"/>
                    <a:pt x="191" y="108"/>
                    <a:pt x="191" y="108"/>
                  </a:cubicBezTo>
                  <a:cubicBezTo>
                    <a:pt x="171" y="117"/>
                    <a:pt x="171" y="117"/>
                    <a:pt x="171" y="117"/>
                  </a:cubicBezTo>
                  <a:cubicBezTo>
                    <a:pt x="186" y="150"/>
                    <a:pt x="186" y="150"/>
                    <a:pt x="186" y="150"/>
                  </a:cubicBezTo>
                  <a:lnTo>
                    <a:pt x="205" y="141"/>
                  </a:lnTo>
                  <a:close/>
                  <a:moveTo>
                    <a:pt x="191" y="110"/>
                  </a:moveTo>
                  <a:cubicBezTo>
                    <a:pt x="191" y="110"/>
                    <a:pt x="191" y="110"/>
                    <a:pt x="191" y="110"/>
                  </a:cubicBezTo>
                  <a:cubicBezTo>
                    <a:pt x="191" y="110"/>
                    <a:pt x="191" y="110"/>
                    <a:pt x="191" y="110"/>
                  </a:cubicBezTo>
                  <a:cubicBezTo>
                    <a:pt x="193" y="109"/>
                    <a:pt x="195" y="108"/>
                    <a:pt x="198" y="108"/>
                  </a:cubicBezTo>
                  <a:cubicBezTo>
                    <a:pt x="204" y="108"/>
                    <a:pt x="210" y="112"/>
                    <a:pt x="213" y="118"/>
                  </a:cubicBezTo>
                  <a:cubicBezTo>
                    <a:pt x="217" y="127"/>
                    <a:pt x="213" y="136"/>
                    <a:pt x="205" y="140"/>
                  </a:cubicBezTo>
                  <a:cubicBezTo>
                    <a:pt x="186" y="148"/>
                    <a:pt x="186" y="148"/>
                    <a:pt x="186" y="148"/>
                  </a:cubicBezTo>
                  <a:cubicBezTo>
                    <a:pt x="173" y="118"/>
                    <a:pt x="173" y="118"/>
                    <a:pt x="173" y="118"/>
                  </a:cubicBezTo>
                  <a:lnTo>
                    <a:pt x="191" y="110"/>
                  </a:lnTo>
                  <a:close/>
                  <a:moveTo>
                    <a:pt x="166" y="158"/>
                  </a:moveTo>
                  <a:cubicBezTo>
                    <a:pt x="166" y="158"/>
                    <a:pt x="166" y="158"/>
                    <a:pt x="166" y="158"/>
                  </a:cubicBezTo>
                  <a:cubicBezTo>
                    <a:pt x="187" y="149"/>
                    <a:pt x="187" y="149"/>
                    <a:pt x="187" y="149"/>
                  </a:cubicBezTo>
                  <a:cubicBezTo>
                    <a:pt x="172" y="117"/>
                    <a:pt x="172" y="117"/>
                    <a:pt x="172" y="117"/>
                  </a:cubicBezTo>
                  <a:cubicBezTo>
                    <a:pt x="152" y="126"/>
                    <a:pt x="152" y="126"/>
                    <a:pt x="152" y="126"/>
                  </a:cubicBezTo>
                  <a:cubicBezTo>
                    <a:pt x="152" y="126"/>
                    <a:pt x="152" y="126"/>
                    <a:pt x="152" y="126"/>
                  </a:cubicBezTo>
                  <a:cubicBezTo>
                    <a:pt x="152" y="126"/>
                    <a:pt x="152" y="126"/>
                    <a:pt x="152" y="126"/>
                  </a:cubicBezTo>
                  <a:cubicBezTo>
                    <a:pt x="144" y="130"/>
                    <a:pt x="140" y="140"/>
                    <a:pt x="144" y="149"/>
                  </a:cubicBezTo>
                  <a:cubicBezTo>
                    <a:pt x="147" y="155"/>
                    <a:pt x="153" y="160"/>
                    <a:pt x="160" y="160"/>
                  </a:cubicBezTo>
                  <a:cubicBezTo>
                    <a:pt x="162" y="160"/>
                    <a:pt x="164" y="159"/>
                    <a:pt x="166" y="158"/>
                  </a:cubicBezTo>
                  <a:close/>
                  <a:moveTo>
                    <a:pt x="172" y="118"/>
                  </a:moveTo>
                  <a:cubicBezTo>
                    <a:pt x="185" y="149"/>
                    <a:pt x="185" y="149"/>
                    <a:pt x="185" y="149"/>
                  </a:cubicBezTo>
                  <a:cubicBezTo>
                    <a:pt x="167" y="157"/>
                    <a:pt x="167" y="157"/>
                    <a:pt x="167" y="157"/>
                  </a:cubicBezTo>
                  <a:cubicBezTo>
                    <a:pt x="167" y="157"/>
                    <a:pt x="167" y="157"/>
                    <a:pt x="167" y="157"/>
                  </a:cubicBezTo>
                  <a:cubicBezTo>
                    <a:pt x="166" y="157"/>
                    <a:pt x="166" y="157"/>
                    <a:pt x="166" y="157"/>
                  </a:cubicBezTo>
                  <a:cubicBezTo>
                    <a:pt x="164" y="158"/>
                    <a:pt x="162" y="159"/>
                    <a:pt x="160" y="159"/>
                  </a:cubicBezTo>
                  <a:cubicBezTo>
                    <a:pt x="153" y="159"/>
                    <a:pt x="147" y="155"/>
                    <a:pt x="145" y="149"/>
                  </a:cubicBezTo>
                  <a:cubicBezTo>
                    <a:pt x="141" y="140"/>
                    <a:pt x="145" y="131"/>
                    <a:pt x="153" y="127"/>
                  </a:cubicBezTo>
                  <a:cubicBezTo>
                    <a:pt x="153" y="127"/>
                    <a:pt x="153" y="127"/>
                    <a:pt x="153" y="127"/>
                  </a:cubicBezTo>
                  <a:lnTo>
                    <a:pt x="172" y="11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dirty="0"/>
            </a:p>
          </p:txBody>
        </p:sp>
        <p:sp>
          <p:nvSpPr>
            <p:cNvPr id="460" name="Icon"/>
            <p:cNvSpPr>
              <a:spLocks noEditPoints="1"/>
            </p:cNvSpPr>
            <p:nvPr/>
          </p:nvSpPr>
          <p:spPr bwMode="auto">
            <a:xfrm>
              <a:off x="4102689" y="6464368"/>
              <a:ext cx="252024" cy="418424"/>
            </a:xfrm>
            <a:custGeom>
              <a:avLst/>
              <a:gdLst>
                <a:gd name="T0" fmla="*/ 173 w 195"/>
                <a:gd name="T1" fmla="*/ 266 h 326"/>
                <a:gd name="T2" fmla="*/ 20 w 195"/>
                <a:gd name="T3" fmla="*/ 265 h 326"/>
                <a:gd name="T4" fmla="*/ 22 w 195"/>
                <a:gd name="T5" fmla="*/ 51 h 326"/>
                <a:gd name="T6" fmla="*/ 174 w 195"/>
                <a:gd name="T7" fmla="*/ 52 h 326"/>
                <a:gd name="T8" fmla="*/ 173 w 195"/>
                <a:gd name="T9" fmla="*/ 266 h 326"/>
                <a:gd name="T10" fmla="*/ 131 w 195"/>
                <a:gd name="T11" fmla="*/ 36 h 326"/>
                <a:gd name="T12" fmla="*/ 129 w 195"/>
                <a:gd name="T13" fmla="*/ 37 h 326"/>
                <a:gd name="T14" fmla="*/ 90 w 195"/>
                <a:gd name="T15" fmla="*/ 37 h 326"/>
                <a:gd name="T16" fmla="*/ 88 w 195"/>
                <a:gd name="T17" fmla="*/ 35 h 326"/>
                <a:gd name="T18" fmla="*/ 88 w 195"/>
                <a:gd name="T19" fmla="*/ 29 h 326"/>
                <a:gd name="T20" fmla="*/ 90 w 195"/>
                <a:gd name="T21" fmla="*/ 27 h 326"/>
                <a:gd name="T22" fmla="*/ 129 w 195"/>
                <a:gd name="T23" fmla="*/ 27 h 326"/>
                <a:gd name="T24" fmla="*/ 131 w 195"/>
                <a:gd name="T25" fmla="*/ 29 h 326"/>
                <a:gd name="T26" fmla="*/ 131 w 195"/>
                <a:gd name="T27" fmla="*/ 36 h 326"/>
                <a:gd name="T28" fmla="*/ 78 w 195"/>
                <a:gd name="T29" fmla="*/ 32 h 326"/>
                <a:gd name="T30" fmla="*/ 72 w 195"/>
                <a:gd name="T31" fmla="*/ 38 h 326"/>
                <a:gd name="T32" fmla="*/ 66 w 195"/>
                <a:gd name="T33" fmla="*/ 32 h 326"/>
                <a:gd name="T34" fmla="*/ 72 w 195"/>
                <a:gd name="T35" fmla="*/ 26 h 326"/>
                <a:gd name="T36" fmla="*/ 78 w 195"/>
                <a:gd name="T37" fmla="*/ 32 h 326"/>
                <a:gd name="T38" fmla="*/ 74 w 195"/>
                <a:gd name="T39" fmla="*/ 294 h 326"/>
                <a:gd name="T40" fmla="*/ 97 w 195"/>
                <a:gd name="T41" fmla="*/ 272 h 326"/>
                <a:gd name="T42" fmla="*/ 118 w 195"/>
                <a:gd name="T43" fmla="*/ 294 h 326"/>
                <a:gd name="T44" fmla="*/ 96 w 195"/>
                <a:gd name="T45" fmla="*/ 316 h 326"/>
                <a:gd name="T46" fmla="*/ 74 w 195"/>
                <a:gd name="T47" fmla="*/ 294 h 326"/>
                <a:gd name="T48" fmla="*/ 192 w 195"/>
                <a:gd name="T49" fmla="*/ 297 h 326"/>
                <a:gd name="T50" fmla="*/ 194 w 195"/>
                <a:gd name="T51" fmla="*/ 32 h 326"/>
                <a:gd name="T52" fmla="*/ 165 w 195"/>
                <a:gd name="T53" fmla="*/ 2 h 326"/>
                <a:gd name="T54" fmla="*/ 32 w 195"/>
                <a:gd name="T55" fmla="*/ 1 h 326"/>
                <a:gd name="T56" fmla="*/ 3 w 195"/>
                <a:gd name="T57" fmla="*/ 30 h 326"/>
                <a:gd name="T58" fmla="*/ 0 w 195"/>
                <a:gd name="T59" fmla="*/ 295 h 326"/>
                <a:gd name="T60" fmla="*/ 30 w 195"/>
                <a:gd name="T61" fmla="*/ 325 h 326"/>
                <a:gd name="T62" fmla="*/ 162 w 195"/>
                <a:gd name="T63" fmla="*/ 326 h 326"/>
                <a:gd name="T64" fmla="*/ 192 w 195"/>
                <a:gd name="T65" fmla="*/ 297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5" h="326">
                  <a:moveTo>
                    <a:pt x="173" y="266"/>
                  </a:moveTo>
                  <a:cubicBezTo>
                    <a:pt x="20" y="265"/>
                    <a:pt x="20" y="265"/>
                    <a:pt x="20" y="265"/>
                  </a:cubicBezTo>
                  <a:cubicBezTo>
                    <a:pt x="22" y="51"/>
                    <a:pt x="22" y="51"/>
                    <a:pt x="22" y="51"/>
                  </a:cubicBezTo>
                  <a:cubicBezTo>
                    <a:pt x="174" y="52"/>
                    <a:pt x="174" y="52"/>
                    <a:pt x="174" y="52"/>
                  </a:cubicBezTo>
                  <a:lnTo>
                    <a:pt x="173" y="266"/>
                  </a:lnTo>
                  <a:close/>
                  <a:moveTo>
                    <a:pt x="131" y="36"/>
                  </a:moveTo>
                  <a:cubicBezTo>
                    <a:pt x="131" y="36"/>
                    <a:pt x="131" y="38"/>
                    <a:pt x="129" y="37"/>
                  </a:cubicBezTo>
                  <a:cubicBezTo>
                    <a:pt x="90" y="37"/>
                    <a:pt x="90" y="37"/>
                    <a:pt x="90" y="37"/>
                  </a:cubicBezTo>
                  <a:cubicBezTo>
                    <a:pt x="90" y="37"/>
                    <a:pt x="88" y="37"/>
                    <a:pt x="88" y="35"/>
                  </a:cubicBezTo>
                  <a:cubicBezTo>
                    <a:pt x="88" y="29"/>
                    <a:pt x="88" y="29"/>
                    <a:pt x="88" y="29"/>
                  </a:cubicBezTo>
                  <a:cubicBezTo>
                    <a:pt x="88" y="29"/>
                    <a:pt x="88" y="27"/>
                    <a:pt x="90" y="27"/>
                  </a:cubicBezTo>
                  <a:cubicBezTo>
                    <a:pt x="129" y="27"/>
                    <a:pt x="129" y="27"/>
                    <a:pt x="129" y="27"/>
                  </a:cubicBezTo>
                  <a:cubicBezTo>
                    <a:pt x="129" y="27"/>
                    <a:pt x="131" y="27"/>
                    <a:pt x="131" y="29"/>
                  </a:cubicBezTo>
                  <a:lnTo>
                    <a:pt x="131" y="36"/>
                  </a:lnTo>
                  <a:close/>
                  <a:moveTo>
                    <a:pt x="78" y="32"/>
                  </a:moveTo>
                  <a:cubicBezTo>
                    <a:pt x="78" y="35"/>
                    <a:pt x="76" y="38"/>
                    <a:pt x="72" y="38"/>
                  </a:cubicBezTo>
                  <a:cubicBezTo>
                    <a:pt x="69" y="38"/>
                    <a:pt x="66" y="35"/>
                    <a:pt x="66" y="32"/>
                  </a:cubicBezTo>
                  <a:cubicBezTo>
                    <a:pt x="66" y="28"/>
                    <a:pt x="69" y="26"/>
                    <a:pt x="72" y="26"/>
                  </a:cubicBezTo>
                  <a:cubicBezTo>
                    <a:pt x="76" y="26"/>
                    <a:pt x="79" y="29"/>
                    <a:pt x="78" y="32"/>
                  </a:cubicBezTo>
                  <a:moveTo>
                    <a:pt x="74" y="294"/>
                  </a:moveTo>
                  <a:cubicBezTo>
                    <a:pt x="75" y="282"/>
                    <a:pt x="84" y="272"/>
                    <a:pt x="97" y="272"/>
                  </a:cubicBezTo>
                  <a:cubicBezTo>
                    <a:pt x="109" y="272"/>
                    <a:pt x="118" y="282"/>
                    <a:pt x="118" y="294"/>
                  </a:cubicBezTo>
                  <a:cubicBezTo>
                    <a:pt x="118" y="306"/>
                    <a:pt x="108" y="316"/>
                    <a:pt x="96" y="316"/>
                  </a:cubicBezTo>
                  <a:cubicBezTo>
                    <a:pt x="84" y="316"/>
                    <a:pt x="74" y="306"/>
                    <a:pt x="74" y="294"/>
                  </a:cubicBezTo>
                  <a:moveTo>
                    <a:pt x="192" y="297"/>
                  </a:moveTo>
                  <a:cubicBezTo>
                    <a:pt x="194" y="32"/>
                    <a:pt x="194" y="32"/>
                    <a:pt x="194" y="32"/>
                  </a:cubicBezTo>
                  <a:cubicBezTo>
                    <a:pt x="194" y="32"/>
                    <a:pt x="195" y="2"/>
                    <a:pt x="165" y="2"/>
                  </a:cubicBezTo>
                  <a:cubicBezTo>
                    <a:pt x="32" y="1"/>
                    <a:pt x="32" y="1"/>
                    <a:pt x="32" y="1"/>
                  </a:cubicBezTo>
                  <a:cubicBezTo>
                    <a:pt x="32" y="1"/>
                    <a:pt x="3" y="0"/>
                    <a:pt x="3" y="30"/>
                  </a:cubicBezTo>
                  <a:cubicBezTo>
                    <a:pt x="0" y="295"/>
                    <a:pt x="0" y="295"/>
                    <a:pt x="0" y="295"/>
                  </a:cubicBezTo>
                  <a:cubicBezTo>
                    <a:pt x="0" y="295"/>
                    <a:pt x="0" y="325"/>
                    <a:pt x="30" y="325"/>
                  </a:cubicBezTo>
                  <a:cubicBezTo>
                    <a:pt x="162" y="326"/>
                    <a:pt x="162" y="326"/>
                    <a:pt x="162" y="326"/>
                  </a:cubicBezTo>
                  <a:cubicBezTo>
                    <a:pt x="162" y="326"/>
                    <a:pt x="192" y="326"/>
                    <a:pt x="192" y="297"/>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61" name="Icon"/>
            <p:cNvSpPr>
              <a:spLocks noEditPoints="1"/>
            </p:cNvSpPr>
            <p:nvPr/>
          </p:nvSpPr>
          <p:spPr bwMode="auto">
            <a:xfrm>
              <a:off x="3411760" y="6432786"/>
              <a:ext cx="458124" cy="481588"/>
            </a:xfrm>
            <a:custGeom>
              <a:avLst/>
              <a:gdLst>
                <a:gd name="T0" fmla="*/ 200 w 501"/>
                <a:gd name="T1" fmla="*/ 250 h 527"/>
                <a:gd name="T2" fmla="*/ 189 w 501"/>
                <a:gd name="T3" fmla="*/ 250 h 527"/>
                <a:gd name="T4" fmla="*/ 270 w 501"/>
                <a:gd name="T5" fmla="*/ 307 h 527"/>
                <a:gd name="T6" fmla="*/ 251 w 501"/>
                <a:gd name="T7" fmla="*/ 0 h 527"/>
                <a:gd name="T8" fmla="*/ 196 w 501"/>
                <a:gd name="T9" fmla="*/ 483 h 527"/>
                <a:gd name="T10" fmla="*/ 490 w 501"/>
                <a:gd name="T11" fmla="*/ 250 h 527"/>
                <a:gd name="T12" fmla="*/ 501 w 501"/>
                <a:gd name="T13" fmla="*/ 250 h 527"/>
                <a:gd name="T14" fmla="*/ 250 w 501"/>
                <a:gd name="T15" fmla="*/ 76 h 527"/>
                <a:gd name="T16" fmla="*/ 209 w 501"/>
                <a:gd name="T17" fmla="*/ 408 h 527"/>
                <a:gd name="T18" fmla="*/ 413 w 501"/>
                <a:gd name="T19" fmla="*/ 250 h 527"/>
                <a:gd name="T20" fmla="*/ 424 w 501"/>
                <a:gd name="T21" fmla="*/ 250 h 527"/>
                <a:gd name="T22" fmla="*/ 38 w 501"/>
                <a:gd name="T23" fmla="*/ 250 h 527"/>
                <a:gd name="T24" fmla="*/ 49 w 501"/>
                <a:gd name="T25" fmla="*/ 250 h 527"/>
                <a:gd name="T26" fmla="*/ 297 w 501"/>
                <a:gd name="T27" fmla="*/ 445 h 527"/>
                <a:gd name="T28" fmla="*/ 349 w 501"/>
                <a:gd name="T29" fmla="*/ 250 h 527"/>
                <a:gd name="T30" fmla="*/ 221 w 501"/>
                <a:gd name="T31" fmla="*/ 345 h 527"/>
                <a:gd name="T32" fmla="*/ 250 w 501"/>
                <a:gd name="T33" fmla="*/ 162 h 527"/>
                <a:gd name="T34" fmla="*/ 278 w 501"/>
                <a:gd name="T35" fmla="*/ 345 h 527"/>
                <a:gd name="T36" fmla="*/ 250 w 501"/>
                <a:gd name="T37" fmla="*/ 114 h 527"/>
                <a:gd name="T38" fmla="*/ 216 w 501"/>
                <a:gd name="T39" fmla="*/ 370 h 527"/>
                <a:gd name="T40" fmla="*/ 375 w 501"/>
                <a:gd name="T41" fmla="*/ 250 h 527"/>
                <a:gd name="T42" fmla="*/ 386 w 501"/>
                <a:gd name="T43" fmla="*/ 250 h 527"/>
                <a:gd name="T44" fmla="*/ 167 w 501"/>
                <a:gd name="T45" fmla="*/ 527 h 527"/>
                <a:gd name="T46" fmla="*/ 242 w 501"/>
                <a:gd name="T47" fmla="*/ 265 h 527"/>
                <a:gd name="T48" fmla="*/ 269 w 501"/>
                <a:gd name="T49" fmla="*/ 250 h 527"/>
                <a:gd name="T50" fmla="*/ 267 w 501"/>
                <a:gd name="T51" fmla="*/ 308 h 527"/>
                <a:gd name="T52" fmla="*/ 334 w 501"/>
                <a:gd name="T53" fmla="*/ 516 h 527"/>
                <a:gd name="T54" fmla="*/ 289 w 501"/>
                <a:gd name="T55" fmla="*/ 493 h 527"/>
                <a:gd name="T56" fmla="*/ 259 w 501"/>
                <a:gd name="T57" fmla="*/ 415 h 527"/>
                <a:gd name="T58" fmla="*/ 264 w 501"/>
                <a:gd name="T59" fmla="*/ 358 h 527"/>
                <a:gd name="T60" fmla="*/ 264 w 501"/>
                <a:gd name="T61" fmla="*/ 358 h 527"/>
                <a:gd name="T62" fmla="*/ 251 w 501"/>
                <a:gd name="T63" fmla="*/ 241 h 527"/>
                <a:gd name="T64" fmla="*/ 251 w 501"/>
                <a:gd name="T65" fmla="*/ 285 h 527"/>
                <a:gd name="T66" fmla="*/ 254 w 501"/>
                <a:gd name="T67" fmla="*/ 305 h 527"/>
                <a:gd name="T68" fmla="*/ 251 w 501"/>
                <a:gd name="T69" fmla="*/ 356 h 527"/>
                <a:gd name="T70" fmla="*/ 251 w 501"/>
                <a:gd name="T71" fmla="*/ 317 h 527"/>
                <a:gd name="T72" fmla="*/ 236 w 501"/>
                <a:gd name="T73" fmla="*/ 364 h 527"/>
                <a:gd name="T74" fmla="*/ 236 w 501"/>
                <a:gd name="T75" fmla="*/ 364 h 527"/>
                <a:gd name="T76" fmla="*/ 272 w 501"/>
                <a:gd name="T77" fmla="*/ 398 h 527"/>
                <a:gd name="T78" fmla="*/ 234 w 501"/>
                <a:gd name="T79" fmla="*/ 375 h 527"/>
                <a:gd name="T80" fmla="*/ 243 w 501"/>
                <a:gd name="T81" fmla="*/ 415 h 527"/>
                <a:gd name="T82" fmla="*/ 220 w 501"/>
                <a:gd name="T83" fmla="*/ 453 h 527"/>
                <a:gd name="T84" fmla="*/ 278 w 501"/>
                <a:gd name="T85" fmla="*/ 436 h 527"/>
                <a:gd name="T86" fmla="*/ 220 w 501"/>
                <a:gd name="T87" fmla="*/ 453 h 527"/>
                <a:gd name="T88" fmla="*/ 218 w 501"/>
                <a:gd name="T89" fmla="*/ 462 h 527"/>
                <a:gd name="T90" fmla="*/ 291 w 501"/>
                <a:gd name="T91" fmla="*/ 503 h 527"/>
                <a:gd name="T92" fmla="*/ 208 w 501"/>
                <a:gd name="T93" fmla="*/ 516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01" h="527">
                  <a:moveTo>
                    <a:pt x="299" y="250"/>
                  </a:moveTo>
                  <a:cubicBezTo>
                    <a:pt x="299" y="223"/>
                    <a:pt x="277" y="201"/>
                    <a:pt x="250" y="201"/>
                  </a:cubicBezTo>
                  <a:cubicBezTo>
                    <a:pt x="223" y="201"/>
                    <a:pt x="200" y="223"/>
                    <a:pt x="200" y="250"/>
                  </a:cubicBezTo>
                  <a:cubicBezTo>
                    <a:pt x="200" y="270"/>
                    <a:pt x="213" y="288"/>
                    <a:pt x="230" y="295"/>
                  </a:cubicBezTo>
                  <a:cubicBezTo>
                    <a:pt x="228" y="306"/>
                    <a:pt x="228" y="306"/>
                    <a:pt x="228" y="306"/>
                  </a:cubicBezTo>
                  <a:cubicBezTo>
                    <a:pt x="206" y="298"/>
                    <a:pt x="189" y="276"/>
                    <a:pt x="189" y="250"/>
                  </a:cubicBezTo>
                  <a:cubicBezTo>
                    <a:pt x="189" y="217"/>
                    <a:pt x="216" y="189"/>
                    <a:pt x="250" y="189"/>
                  </a:cubicBezTo>
                  <a:cubicBezTo>
                    <a:pt x="283" y="189"/>
                    <a:pt x="310" y="217"/>
                    <a:pt x="310" y="250"/>
                  </a:cubicBezTo>
                  <a:cubicBezTo>
                    <a:pt x="310" y="276"/>
                    <a:pt x="293" y="299"/>
                    <a:pt x="270" y="307"/>
                  </a:cubicBezTo>
                  <a:cubicBezTo>
                    <a:pt x="268" y="296"/>
                    <a:pt x="268" y="296"/>
                    <a:pt x="268" y="296"/>
                  </a:cubicBezTo>
                  <a:cubicBezTo>
                    <a:pt x="286" y="289"/>
                    <a:pt x="299" y="271"/>
                    <a:pt x="299" y="250"/>
                  </a:cubicBezTo>
                  <a:close/>
                  <a:moveTo>
                    <a:pt x="251" y="0"/>
                  </a:moveTo>
                  <a:cubicBezTo>
                    <a:pt x="113" y="0"/>
                    <a:pt x="0" y="112"/>
                    <a:pt x="0" y="250"/>
                  </a:cubicBezTo>
                  <a:cubicBezTo>
                    <a:pt x="0" y="369"/>
                    <a:pt x="83" y="468"/>
                    <a:pt x="194" y="494"/>
                  </a:cubicBezTo>
                  <a:cubicBezTo>
                    <a:pt x="196" y="483"/>
                    <a:pt x="196" y="483"/>
                    <a:pt x="196" y="483"/>
                  </a:cubicBezTo>
                  <a:cubicBezTo>
                    <a:pt x="91" y="458"/>
                    <a:pt x="11" y="363"/>
                    <a:pt x="11" y="250"/>
                  </a:cubicBezTo>
                  <a:cubicBezTo>
                    <a:pt x="11" y="118"/>
                    <a:pt x="119" y="11"/>
                    <a:pt x="251" y="11"/>
                  </a:cubicBezTo>
                  <a:cubicBezTo>
                    <a:pt x="383" y="11"/>
                    <a:pt x="490" y="118"/>
                    <a:pt x="490" y="250"/>
                  </a:cubicBezTo>
                  <a:cubicBezTo>
                    <a:pt x="490" y="363"/>
                    <a:pt x="411" y="458"/>
                    <a:pt x="305" y="483"/>
                  </a:cubicBezTo>
                  <a:cubicBezTo>
                    <a:pt x="308" y="494"/>
                    <a:pt x="308" y="494"/>
                    <a:pt x="308" y="494"/>
                  </a:cubicBezTo>
                  <a:cubicBezTo>
                    <a:pt x="418" y="468"/>
                    <a:pt x="501" y="369"/>
                    <a:pt x="501" y="250"/>
                  </a:cubicBezTo>
                  <a:cubicBezTo>
                    <a:pt x="501" y="112"/>
                    <a:pt x="389" y="0"/>
                    <a:pt x="251" y="0"/>
                  </a:cubicBezTo>
                  <a:close/>
                  <a:moveTo>
                    <a:pt x="424" y="250"/>
                  </a:moveTo>
                  <a:cubicBezTo>
                    <a:pt x="424" y="154"/>
                    <a:pt x="346" y="76"/>
                    <a:pt x="250" y="76"/>
                  </a:cubicBezTo>
                  <a:cubicBezTo>
                    <a:pt x="154" y="76"/>
                    <a:pt x="76" y="154"/>
                    <a:pt x="76" y="250"/>
                  </a:cubicBezTo>
                  <a:cubicBezTo>
                    <a:pt x="76" y="331"/>
                    <a:pt x="132" y="400"/>
                    <a:pt x="207" y="419"/>
                  </a:cubicBezTo>
                  <a:cubicBezTo>
                    <a:pt x="209" y="408"/>
                    <a:pt x="209" y="408"/>
                    <a:pt x="209" y="408"/>
                  </a:cubicBezTo>
                  <a:cubicBezTo>
                    <a:pt x="139" y="390"/>
                    <a:pt x="87" y="326"/>
                    <a:pt x="87" y="250"/>
                  </a:cubicBezTo>
                  <a:cubicBezTo>
                    <a:pt x="87" y="160"/>
                    <a:pt x="160" y="87"/>
                    <a:pt x="250" y="87"/>
                  </a:cubicBezTo>
                  <a:cubicBezTo>
                    <a:pt x="340" y="87"/>
                    <a:pt x="413" y="160"/>
                    <a:pt x="413" y="250"/>
                  </a:cubicBezTo>
                  <a:cubicBezTo>
                    <a:pt x="413" y="326"/>
                    <a:pt x="360" y="390"/>
                    <a:pt x="290" y="408"/>
                  </a:cubicBezTo>
                  <a:cubicBezTo>
                    <a:pt x="292" y="419"/>
                    <a:pt x="292" y="419"/>
                    <a:pt x="292" y="419"/>
                  </a:cubicBezTo>
                  <a:cubicBezTo>
                    <a:pt x="368" y="400"/>
                    <a:pt x="424" y="331"/>
                    <a:pt x="424" y="250"/>
                  </a:cubicBezTo>
                  <a:close/>
                  <a:moveTo>
                    <a:pt x="461" y="250"/>
                  </a:moveTo>
                  <a:cubicBezTo>
                    <a:pt x="461" y="133"/>
                    <a:pt x="366" y="39"/>
                    <a:pt x="250" y="39"/>
                  </a:cubicBezTo>
                  <a:cubicBezTo>
                    <a:pt x="133" y="39"/>
                    <a:pt x="38" y="133"/>
                    <a:pt x="38" y="250"/>
                  </a:cubicBezTo>
                  <a:cubicBezTo>
                    <a:pt x="38" y="350"/>
                    <a:pt x="108" y="433"/>
                    <a:pt x="200" y="455"/>
                  </a:cubicBezTo>
                  <a:cubicBezTo>
                    <a:pt x="202" y="445"/>
                    <a:pt x="202" y="445"/>
                    <a:pt x="202" y="445"/>
                  </a:cubicBezTo>
                  <a:cubicBezTo>
                    <a:pt x="115" y="423"/>
                    <a:pt x="49" y="344"/>
                    <a:pt x="49" y="250"/>
                  </a:cubicBezTo>
                  <a:cubicBezTo>
                    <a:pt x="49" y="140"/>
                    <a:pt x="139" y="50"/>
                    <a:pt x="250" y="50"/>
                  </a:cubicBezTo>
                  <a:cubicBezTo>
                    <a:pt x="360" y="50"/>
                    <a:pt x="450" y="140"/>
                    <a:pt x="450" y="250"/>
                  </a:cubicBezTo>
                  <a:cubicBezTo>
                    <a:pt x="450" y="344"/>
                    <a:pt x="385" y="423"/>
                    <a:pt x="297" y="445"/>
                  </a:cubicBezTo>
                  <a:cubicBezTo>
                    <a:pt x="299" y="456"/>
                    <a:pt x="299" y="456"/>
                    <a:pt x="299" y="456"/>
                  </a:cubicBezTo>
                  <a:cubicBezTo>
                    <a:pt x="392" y="433"/>
                    <a:pt x="461" y="350"/>
                    <a:pt x="461" y="250"/>
                  </a:cubicBezTo>
                  <a:close/>
                  <a:moveTo>
                    <a:pt x="349" y="250"/>
                  </a:moveTo>
                  <a:cubicBezTo>
                    <a:pt x="349" y="195"/>
                    <a:pt x="305" y="151"/>
                    <a:pt x="250" y="151"/>
                  </a:cubicBezTo>
                  <a:cubicBezTo>
                    <a:pt x="195" y="151"/>
                    <a:pt x="151" y="195"/>
                    <a:pt x="151" y="250"/>
                  </a:cubicBezTo>
                  <a:cubicBezTo>
                    <a:pt x="151" y="295"/>
                    <a:pt x="180" y="333"/>
                    <a:pt x="221" y="345"/>
                  </a:cubicBezTo>
                  <a:cubicBezTo>
                    <a:pt x="223" y="334"/>
                    <a:pt x="223" y="334"/>
                    <a:pt x="223" y="334"/>
                  </a:cubicBezTo>
                  <a:cubicBezTo>
                    <a:pt x="187" y="323"/>
                    <a:pt x="162" y="289"/>
                    <a:pt x="162" y="250"/>
                  </a:cubicBezTo>
                  <a:cubicBezTo>
                    <a:pt x="162" y="201"/>
                    <a:pt x="201" y="162"/>
                    <a:pt x="250" y="162"/>
                  </a:cubicBezTo>
                  <a:cubicBezTo>
                    <a:pt x="299" y="162"/>
                    <a:pt x="338" y="201"/>
                    <a:pt x="338" y="250"/>
                  </a:cubicBezTo>
                  <a:cubicBezTo>
                    <a:pt x="338" y="290"/>
                    <a:pt x="312" y="324"/>
                    <a:pt x="275" y="335"/>
                  </a:cubicBezTo>
                  <a:cubicBezTo>
                    <a:pt x="278" y="345"/>
                    <a:pt x="278" y="345"/>
                    <a:pt x="278" y="345"/>
                  </a:cubicBezTo>
                  <a:cubicBezTo>
                    <a:pt x="319" y="333"/>
                    <a:pt x="349" y="295"/>
                    <a:pt x="349" y="250"/>
                  </a:cubicBezTo>
                  <a:close/>
                  <a:moveTo>
                    <a:pt x="386" y="250"/>
                  </a:moveTo>
                  <a:cubicBezTo>
                    <a:pt x="386" y="175"/>
                    <a:pt x="325" y="114"/>
                    <a:pt x="250" y="114"/>
                  </a:cubicBezTo>
                  <a:cubicBezTo>
                    <a:pt x="175" y="114"/>
                    <a:pt x="114" y="175"/>
                    <a:pt x="114" y="250"/>
                  </a:cubicBezTo>
                  <a:cubicBezTo>
                    <a:pt x="114" y="313"/>
                    <a:pt x="157" y="365"/>
                    <a:pt x="214" y="381"/>
                  </a:cubicBezTo>
                  <a:cubicBezTo>
                    <a:pt x="216" y="370"/>
                    <a:pt x="216" y="370"/>
                    <a:pt x="216" y="370"/>
                  </a:cubicBezTo>
                  <a:cubicBezTo>
                    <a:pt x="164" y="355"/>
                    <a:pt x="125" y="307"/>
                    <a:pt x="125" y="250"/>
                  </a:cubicBezTo>
                  <a:cubicBezTo>
                    <a:pt x="125" y="181"/>
                    <a:pt x="181" y="125"/>
                    <a:pt x="250" y="125"/>
                  </a:cubicBezTo>
                  <a:cubicBezTo>
                    <a:pt x="319" y="125"/>
                    <a:pt x="375" y="181"/>
                    <a:pt x="375" y="250"/>
                  </a:cubicBezTo>
                  <a:cubicBezTo>
                    <a:pt x="375" y="308"/>
                    <a:pt x="335" y="356"/>
                    <a:pt x="282" y="370"/>
                  </a:cubicBezTo>
                  <a:cubicBezTo>
                    <a:pt x="285" y="381"/>
                    <a:pt x="285" y="381"/>
                    <a:pt x="285" y="381"/>
                  </a:cubicBezTo>
                  <a:cubicBezTo>
                    <a:pt x="343" y="366"/>
                    <a:pt x="386" y="313"/>
                    <a:pt x="386" y="250"/>
                  </a:cubicBezTo>
                  <a:close/>
                  <a:moveTo>
                    <a:pt x="334" y="516"/>
                  </a:moveTo>
                  <a:cubicBezTo>
                    <a:pt x="334" y="527"/>
                    <a:pt x="334" y="527"/>
                    <a:pt x="334" y="527"/>
                  </a:cubicBezTo>
                  <a:cubicBezTo>
                    <a:pt x="167" y="527"/>
                    <a:pt x="167" y="527"/>
                    <a:pt x="167" y="527"/>
                  </a:cubicBezTo>
                  <a:cubicBezTo>
                    <a:pt x="167" y="516"/>
                    <a:pt x="167" y="516"/>
                    <a:pt x="167" y="516"/>
                  </a:cubicBezTo>
                  <a:cubicBezTo>
                    <a:pt x="196" y="516"/>
                    <a:pt x="196" y="516"/>
                    <a:pt x="196" y="516"/>
                  </a:cubicBezTo>
                  <a:cubicBezTo>
                    <a:pt x="242" y="265"/>
                    <a:pt x="242" y="265"/>
                    <a:pt x="242" y="265"/>
                  </a:cubicBezTo>
                  <a:cubicBezTo>
                    <a:pt x="237" y="262"/>
                    <a:pt x="233" y="257"/>
                    <a:pt x="233" y="250"/>
                  </a:cubicBezTo>
                  <a:cubicBezTo>
                    <a:pt x="233" y="240"/>
                    <a:pt x="241" y="232"/>
                    <a:pt x="251" y="232"/>
                  </a:cubicBezTo>
                  <a:cubicBezTo>
                    <a:pt x="261" y="232"/>
                    <a:pt x="269" y="240"/>
                    <a:pt x="269" y="250"/>
                  </a:cubicBezTo>
                  <a:cubicBezTo>
                    <a:pt x="269" y="257"/>
                    <a:pt x="265" y="263"/>
                    <a:pt x="259" y="266"/>
                  </a:cubicBezTo>
                  <a:cubicBezTo>
                    <a:pt x="267" y="307"/>
                    <a:pt x="267" y="307"/>
                    <a:pt x="267" y="307"/>
                  </a:cubicBezTo>
                  <a:cubicBezTo>
                    <a:pt x="267" y="308"/>
                    <a:pt x="267" y="308"/>
                    <a:pt x="267" y="308"/>
                  </a:cubicBezTo>
                  <a:cubicBezTo>
                    <a:pt x="267" y="308"/>
                    <a:pt x="267" y="308"/>
                    <a:pt x="267" y="308"/>
                  </a:cubicBezTo>
                  <a:cubicBezTo>
                    <a:pt x="305" y="516"/>
                    <a:pt x="305" y="516"/>
                    <a:pt x="305" y="516"/>
                  </a:cubicBezTo>
                  <a:lnTo>
                    <a:pt x="334" y="516"/>
                  </a:lnTo>
                  <a:close/>
                  <a:moveTo>
                    <a:pt x="283" y="462"/>
                  </a:moveTo>
                  <a:cubicBezTo>
                    <a:pt x="259" y="476"/>
                    <a:pt x="259" y="476"/>
                    <a:pt x="259" y="476"/>
                  </a:cubicBezTo>
                  <a:cubicBezTo>
                    <a:pt x="289" y="493"/>
                    <a:pt x="289" y="493"/>
                    <a:pt x="289" y="493"/>
                  </a:cubicBezTo>
                  <a:lnTo>
                    <a:pt x="283" y="462"/>
                  </a:lnTo>
                  <a:close/>
                  <a:moveTo>
                    <a:pt x="273" y="407"/>
                  </a:moveTo>
                  <a:cubicBezTo>
                    <a:pt x="259" y="415"/>
                    <a:pt x="259" y="415"/>
                    <a:pt x="259" y="415"/>
                  </a:cubicBezTo>
                  <a:cubicBezTo>
                    <a:pt x="277" y="425"/>
                    <a:pt x="277" y="425"/>
                    <a:pt x="277" y="425"/>
                  </a:cubicBezTo>
                  <a:lnTo>
                    <a:pt x="273" y="407"/>
                  </a:lnTo>
                  <a:close/>
                  <a:moveTo>
                    <a:pt x="264" y="358"/>
                  </a:moveTo>
                  <a:cubicBezTo>
                    <a:pt x="259" y="361"/>
                    <a:pt x="259" y="361"/>
                    <a:pt x="259" y="361"/>
                  </a:cubicBezTo>
                  <a:cubicBezTo>
                    <a:pt x="265" y="364"/>
                    <a:pt x="265" y="364"/>
                    <a:pt x="265" y="364"/>
                  </a:cubicBezTo>
                  <a:lnTo>
                    <a:pt x="264" y="358"/>
                  </a:lnTo>
                  <a:close/>
                  <a:moveTo>
                    <a:pt x="251" y="259"/>
                  </a:moveTo>
                  <a:cubicBezTo>
                    <a:pt x="256" y="259"/>
                    <a:pt x="260" y="255"/>
                    <a:pt x="260" y="250"/>
                  </a:cubicBezTo>
                  <a:cubicBezTo>
                    <a:pt x="260" y="245"/>
                    <a:pt x="256" y="241"/>
                    <a:pt x="251" y="241"/>
                  </a:cubicBezTo>
                  <a:cubicBezTo>
                    <a:pt x="246" y="241"/>
                    <a:pt x="241" y="245"/>
                    <a:pt x="241" y="250"/>
                  </a:cubicBezTo>
                  <a:cubicBezTo>
                    <a:pt x="241" y="255"/>
                    <a:pt x="246" y="259"/>
                    <a:pt x="251" y="259"/>
                  </a:cubicBezTo>
                  <a:close/>
                  <a:moveTo>
                    <a:pt x="251" y="285"/>
                  </a:moveTo>
                  <a:cubicBezTo>
                    <a:pt x="247" y="305"/>
                    <a:pt x="247" y="305"/>
                    <a:pt x="247" y="305"/>
                  </a:cubicBezTo>
                  <a:cubicBezTo>
                    <a:pt x="251" y="307"/>
                    <a:pt x="251" y="307"/>
                    <a:pt x="251" y="307"/>
                  </a:cubicBezTo>
                  <a:cubicBezTo>
                    <a:pt x="254" y="305"/>
                    <a:pt x="254" y="305"/>
                    <a:pt x="254" y="305"/>
                  </a:cubicBezTo>
                  <a:lnTo>
                    <a:pt x="251" y="285"/>
                  </a:lnTo>
                  <a:close/>
                  <a:moveTo>
                    <a:pt x="239" y="349"/>
                  </a:moveTo>
                  <a:cubicBezTo>
                    <a:pt x="251" y="356"/>
                    <a:pt x="251" y="356"/>
                    <a:pt x="251" y="356"/>
                  </a:cubicBezTo>
                  <a:cubicBezTo>
                    <a:pt x="262" y="349"/>
                    <a:pt x="262" y="349"/>
                    <a:pt x="262" y="349"/>
                  </a:cubicBezTo>
                  <a:cubicBezTo>
                    <a:pt x="257" y="321"/>
                    <a:pt x="257" y="321"/>
                    <a:pt x="257" y="321"/>
                  </a:cubicBezTo>
                  <a:cubicBezTo>
                    <a:pt x="251" y="317"/>
                    <a:pt x="251" y="317"/>
                    <a:pt x="251" y="317"/>
                  </a:cubicBezTo>
                  <a:cubicBezTo>
                    <a:pt x="244" y="321"/>
                    <a:pt x="244" y="321"/>
                    <a:pt x="244" y="321"/>
                  </a:cubicBezTo>
                  <a:lnTo>
                    <a:pt x="239" y="349"/>
                  </a:lnTo>
                  <a:close/>
                  <a:moveTo>
                    <a:pt x="236" y="364"/>
                  </a:moveTo>
                  <a:cubicBezTo>
                    <a:pt x="243" y="361"/>
                    <a:pt x="243" y="361"/>
                    <a:pt x="243" y="361"/>
                  </a:cubicBezTo>
                  <a:cubicBezTo>
                    <a:pt x="237" y="358"/>
                    <a:pt x="237" y="358"/>
                    <a:pt x="237" y="358"/>
                  </a:cubicBezTo>
                  <a:lnTo>
                    <a:pt x="236" y="364"/>
                  </a:lnTo>
                  <a:close/>
                  <a:moveTo>
                    <a:pt x="230" y="398"/>
                  </a:moveTo>
                  <a:cubicBezTo>
                    <a:pt x="251" y="410"/>
                    <a:pt x="251" y="410"/>
                    <a:pt x="251" y="410"/>
                  </a:cubicBezTo>
                  <a:cubicBezTo>
                    <a:pt x="272" y="398"/>
                    <a:pt x="272" y="398"/>
                    <a:pt x="272" y="398"/>
                  </a:cubicBezTo>
                  <a:cubicBezTo>
                    <a:pt x="267" y="375"/>
                    <a:pt x="267" y="375"/>
                    <a:pt x="267" y="375"/>
                  </a:cubicBezTo>
                  <a:cubicBezTo>
                    <a:pt x="251" y="365"/>
                    <a:pt x="251" y="365"/>
                    <a:pt x="251" y="365"/>
                  </a:cubicBezTo>
                  <a:cubicBezTo>
                    <a:pt x="234" y="375"/>
                    <a:pt x="234" y="375"/>
                    <a:pt x="234" y="375"/>
                  </a:cubicBezTo>
                  <a:lnTo>
                    <a:pt x="230" y="398"/>
                  </a:lnTo>
                  <a:close/>
                  <a:moveTo>
                    <a:pt x="225" y="425"/>
                  </a:moveTo>
                  <a:cubicBezTo>
                    <a:pt x="243" y="415"/>
                    <a:pt x="243" y="415"/>
                    <a:pt x="243" y="415"/>
                  </a:cubicBezTo>
                  <a:cubicBezTo>
                    <a:pt x="228" y="407"/>
                    <a:pt x="228" y="407"/>
                    <a:pt x="228" y="407"/>
                  </a:cubicBezTo>
                  <a:lnTo>
                    <a:pt x="225" y="425"/>
                  </a:lnTo>
                  <a:close/>
                  <a:moveTo>
                    <a:pt x="220" y="453"/>
                  </a:moveTo>
                  <a:cubicBezTo>
                    <a:pt x="251" y="471"/>
                    <a:pt x="251" y="471"/>
                    <a:pt x="251" y="471"/>
                  </a:cubicBezTo>
                  <a:cubicBezTo>
                    <a:pt x="282" y="453"/>
                    <a:pt x="282" y="453"/>
                    <a:pt x="282" y="453"/>
                  </a:cubicBezTo>
                  <a:cubicBezTo>
                    <a:pt x="278" y="436"/>
                    <a:pt x="278" y="436"/>
                    <a:pt x="278" y="436"/>
                  </a:cubicBezTo>
                  <a:cubicBezTo>
                    <a:pt x="251" y="420"/>
                    <a:pt x="251" y="420"/>
                    <a:pt x="251" y="420"/>
                  </a:cubicBezTo>
                  <a:cubicBezTo>
                    <a:pt x="223" y="436"/>
                    <a:pt x="223" y="436"/>
                    <a:pt x="223" y="436"/>
                  </a:cubicBezTo>
                  <a:lnTo>
                    <a:pt x="220" y="453"/>
                  </a:lnTo>
                  <a:close/>
                  <a:moveTo>
                    <a:pt x="213" y="493"/>
                  </a:moveTo>
                  <a:cubicBezTo>
                    <a:pt x="243" y="476"/>
                    <a:pt x="243" y="476"/>
                    <a:pt x="243" y="476"/>
                  </a:cubicBezTo>
                  <a:cubicBezTo>
                    <a:pt x="218" y="462"/>
                    <a:pt x="218" y="462"/>
                    <a:pt x="218" y="462"/>
                  </a:cubicBezTo>
                  <a:lnTo>
                    <a:pt x="213" y="493"/>
                  </a:lnTo>
                  <a:close/>
                  <a:moveTo>
                    <a:pt x="293" y="516"/>
                  </a:moveTo>
                  <a:cubicBezTo>
                    <a:pt x="291" y="503"/>
                    <a:pt x="291" y="503"/>
                    <a:pt x="291" y="503"/>
                  </a:cubicBezTo>
                  <a:cubicBezTo>
                    <a:pt x="251" y="481"/>
                    <a:pt x="251" y="481"/>
                    <a:pt x="251" y="481"/>
                  </a:cubicBezTo>
                  <a:cubicBezTo>
                    <a:pt x="211" y="504"/>
                    <a:pt x="211" y="504"/>
                    <a:pt x="211" y="504"/>
                  </a:cubicBezTo>
                  <a:cubicBezTo>
                    <a:pt x="208" y="516"/>
                    <a:pt x="208" y="516"/>
                    <a:pt x="208" y="516"/>
                  </a:cubicBezTo>
                  <a:lnTo>
                    <a:pt x="293" y="5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62" name="Icon"/>
            <p:cNvSpPr>
              <a:spLocks noEditPoints="1"/>
            </p:cNvSpPr>
            <p:nvPr/>
          </p:nvSpPr>
          <p:spPr bwMode="auto">
            <a:xfrm>
              <a:off x="3194577" y="7095851"/>
              <a:ext cx="320204" cy="353295"/>
            </a:xfrm>
            <a:custGeom>
              <a:avLst/>
              <a:gdLst>
                <a:gd name="T0" fmla="*/ 39 w 136"/>
                <a:gd name="T1" fmla="*/ 139 h 151"/>
                <a:gd name="T2" fmla="*/ 35 w 136"/>
                <a:gd name="T3" fmla="*/ 151 h 151"/>
                <a:gd name="T4" fmla="*/ 32 w 136"/>
                <a:gd name="T5" fmla="*/ 151 h 151"/>
                <a:gd name="T6" fmla="*/ 0 w 136"/>
                <a:gd name="T7" fmla="*/ 119 h 151"/>
                <a:gd name="T8" fmla="*/ 32 w 136"/>
                <a:gd name="T9" fmla="*/ 86 h 151"/>
                <a:gd name="T10" fmla="*/ 35 w 136"/>
                <a:gd name="T11" fmla="*/ 86 h 151"/>
                <a:gd name="T12" fmla="*/ 39 w 136"/>
                <a:gd name="T13" fmla="*/ 99 h 151"/>
                <a:gd name="T14" fmla="*/ 39 w 136"/>
                <a:gd name="T15" fmla="*/ 139 h 151"/>
                <a:gd name="T16" fmla="*/ 104 w 136"/>
                <a:gd name="T17" fmla="*/ 86 h 151"/>
                <a:gd name="T18" fmla="*/ 101 w 136"/>
                <a:gd name="T19" fmla="*/ 86 h 151"/>
                <a:gd name="T20" fmla="*/ 97 w 136"/>
                <a:gd name="T21" fmla="*/ 99 h 151"/>
                <a:gd name="T22" fmla="*/ 97 w 136"/>
                <a:gd name="T23" fmla="*/ 139 h 151"/>
                <a:gd name="T24" fmla="*/ 101 w 136"/>
                <a:gd name="T25" fmla="*/ 151 h 151"/>
                <a:gd name="T26" fmla="*/ 104 w 136"/>
                <a:gd name="T27" fmla="*/ 151 h 151"/>
                <a:gd name="T28" fmla="*/ 136 w 136"/>
                <a:gd name="T29" fmla="*/ 119 h 151"/>
                <a:gd name="T30" fmla="*/ 104 w 136"/>
                <a:gd name="T31" fmla="*/ 86 h 151"/>
                <a:gd name="T32" fmla="*/ 21 w 136"/>
                <a:gd name="T33" fmla="*/ 84 h 151"/>
                <a:gd name="T34" fmla="*/ 18 w 136"/>
                <a:gd name="T35" fmla="*/ 61 h 151"/>
                <a:gd name="T36" fmla="*/ 68 w 136"/>
                <a:gd name="T37" fmla="*/ 15 h 151"/>
                <a:gd name="T38" fmla="*/ 118 w 136"/>
                <a:gd name="T39" fmla="*/ 61 h 151"/>
                <a:gd name="T40" fmla="*/ 115 w 136"/>
                <a:gd name="T41" fmla="*/ 84 h 151"/>
                <a:gd name="T42" fmla="*/ 127 w 136"/>
                <a:gd name="T43" fmla="*/ 91 h 151"/>
                <a:gd name="T44" fmla="*/ 133 w 136"/>
                <a:gd name="T45" fmla="*/ 61 h 151"/>
                <a:gd name="T46" fmla="*/ 68 w 136"/>
                <a:gd name="T47" fmla="*/ 0 h 151"/>
                <a:gd name="T48" fmla="*/ 3 w 136"/>
                <a:gd name="T49" fmla="*/ 61 h 151"/>
                <a:gd name="T50" fmla="*/ 9 w 136"/>
                <a:gd name="T51" fmla="*/ 91 h 151"/>
                <a:gd name="T52" fmla="*/ 21 w 136"/>
                <a:gd name="T53" fmla="*/ 8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6" h="151">
                  <a:moveTo>
                    <a:pt x="39" y="139"/>
                  </a:moveTo>
                  <a:cubicBezTo>
                    <a:pt x="39" y="146"/>
                    <a:pt x="37" y="150"/>
                    <a:pt x="35" y="151"/>
                  </a:cubicBezTo>
                  <a:cubicBezTo>
                    <a:pt x="32" y="151"/>
                    <a:pt x="32" y="151"/>
                    <a:pt x="32" y="151"/>
                  </a:cubicBezTo>
                  <a:cubicBezTo>
                    <a:pt x="14" y="151"/>
                    <a:pt x="0" y="136"/>
                    <a:pt x="0" y="119"/>
                  </a:cubicBezTo>
                  <a:cubicBezTo>
                    <a:pt x="0" y="101"/>
                    <a:pt x="14" y="86"/>
                    <a:pt x="32" y="86"/>
                  </a:cubicBezTo>
                  <a:cubicBezTo>
                    <a:pt x="35" y="86"/>
                    <a:pt x="35" y="86"/>
                    <a:pt x="35" y="86"/>
                  </a:cubicBezTo>
                  <a:cubicBezTo>
                    <a:pt x="37" y="87"/>
                    <a:pt x="39" y="92"/>
                    <a:pt x="39" y="99"/>
                  </a:cubicBezTo>
                  <a:cubicBezTo>
                    <a:pt x="39" y="139"/>
                    <a:pt x="39" y="139"/>
                    <a:pt x="39" y="139"/>
                  </a:cubicBezTo>
                  <a:moveTo>
                    <a:pt x="104" y="86"/>
                  </a:moveTo>
                  <a:cubicBezTo>
                    <a:pt x="101" y="86"/>
                    <a:pt x="101" y="86"/>
                    <a:pt x="101" y="86"/>
                  </a:cubicBezTo>
                  <a:cubicBezTo>
                    <a:pt x="99" y="87"/>
                    <a:pt x="97" y="92"/>
                    <a:pt x="97" y="99"/>
                  </a:cubicBezTo>
                  <a:cubicBezTo>
                    <a:pt x="97" y="139"/>
                    <a:pt x="97" y="139"/>
                    <a:pt x="97" y="139"/>
                  </a:cubicBezTo>
                  <a:cubicBezTo>
                    <a:pt x="97" y="146"/>
                    <a:pt x="99" y="150"/>
                    <a:pt x="101" y="151"/>
                  </a:cubicBezTo>
                  <a:cubicBezTo>
                    <a:pt x="104" y="151"/>
                    <a:pt x="104" y="151"/>
                    <a:pt x="104" y="151"/>
                  </a:cubicBezTo>
                  <a:cubicBezTo>
                    <a:pt x="122" y="151"/>
                    <a:pt x="136" y="136"/>
                    <a:pt x="136" y="119"/>
                  </a:cubicBezTo>
                  <a:cubicBezTo>
                    <a:pt x="136" y="101"/>
                    <a:pt x="122" y="86"/>
                    <a:pt x="104" y="86"/>
                  </a:cubicBezTo>
                  <a:moveTo>
                    <a:pt x="21" y="84"/>
                  </a:moveTo>
                  <a:cubicBezTo>
                    <a:pt x="19" y="77"/>
                    <a:pt x="18" y="69"/>
                    <a:pt x="18" y="61"/>
                  </a:cubicBezTo>
                  <a:cubicBezTo>
                    <a:pt x="18" y="29"/>
                    <a:pt x="40" y="15"/>
                    <a:pt x="68" y="15"/>
                  </a:cubicBezTo>
                  <a:cubicBezTo>
                    <a:pt x="96" y="15"/>
                    <a:pt x="118" y="29"/>
                    <a:pt x="118" y="61"/>
                  </a:cubicBezTo>
                  <a:cubicBezTo>
                    <a:pt x="118" y="69"/>
                    <a:pt x="117" y="77"/>
                    <a:pt x="115" y="84"/>
                  </a:cubicBezTo>
                  <a:cubicBezTo>
                    <a:pt x="119" y="86"/>
                    <a:pt x="124" y="88"/>
                    <a:pt x="127" y="91"/>
                  </a:cubicBezTo>
                  <a:cubicBezTo>
                    <a:pt x="131" y="82"/>
                    <a:pt x="133" y="71"/>
                    <a:pt x="133" y="61"/>
                  </a:cubicBezTo>
                  <a:cubicBezTo>
                    <a:pt x="133" y="19"/>
                    <a:pt x="100" y="0"/>
                    <a:pt x="68" y="0"/>
                  </a:cubicBezTo>
                  <a:cubicBezTo>
                    <a:pt x="36" y="0"/>
                    <a:pt x="3" y="19"/>
                    <a:pt x="3" y="61"/>
                  </a:cubicBezTo>
                  <a:cubicBezTo>
                    <a:pt x="3" y="71"/>
                    <a:pt x="5" y="82"/>
                    <a:pt x="9" y="91"/>
                  </a:cubicBezTo>
                  <a:cubicBezTo>
                    <a:pt x="12" y="88"/>
                    <a:pt x="17" y="86"/>
                    <a:pt x="21" y="8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63" name="Icon"/>
            <p:cNvSpPr>
              <a:spLocks noEditPoints="1"/>
            </p:cNvSpPr>
            <p:nvPr/>
          </p:nvSpPr>
          <p:spPr bwMode="auto">
            <a:xfrm>
              <a:off x="3683128" y="7067974"/>
              <a:ext cx="409048" cy="409048"/>
            </a:xfrm>
            <a:custGeom>
              <a:avLst/>
              <a:gdLst>
                <a:gd name="T0" fmla="*/ 218 w 436"/>
                <a:gd name="T1" fmla="*/ 247 h 436"/>
                <a:gd name="T2" fmla="*/ 189 w 436"/>
                <a:gd name="T3" fmla="*/ 218 h 436"/>
                <a:gd name="T4" fmla="*/ 218 w 436"/>
                <a:gd name="T5" fmla="*/ 189 h 436"/>
                <a:gd name="T6" fmla="*/ 247 w 436"/>
                <a:gd name="T7" fmla="*/ 218 h 436"/>
                <a:gd name="T8" fmla="*/ 218 w 436"/>
                <a:gd name="T9" fmla="*/ 247 h 436"/>
                <a:gd name="T10" fmla="*/ 436 w 436"/>
                <a:gd name="T11" fmla="*/ 218 h 436"/>
                <a:gd name="T12" fmla="*/ 218 w 436"/>
                <a:gd name="T13" fmla="*/ 436 h 436"/>
                <a:gd name="T14" fmla="*/ 0 w 436"/>
                <a:gd name="T15" fmla="*/ 218 h 436"/>
                <a:gd name="T16" fmla="*/ 218 w 436"/>
                <a:gd name="T17" fmla="*/ 0 h 436"/>
                <a:gd name="T18" fmla="*/ 436 w 436"/>
                <a:gd name="T19" fmla="*/ 218 h 436"/>
                <a:gd name="T20" fmla="*/ 400 w 436"/>
                <a:gd name="T21" fmla="*/ 218 h 436"/>
                <a:gd name="T22" fmla="*/ 218 w 436"/>
                <a:gd name="T23" fmla="*/ 35 h 436"/>
                <a:gd name="T24" fmla="*/ 35 w 436"/>
                <a:gd name="T25" fmla="*/ 218 h 436"/>
                <a:gd name="T26" fmla="*/ 218 w 436"/>
                <a:gd name="T27" fmla="*/ 400 h 436"/>
                <a:gd name="T28" fmla="*/ 400 w 436"/>
                <a:gd name="T29" fmla="*/ 218 h 436"/>
                <a:gd name="T30" fmla="*/ 378 w 436"/>
                <a:gd name="T31" fmla="*/ 218 h 436"/>
                <a:gd name="T32" fmla="*/ 298 w 436"/>
                <a:gd name="T33" fmla="*/ 80 h 436"/>
                <a:gd name="T34" fmla="*/ 242 w 436"/>
                <a:gd name="T35" fmla="*/ 176 h 436"/>
                <a:gd name="T36" fmla="*/ 267 w 436"/>
                <a:gd name="T37" fmla="*/ 218 h 436"/>
                <a:gd name="T38" fmla="*/ 378 w 436"/>
                <a:gd name="T39" fmla="*/ 218 h 436"/>
                <a:gd name="T40" fmla="*/ 378 w 436"/>
                <a:gd name="T41" fmla="*/ 218 h 436"/>
                <a:gd name="T42" fmla="*/ 242 w 436"/>
                <a:gd name="T43" fmla="*/ 261 h 436"/>
                <a:gd name="T44" fmla="*/ 218 w 436"/>
                <a:gd name="T45" fmla="*/ 267 h 436"/>
                <a:gd name="T46" fmla="*/ 193 w 436"/>
                <a:gd name="T47" fmla="*/ 260 h 436"/>
                <a:gd name="T48" fmla="*/ 138 w 436"/>
                <a:gd name="T49" fmla="*/ 357 h 436"/>
                <a:gd name="T50" fmla="*/ 218 w 436"/>
                <a:gd name="T51" fmla="*/ 378 h 436"/>
                <a:gd name="T52" fmla="*/ 298 w 436"/>
                <a:gd name="T53" fmla="*/ 357 h 436"/>
                <a:gd name="T54" fmla="*/ 242 w 436"/>
                <a:gd name="T55" fmla="*/ 261 h 436"/>
                <a:gd name="T56" fmla="*/ 169 w 436"/>
                <a:gd name="T57" fmla="*/ 218 h 436"/>
                <a:gd name="T58" fmla="*/ 193 w 436"/>
                <a:gd name="T59" fmla="*/ 176 h 436"/>
                <a:gd name="T60" fmla="*/ 137 w 436"/>
                <a:gd name="T61" fmla="*/ 80 h 436"/>
                <a:gd name="T62" fmla="*/ 58 w 436"/>
                <a:gd name="T63" fmla="*/ 218 h 436"/>
                <a:gd name="T64" fmla="*/ 58 w 436"/>
                <a:gd name="T65" fmla="*/ 218 h 436"/>
                <a:gd name="T66" fmla="*/ 169 w 436"/>
                <a:gd name="T67" fmla="*/ 218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6" h="436">
                  <a:moveTo>
                    <a:pt x="218" y="247"/>
                  </a:moveTo>
                  <a:cubicBezTo>
                    <a:pt x="202" y="247"/>
                    <a:pt x="189" y="234"/>
                    <a:pt x="189" y="218"/>
                  </a:cubicBezTo>
                  <a:cubicBezTo>
                    <a:pt x="189" y="202"/>
                    <a:pt x="202" y="189"/>
                    <a:pt x="218" y="189"/>
                  </a:cubicBezTo>
                  <a:cubicBezTo>
                    <a:pt x="234" y="189"/>
                    <a:pt x="247" y="202"/>
                    <a:pt x="247" y="218"/>
                  </a:cubicBezTo>
                  <a:cubicBezTo>
                    <a:pt x="247" y="234"/>
                    <a:pt x="234" y="247"/>
                    <a:pt x="218" y="247"/>
                  </a:cubicBezTo>
                  <a:close/>
                  <a:moveTo>
                    <a:pt x="436" y="218"/>
                  </a:moveTo>
                  <a:cubicBezTo>
                    <a:pt x="436" y="338"/>
                    <a:pt x="338" y="436"/>
                    <a:pt x="218" y="436"/>
                  </a:cubicBezTo>
                  <a:cubicBezTo>
                    <a:pt x="97" y="436"/>
                    <a:pt x="0" y="338"/>
                    <a:pt x="0" y="218"/>
                  </a:cubicBezTo>
                  <a:cubicBezTo>
                    <a:pt x="0" y="97"/>
                    <a:pt x="97" y="0"/>
                    <a:pt x="218" y="0"/>
                  </a:cubicBezTo>
                  <a:cubicBezTo>
                    <a:pt x="338" y="0"/>
                    <a:pt x="436" y="97"/>
                    <a:pt x="436" y="218"/>
                  </a:cubicBezTo>
                  <a:close/>
                  <a:moveTo>
                    <a:pt x="400" y="218"/>
                  </a:moveTo>
                  <a:cubicBezTo>
                    <a:pt x="400" y="117"/>
                    <a:pt x="318" y="35"/>
                    <a:pt x="218" y="35"/>
                  </a:cubicBezTo>
                  <a:cubicBezTo>
                    <a:pt x="117" y="35"/>
                    <a:pt x="35" y="117"/>
                    <a:pt x="35" y="218"/>
                  </a:cubicBezTo>
                  <a:cubicBezTo>
                    <a:pt x="35" y="318"/>
                    <a:pt x="117" y="400"/>
                    <a:pt x="218" y="400"/>
                  </a:cubicBezTo>
                  <a:cubicBezTo>
                    <a:pt x="318" y="400"/>
                    <a:pt x="400" y="318"/>
                    <a:pt x="400" y="218"/>
                  </a:cubicBezTo>
                  <a:close/>
                  <a:moveTo>
                    <a:pt x="378" y="218"/>
                  </a:moveTo>
                  <a:cubicBezTo>
                    <a:pt x="378" y="159"/>
                    <a:pt x="346" y="107"/>
                    <a:pt x="298" y="80"/>
                  </a:cubicBezTo>
                  <a:cubicBezTo>
                    <a:pt x="242" y="176"/>
                    <a:pt x="242" y="176"/>
                    <a:pt x="242" y="176"/>
                  </a:cubicBezTo>
                  <a:cubicBezTo>
                    <a:pt x="257" y="184"/>
                    <a:pt x="267" y="200"/>
                    <a:pt x="267" y="218"/>
                  </a:cubicBezTo>
                  <a:cubicBezTo>
                    <a:pt x="378" y="218"/>
                    <a:pt x="378" y="218"/>
                    <a:pt x="378" y="218"/>
                  </a:cubicBezTo>
                  <a:cubicBezTo>
                    <a:pt x="378" y="218"/>
                    <a:pt x="378" y="218"/>
                    <a:pt x="378" y="218"/>
                  </a:cubicBezTo>
                  <a:close/>
                  <a:moveTo>
                    <a:pt x="242" y="261"/>
                  </a:moveTo>
                  <a:cubicBezTo>
                    <a:pt x="235" y="265"/>
                    <a:pt x="227" y="267"/>
                    <a:pt x="218" y="267"/>
                  </a:cubicBezTo>
                  <a:cubicBezTo>
                    <a:pt x="209" y="267"/>
                    <a:pt x="200" y="265"/>
                    <a:pt x="193" y="260"/>
                  </a:cubicBezTo>
                  <a:cubicBezTo>
                    <a:pt x="138" y="357"/>
                    <a:pt x="138" y="357"/>
                    <a:pt x="138" y="357"/>
                  </a:cubicBezTo>
                  <a:cubicBezTo>
                    <a:pt x="161" y="371"/>
                    <a:pt x="189" y="378"/>
                    <a:pt x="218" y="378"/>
                  </a:cubicBezTo>
                  <a:cubicBezTo>
                    <a:pt x="247" y="378"/>
                    <a:pt x="274" y="371"/>
                    <a:pt x="298" y="357"/>
                  </a:cubicBezTo>
                  <a:cubicBezTo>
                    <a:pt x="242" y="261"/>
                    <a:pt x="242" y="261"/>
                    <a:pt x="242" y="261"/>
                  </a:cubicBezTo>
                  <a:close/>
                  <a:moveTo>
                    <a:pt x="169" y="218"/>
                  </a:moveTo>
                  <a:cubicBezTo>
                    <a:pt x="169" y="200"/>
                    <a:pt x="179" y="185"/>
                    <a:pt x="193" y="176"/>
                  </a:cubicBezTo>
                  <a:cubicBezTo>
                    <a:pt x="137" y="80"/>
                    <a:pt x="137" y="80"/>
                    <a:pt x="137" y="80"/>
                  </a:cubicBezTo>
                  <a:cubicBezTo>
                    <a:pt x="90" y="107"/>
                    <a:pt x="58" y="159"/>
                    <a:pt x="58" y="218"/>
                  </a:cubicBezTo>
                  <a:cubicBezTo>
                    <a:pt x="58" y="218"/>
                    <a:pt x="58" y="218"/>
                    <a:pt x="58" y="218"/>
                  </a:cubicBezTo>
                  <a:cubicBezTo>
                    <a:pt x="169" y="218"/>
                    <a:pt x="169" y="218"/>
                    <a:pt x="169" y="21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64" name="Icon"/>
            <p:cNvSpPr>
              <a:spLocks/>
            </p:cNvSpPr>
            <p:nvPr/>
          </p:nvSpPr>
          <p:spPr bwMode="auto">
            <a:xfrm>
              <a:off x="4260524" y="7061300"/>
              <a:ext cx="435315" cy="422397"/>
            </a:xfrm>
            <a:custGeom>
              <a:avLst/>
              <a:gdLst>
                <a:gd name="T0" fmla="*/ 106 w 282"/>
                <a:gd name="T1" fmla="*/ 274 h 274"/>
                <a:gd name="T2" fmla="*/ 177 w 282"/>
                <a:gd name="T3" fmla="*/ 155 h 274"/>
                <a:gd name="T4" fmla="*/ 265 w 282"/>
                <a:gd name="T5" fmla="*/ 156 h 274"/>
                <a:gd name="T6" fmla="*/ 265 w 282"/>
                <a:gd name="T7" fmla="*/ 156 h 274"/>
                <a:gd name="T8" fmla="*/ 282 w 282"/>
                <a:gd name="T9" fmla="*/ 140 h 274"/>
                <a:gd name="T10" fmla="*/ 266 w 282"/>
                <a:gd name="T11" fmla="*/ 123 h 274"/>
                <a:gd name="T12" fmla="*/ 266 w 282"/>
                <a:gd name="T13" fmla="*/ 123 h 274"/>
                <a:gd name="T14" fmla="*/ 177 w 282"/>
                <a:gd name="T15" fmla="*/ 122 h 274"/>
                <a:gd name="T16" fmla="*/ 111 w 282"/>
                <a:gd name="T17" fmla="*/ 1 h 274"/>
                <a:gd name="T18" fmla="*/ 78 w 282"/>
                <a:gd name="T19" fmla="*/ 0 h 274"/>
                <a:gd name="T20" fmla="*/ 113 w 282"/>
                <a:gd name="T21" fmla="*/ 122 h 274"/>
                <a:gd name="T22" fmla="*/ 50 w 282"/>
                <a:gd name="T23" fmla="*/ 121 h 274"/>
                <a:gd name="T24" fmla="*/ 27 w 282"/>
                <a:gd name="T25" fmla="*/ 92 h 274"/>
                <a:gd name="T26" fmla="*/ 2 w 282"/>
                <a:gd name="T27" fmla="*/ 92 h 274"/>
                <a:gd name="T28" fmla="*/ 15 w 282"/>
                <a:gd name="T29" fmla="*/ 135 h 274"/>
                <a:gd name="T30" fmla="*/ 0 w 282"/>
                <a:gd name="T31" fmla="*/ 178 h 274"/>
                <a:gd name="T32" fmla="*/ 26 w 282"/>
                <a:gd name="T33" fmla="*/ 179 h 274"/>
                <a:gd name="T34" fmla="*/ 49 w 282"/>
                <a:gd name="T35" fmla="*/ 151 h 274"/>
                <a:gd name="T36" fmla="*/ 112 w 282"/>
                <a:gd name="T37" fmla="*/ 153 h 274"/>
                <a:gd name="T38" fmla="*/ 73 w 282"/>
                <a:gd name="T39" fmla="*/ 273 h 274"/>
                <a:gd name="T40" fmla="*/ 106 w 282"/>
                <a:gd name="T41"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2" h="274">
                  <a:moveTo>
                    <a:pt x="106" y="274"/>
                  </a:moveTo>
                  <a:cubicBezTo>
                    <a:pt x="177" y="155"/>
                    <a:pt x="177" y="155"/>
                    <a:pt x="177" y="155"/>
                  </a:cubicBezTo>
                  <a:cubicBezTo>
                    <a:pt x="265" y="156"/>
                    <a:pt x="265" y="156"/>
                    <a:pt x="265" y="156"/>
                  </a:cubicBezTo>
                  <a:cubicBezTo>
                    <a:pt x="265" y="156"/>
                    <a:pt x="265" y="156"/>
                    <a:pt x="265" y="156"/>
                  </a:cubicBezTo>
                  <a:cubicBezTo>
                    <a:pt x="274" y="156"/>
                    <a:pt x="281" y="149"/>
                    <a:pt x="282" y="140"/>
                  </a:cubicBezTo>
                  <a:cubicBezTo>
                    <a:pt x="282" y="131"/>
                    <a:pt x="275" y="124"/>
                    <a:pt x="266" y="123"/>
                  </a:cubicBezTo>
                  <a:cubicBezTo>
                    <a:pt x="266" y="123"/>
                    <a:pt x="266" y="123"/>
                    <a:pt x="266" y="123"/>
                  </a:cubicBezTo>
                  <a:cubicBezTo>
                    <a:pt x="177" y="122"/>
                    <a:pt x="177" y="122"/>
                    <a:pt x="177" y="122"/>
                  </a:cubicBezTo>
                  <a:cubicBezTo>
                    <a:pt x="111" y="1"/>
                    <a:pt x="111" y="1"/>
                    <a:pt x="111" y="1"/>
                  </a:cubicBezTo>
                  <a:cubicBezTo>
                    <a:pt x="78" y="0"/>
                    <a:pt x="78" y="0"/>
                    <a:pt x="78" y="0"/>
                  </a:cubicBezTo>
                  <a:cubicBezTo>
                    <a:pt x="113" y="122"/>
                    <a:pt x="113" y="122"/>
                    <a:pt x="113" y="122"/>
                  </a:cubicBezTo>
                  <a:cubicBezTo>
                    <a:pt x="50" y="121"/>
                    <a:pt x="50" y="121"/>
                    <a:pt x="50" y="121"/>
                  </a:cubicBezTo>
                  <a:cubicBezTo>
                    <a:pt x="27" y="92"/>
                    <a:pt x="27" y="92"/>
                    <a:pt x="27" y="92"/>
                  </a:cubicBezTo>
                  <a:cubicBezTo>
                    <a:pt x="2" y="92"/>
                    <a:pt x="2" y="92"/>
                    <a:pt x="2" y="92"/>
                  </a:cubicBezTo>
                  <a:cubicBezTo>
                    <a:pt x="15" y="135"/>
                    <a:pt x="15" y="135"/>
                    <a:pt x="15" y="135"/>
                  </a:cubicBezTo>
                  <a:cubicBezTo>
                    <a:pt x="0" y="178"/>
                    <a:pt x="0" y="178"/>
                    <a:pt x="0" y="178"/>
                  </a:cubicBezTo>
                  <a:cubicBezTo>
                    <a:pt x="26" y="179"/>
                    <a:pt x="26" y="179"/>
                    <a:pt x="26" y="179"/>
                  </a:cubicBezTo>
                  <a:cubicBezTo>
                    <a:pt x="49" y="151"/>
                    <a:pt x="49" y="151"/>
                    <a:pt x="49" y="151"/>
                  </a:cubicBezTo>
                  <a:cubicBezTo>
                    <a:pt x="112" y="153"/>
                    <a:pt x="112" y="153"/>
                    <a:pt x="112" y="153"/>
                  </a:cubicBezTo>
                  <a:cubicBezTo>
                    <a:pt x="73" y="273"/>
                    <a:pt x="73" y="273"/>
                    <a:pt x="73" y="273"/>
                  </a:cubicBezTo>
                  <a:lnTo>
                    <a:pt x="106" y="27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65" name="Icon"/>
            <p:cNvSpPr>
              <a:spLocks noEditPoints="1"/>
            </p:cNvSpPr>
            <p:nvPr/>
          </p:nvSpPr>
          <p:spPr bwMode="auto">
            <a:xfrm>
              <a:off x="60340" y="7066335"/>
              <a:ext cx="473375" cy="412327"/>
            </a:xfrm>
            <a:custGeom>
              <a:avLst/>
              <a:gdLst>
                <a:gd name="T0" fmla="*/ 427 w 585"/>
                <a:gd name="T1" fmla="*/ 104 h 509"/>
                <a:gd name="T2" fmla="*/ 437 w 585"/>
                <a:gd name="T3" fmla="*/ 283 h 509"/>
                <a:gd name="T4" fmla="*/ 416 w 585"/>
                <a:gd name="T5" fmla="*/ 227 h 509"/>
                <a:gd name="T6" fmla="*/ 437 w 585"/>
                <a:gd name="T7" fmla="*/ 283 h 509"/>
                <a:gd name="T8" fmla="*/ 427 w 585"/>
                <a:gd name="T9" fmla="*/ 15 h 509"/>
                <a:gd name="T10" fmla="*/ 427 w 585"/>
                <a:gd name="T11" fmla="*/ 92 h 509"/>
                <a:gd name="T12" fmla="*/ 401 w 585"/>
                <a:gd name="T13" fmla="*/ 223 h 509"/>
                <a:gd name="T14" fmla="*/ 352 w 585"/>
                <a:gd name="T15" fmla="*/ 260 h 509"/>
                <a:gd name="T16" fmla="*/ 370 w 585"/>
                <a:gd name="T17" fmla="*/ 272 h 509"/>
                <a:gd name="T18" fmla="*/ 498 w 585"/>
                <a:gd name="T19" fmla="*/ 33 h 509"/>
                <a:gd name="T20" fmla="*/ 456 w 585"/>
                <a:gd name="T21" fmla="*/ 100 h 509"/>
                <a:gd name="T22" fmla="*/ 321 w 585"/>
                <a:gd name="T23" fmla="*/ 229 h 509"/>
                <a:gd name="T24" fmla="*/ 358 w 585"/>
                <a:gd name="T25" fmla="*/ 180 h 509"/>
                <a:gd name="T26" fmla="*/ 315 w 585"/>
                <a:gd name="T27" fmla="*/ 231 h 509"/>
                <a:gd name="T28" fmla="*/ 544 w 585"/>
                <a:gd name="T29" fmla="*/ 97 h 509"/>
                <a:gd name="T30" fmla="*/ 484 w 585"/>
                <a:gd name="T31" fmla="*/ 110 h 509"/>
                <a:gd name="T32" fmla="*/ 495 w 585"/>
                <a:gd name="T33" fmla="*/ 128 h 509"/>
                <a:gd name="T34" fmla="*/ 500 w 585"/>
                <a:gd name="T35" fmla="*/ 143 h 509"/>
                <a:gd name="T36" fmla="*/ 555 w 585"/>
                <a:gd name="T37" fmla="*/ 165 h 509"/>
                <a:gd name="T38" fmla="*/ 353 w 585"/>
                <a:gd name="T39" fmla="*/ 143 h 509"/>
                <a:gd name="T40" fmla="*/ 298 w 585"/>
                <a:gd name="T41" fmla="*/ 165 h 509"/>
                <a:gd name="T42" fmla="*/ 498 w 585"/>
                <a:gd name="T43" fmla="*/ 275 h 509"/>
                <a:gd name="T44" fmla="*/ 456 w 585"/>
                <a:gd name="T45" fmla="*/ 208 h 509"/>
                <a:gd name="T46" fmla="*/ 492 w 585"/>
                <a:gd name="T47" fmla="*/ 277 h 509"/>
                <a:gd name="T48" fmla="*/ 401 w 585"/>
                <a:gd name="T49" fmla="*/ 85 h 509"/>
                <a:gd name="T50" fmla="*/ 352 w 585"/>
                <a:gd name="T51" fmla="*/ 48 h 509"/>
                <a:gd name="T52" fmla="*/ 397 w 585"/>
                <a:gd name="T53" fmla="*/ 100 h 509"/>
                <a:gd name="T54" fmla="*/ 495 w 585"/>
                <a:gd name="T55" fmla="*/ 180 h 509"/>
                <a:gd name="T56" fmla="*/ 532 w 585"/>
                <a:gd name="T57" fmla="*/ 229 h 509"/>
                <a:gd name="T58" fmla="*/ 373 w 585"/>
                <a:gd name="T59" fmla="*/ 125 h 509"/>
                <a:gd name="T60" fmla="*/ 306 w 585"/>
                <a:gd name="T61" fmla="*/ 82 h 509"/>
                <a:gd name="T62" fmla="*/ 364 w 585"/>
                <a:gd name="T63" fmla="*/ 130 h 509"/>
                <a:gd name="T64" fmla="*/ 9 w 585"/>
                <a:gd name="T65" fmla="*/ 196 h 509"/>
                <a:gd name="T66" fmla="*/ 182 w 585"/>
                <a:gd name="T67" fmla="*/ 190 h 509"/>
                <a:gd name="T68" fmla="*/ 7 w 585"/>
                <a:gd name="T69" fmla="*/ 185 h 509"/>
                <a:gd name="T70" fmla="*/ 214 w 585"/>
                <a:gd name="T71" fmla="*/ 154 h 509"/>
                <a:gd name="T72" fmla="*/ 223 w 585"/>
                <a:gd name="T73" fmla="*/ 68 h 509"/>
                <a:gd name="T74" fmla="*/ 283 w 585"/>
                <a:gd name="T75" fmla="*/ 248 h 509"/>
                <a:gd name="T76" fmla="*/ 207 w 585"/>
                <a:gd name="T77" fmla="*/ 194 h 509"/>
                <a:gd name="T78" fmla="*/ 283 w 585"/>
                <a:gd name="T79" fmla="*/ 248 h 509"/>
                <a:gd name="T80" fmla="*/ 199 w 585"/>
                <a:gd name="T81" fmla="*/ 160 h 509"/>
                <a:gd name="T82" fmla="*/ 499 w 585"/>
                <a:gd name="T83" fmla="*/ 375 h 509"/>
                <a:gd name="T84" fmla="*/ 210 w 585"/>
                <a:gd name="T85" fmla="*/ 210 h 509"/>
                <a:gd name="T86" fmla="*/ 172 w 585"/>
                <a:gd name="T87" fmla="*/ 376 h 509"/>
                <a:gd name="T88" fmla="*/ 68 w 585"/>
                <a:gd name="T89" fmla="*/ 320 h 509"/>
                <a:gd name="T90" fmla="*/ 260 w 585"/>
                <a:gd name="T91" fmla="*/ 451 h 509"/>
                <a:gd name="T92" fmla="*/ 50 w 585"/>
                <a:gd name="T93" fmla="*/ 425 h 509"/>
                <a:gd name="T94" fmla="*/ 267 w 585"/>
                <a:gd name="T95" fmla="*/ 475 h 509"/>
                <a:gd name="T96" fmla="*/ 361 w 585"/>
                <a:gd name="T97" fmla="*/ 424 h 509"/>
                <a:gd name="T98" fmla="*/ 585 w 585"/>
                <a:gd name="T99" fmla="*/ 430 h 509"/>
                <a:gd name="T100" fmla="*/ 180 w 585"/>
                <a:gd name="T101" fmla="*/ 399 h 509"/>
                <a:gd name="T102" fmla="*/ 359 w 585"/>
                <a:gd name="T103" fmla="*/ 400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09">
                  <a:moveTo>
                    <a:pt x="427" y="204"/>
                  </a:moveTo>
                  <a:cubicBezTo>
                    <a:pt x="399" y="204"/>
                    <a:pt x="377" y="182"/>
                    <a:pt x="377" y="154"/>
                  </a:cubicBezTo>
                  <a:cubicBezTo>
                    <a:pt x="377" y="127"/>
                    <a:pt x="399" y="104"/>
                    <a:pt x="427" y="104"/>
                  </a:cubicBezTo>
                  <a:cubicBezTo>
                    <a:pt x="454" y="104"/>
                    <a:pt x="476" y="127"/>
                    <a:pt x="476" y="154"/>
                  </a:cubicBezTo>
                  <a:cubicBezTo>
                    <a:pt x="476" y="182"/>
                    <a:pt x="454" y="204"/>
                    <a:pt x="427" y="204"/>
                  </a:cubicBezTo>
                  <a:close/>
                  <a:moveTo>
                    <a:pt x="437" y="283"/>
                  </a:moveTo>
                  <a:cubicBezTo>
                    <a:pt x="437" y="227"/>
                    <a:pt x="437" y="227"/>
                    <a:pt x="437" y="227"/>
                  </a:cubicBezTo>
                  <a:cubicBezTo>
                    <a:pt x="437" y="221"/>
                    <a:pt x="433" y="217"/>
                    <a:pt x="427" y="217"/>
                  </a:cubicBezTo>
                  <a:cubicBezTo>
                    <a:pt x="421" y="217"/>
                    <a:pt x="416" y="221"/>
                    <a:pt x="416" y="227"/>
                  </a:cubicBezTo>
                  <a:cubicBezTo>
                    <a:pt x="416" y="283"/>
                    <a:pt x="416" y="283"/>
                    <a:pt x="416" y="283"/>
                  </a:cubicBezTo>
                  <a:cubicBezTo>
                    <a:pt x="416" y="289"/>
                    <a:pt x="421" y="293"/>
                    <a:pt x="427" y="293"/>
                  </a:cubicBezTo>
                  <a:cubicBezTo>
                    <a:pt x="433" y="293"/>
                    <a:pt x="437" y="289"/>
                    <a:pt x="437" y="283"/>
                  </a:cubicBezTo>
                  <a:close/>
                  <a:moveTo>
                    <a:pt x="437" y="81"/>
                  </a:moveTo>
                  <a:cubicBezTo>
                    <a:pt x="437" y="26"/>
                    <a:pt x="437" y="26"/>
                    <a:pt x="437" y="26"/>
                  </a:cubicBezTo>
                  <a:cubicBezTo>
                    <a:pt x="437" y="20"/>
                    <a:pt x="433" y="15"/>
                    <a:pt x="427" y="15"/>
                  </a:cubicBezTo>
                  <a:cubicBezTo>
                    <a:pt x="421" y="15"/>
                    <a:pt x="416" y="20"/>
                    <a:pt x="416" y="26"/>
                  </a:cubicBezTo>
                  <a:cubicBezTo>
                    <a:pt x="416" y="81"/>
                    <a:pt x="416" y="81"/>
                    <a:pt x="416" y="81"/>
                  </a:cubicBezTo>
                  <a:cubicBezTo>
                    <a:pt x="416" y="87"/>
                    <a:pt x="421" y="92"/>
                    <a:pt x="427" y="92"/>
                  </a:cubicBezTo>
                  <a:cubicBezTo>
                    <a:pt x="433" y="92"/>
                    <a:pt x="437" y="87"/>
                    <a:pt x="437" y="81"/>
                  </a:cubicBezTo>
                  <a:close/>
                  <a:moveTo>
                    <a:pt x="370" y="272"/>
                  </a:moveTo>
                  <a:cubicBezTo>
                    <a:pt x="401" y="223"/>
                    <a:pt x="401" y="223"/>
                    <a:pt x="401" y="223"/>
                  </a:cubicBezTo>
                  <a:cubicBezTo>
                    <a:pt x="404" y="218"/>
                    <a:pt x="402" y="211"/>
                    <a:pt x="397" y="208"/>
                  </a:cubicBezTo>
                  <a:cubicBezTo>
                    <a:pt x="392" y="205"/>
                    <a:pt x="386" y="206"/>
                    <a:pt x="383" y="211"/>
                  </a:cubicBezTo>
                  <a:cubicBezTo>
                    <a:pt x="352" y="260"/>
                    <a:pt x="352" y="260"/>
                    <a:pt x="352" y="260"/>
                  </a:cubicBezTo>
                  <a:cubicBezTo>
                    <a:pt x="348" y="265"/>
                    <a:pt x="350" y="272"/>
                    <a:pt x="355" y="275"/>
                  </a:cubicBezTo>
                  <a:cubicBezTo>
                    <a:pt x="357" y="276"/>
                    <a:pt x="359" y="277"/>
                    <a:pt x="361" y="277"/>
                  </a:cubicBezTo>
                  <a:cubicBezTo>
                    <a:pt x="364" y="277"/>
                    <a:pt x="368" y="275"/>
                    <a:pt x="370" y="272"/>
                  </a:cubicBezTo>
                  <a:close/>
                  <a:moveTo>
                    <a:pt x="471" y="97"/>
                  </a:moveTo>
                  <a:cubicBezTo>
                    <a:pt x="502" y="48"/>
                    <a:pt x="502" y="48"/>
                    <a:pt x="502" y="48"/>
                  </a:cubicBezTo>
                  <a:cubicBezTo>
                    <a:pt x="505" y="43"/>
                    <a:pt x="503" y="37"/>
                    <a:pt x="498" y="33"/>
                  </a:cubicBezTo>
                  <a:cubicBezTo>
                    <a:pt x="493" y="30"/>
                    <a:pt x="487" y="32"/>
                    <a:pt x="483" y="37"/>
                  </a:cubicBezTo>
                  <a:cubicBezTo>
                    <a:pt x="452" y="85"/>
                    <a:pt x="452" y="85"/>
                    <a:pt x="452" y="85"/>
                  </a:cubicBezTo>
                  <a:cubicBezTo>
                    <a:pt x="449" y="90"/>
                    <a:pt x="451" y="97"/>
                    <a:pt x="456" y="100"/>
                  </a:cubicBezTo>
                  <a:cubicBezTo>
                    <a:pt x="457" y="101"/>
                    <a:pt x="459" y="102"/>
                    <a:pt x="461" y="102"/>
                  </a:cubicBezTo>
                  <a:cubicBezTo>
                    <a:pt x="465" y="102"/>
                    <a:pt x="469" y="100"/>
                    <a:pt x="471" y="97"/>
                  </a:cubicBezTo>
                  <a:close/>
                  <a:moveTo>
                    <a:pt x="321" y="229"/>
                  </a:moveTo>
                  <a:cubicBezTo>
                    <a:pt x="369" y="198"/>
                    <a:pt x="369" y="198"/>
                    <a:pt x="369" y="198"/>
                  </a:cubicBezTo>
                  <a:cubicBezTo>
                    <a:pt x="374" y="195"/>
                    <a:pt x="376" y="188"/>
                    <a:pt x="373" y="183"/>
                  </a:cubicBezTo>
                  <a:cubicBezTo>
                    <a:pt x="370" y="178"/>
                    <a:pt x="363" y="177"/>
                    <a:pt x="358" y="180"/>
                  </a:cubicBezTo>
                  <a:cubicBezTo>
                    <a:pt x="309" y="211"/>
                    <a:pt x="309" y="211"/>
                    <a:pt x="309" y="211"/>
                  </a:cubicBezTo>
                  <a:cubicBezTo>
                    <a:pt x="304" y="214"/>
                    <a:pt x="303" y="221"/>
                    <a:pt x="306" y="226"/>
                  </a:cubicBezTo>
                  <a:cubicBezTo>
                    <a:pt x="308" y="229"/>
                    <a:pt x="311" y="231"/>
                    <a:pt x="315" y="231"/>
                  </a:cubicBezTo>
                  <a:cubicBezTo>
                    <a:pt x="317" y="231"/>
                    <a:pt x="319" y="230"/>
                    <a:pt x="321" y="229"/>
                  </a:cubicBezTo>
                  <a:close/>
                  <a:moveTo>
                    <a:pt x="495" y="128"/>
                  </a:moveTo>
                  <a:cubicBezTo>
                    <a:pt x="544" y="97"/>
                    <a:pt x="544" y="97"/>
                    <a:pt x="544" y="97"/>
                  </a:cubicBezTo>
                  <a:cubicBezTo>
                    <a:pt x="549" y="94"/>
                    <a:pt x="551" y="87"/>
                    <a:pt x="547" y="82"/>
                  </a:cubicBezTo>
                  <a:cubicBezTo>
                    <a:pt x="544" y="77"/>
                    <a:pt x="537" y="76"/>
                    <a:pt x="532" y="79"/>
                  </a:cubicBezTo>
                  <a:cubicBezTo>
                    <a:pt x="484" y="110"/>
                    <a:pt x="484" y="110"/>
                    <a:pt x="484" y="110"/>
                  </a:cubicBezTo>
                  <a:cubicBezTo>
                    <a:pt x="479" y="113"/>
                    <a:pt x="477" y="120"/>
                    <a:pt x="480" y="125"/>
                  </a:cubicBezTo>
                  <a:cubicBezTo>
                    <a:pt x="482" y="128"/>
                    <a:pt x="486" y="130"/>
                    <a:pt x="490" y="130"/>
                  </a:cubicBezTo>
                  <a:cubicBezTo>
                    <a:pt x="492" y="130"/>
                    <a:pt x="494" y="130"/>
                    <a:pt x="495" y="128"/>
                  </a:cubicBezTo>
                  <a:close/>
                  <a:moveTo>
                    <a:pt x="566" y="154"/>
                  </a:moveTo>
                  <a:cubicBezTo>
                    <a:pt x="566" y="148"/>
                    <a:pt x="561" y="143"/>
                    <a:pt x="555" y="143"/>
                  </a:cubicBezTo>
                  <a:cubicBezTo>
                    <a:pt x="500" y="143"/>
                    <a:pt x="500" y="143"/>
                    <a:pt x="500" y="143"/>
                  </a:cubicBezTo>
                  <a:cubicBezTo>
                    <a:pt x="494" y="143"/>
                    <a:pt x="489" y="148"/>
                    <a:pt x="489" y="154"/>
                  </a:cubicBezTo>
                  <a:cubicBezTo>
                    <a:pt x="489" y="160"/>
                    <a:pt x="494" y="165"/>
                    <a:pt x="500" y="165"/>
                  </a:cubicBezTo>
                  <a:cubicBezTo>
                    <a:pt x="555" y="165"/>
                    <a:pt x="555" y="165"/>
                    <a:pt x="555" y="165"/>
                  </a:cubicBezTo>
                  <a:cubicBezTo>
                    <a:pt x="561" y="165"/>
                    <a:pt x="566" y="160"/>
                    <a:pt x="566" y="154"/>
                  </a:cubicBezTo>
                  <a:close/>
                  <a:moveTo>
                    <a:pt x="364" y="154"/>
                  </a:moveTo>
                  <a:cubicBezTo>
                    <a:pt x="364" y="148"/>
                    <a:pt x="359" y="143"/>
                    <a:pt x="353" y="143"/>
                  </a:cubicBezTo>
                  <a:cubicBezTo>
                    <a:pt x="298" y="143"/>
                    <a:pt x="298" y="143"/>
                    <a:pt x="298" y="143"/>
                  </a:cubicBezTo>
                  <a:cubicBezTo>
                    <a:pt x="292" y="143"/>
                    <a:pt x="287" y="148"/>
                    <a:pt x="287" y="154"/>
                  </a:cubicBezTo>
                  <a:cubicBezTo>
                    <a:pt x="287" y="160"/>
                    <a:pt x="292" y="165"/>
                    <a:pt x="298" y="165"/>
                  </a:cubicBezTo>
                  <a:cubicBezTo>
                    <a:pt x="353" y="165"/>
                    <a:pt x="353" y="165"/>
                    <a:pt x="353" y="165"/>
                  </a:cubicBezTo>
                  <a:cubicBezTo>
                    <a:pt x="359" y="165"/>
                    <a:pt x="364" y="160"/>
                    <a:pt x="364" y="154"/>
                  </a:cubicBezTo>
                  <a:close/>
                  <a:moveTo>
                    <a:pt x="498" y="275"/>
                  </a:moveTo>
                  <a:cubicBezTo>
                    <a:pt x="503" y="272"/>
                    <a:pt x="505" y="265"/>
                    <a:pt x="502" y="260"/>
                  </a:cubicBezTo>
                  <a:cubicBezTo>
                    <a:pt x="471" y="211"/>
                    <a:pt x="471" y="211"/>
                    <a:pt x="471" y="211"/>
                  </a:cubicBezTo>
                  <a:cubicBezTo>
                    <a:pt x="467" y="206"/>
                    <a:pt x="461" y="205"/>
                    <a:pt x="456" y="208"/>
                  </a:cubicBezTo>
                  <a:cubicBezTo>
                    <a:pt x="451" y="211"/>
                    <a:pt x="449" y="218"/>
                    <a:pt x="452" y="223"/>
                  </a:cubicBezTo>
                  <a:cubicBezTo>
                    <a:pt x="483" y="272"/>
                    <a:pt x="483" y="272"/>
                    <a:pt x="483" y="272"/>
                  </a:cubicBezTo>
                  <a:cubicBezTo>
                    <a:pt x="485" y="275"/>
                    <a:pt x="489" y="277"/>
                    <a:pt x="492" y="277"/>
                  </a:cubicBezTo>
                  <a:cubicBezTo>
                    <a:pt x="494" y="277"/>
                    <a:pt x="496" y="276"/>
                    <a:pt x="498" y="275"/>
                  </a:cubicBezTo>
                  <a:close/>
                  <a:moveTo>
                    <a:pt x="397" y="100"/>
                  </a:moveTo>
                  <a:cubicBezTo>
                    <a:pt x="402" y="97"/>
                    <a:pt x="404" y="90"/>
                    <a:pt x="401" y="85"/>
                  </a:cubicBezTo>
                  <a:cubicBezTo>
                    <a:pt x="370" y="37"/>
                    <a:pt x="370" y="37"/>
                    <a:pt x="370" y="37"/>
                  </a:cubicBezTo>
                  <a:cubicBezTo>
                    <a:pt x="367" y="32"/>
                    <a:pt x="360" y="30"/>
                    <a:pt x="355" y="33"/>
                  </a:cubicBezTo>
                  <a:cubicBezTo>
                    <a:pt x="350" y="37"/>
                    <a:pt x="348" y="43"/>
                    <a:pt x="352" y="48"/>
                  </a:cubicBezTo>
                  <a:cubicBezTo>
                    <a:pt x="383" y="97"/>
                    <a:pt x="383" y="97"/>
                    <a:pt x="383" y="97"/>
                  </a:cubicBezTo>
                  <a:cubicBezTo>
                    <a:pt x="385" y="100"/>
                    <a:pt x="388" y="102"/>
                    <a:pt x="392" y="102"/>
                  </a:cubicBezTo>
                  <a:cubicBezTo>
                    <a:pt x="394" y="102"/>
                    <a:pt x="396" y="101"/>
                    <a:pt x="397" y="100"/>
                  </a:cubicBezTo>
                  <a:close/>
                  <a:moveTo>
                    <a:pt x="547" y="226"/>
                  </a:moveTo>
                  <a:cubicBezTo>
                    <a:pt x="551" y="221"/>
                    <a:pt x="549" y="214"/>
                    <a:pt x="544" y="211"/>
                  </a:cubicBezTo>
                  <a:cubicBezTo>
                    <a:pt x="495" y="180"/>
                    <a:pt x="495" y="180"/>
                    <a:pt x="495" y="180"/>
                  </a:cubicBezTo>
                  <a:cubicBezTo>
                    <a:pt x="490" y="177"/>
                    <a:pt x="484" y="178"/>
                    <a:pt x="480" y="183"/>
                  </a:cubicBezTo>
                  <a:cubicBezTo>
                    <a:pt x="477" y="188"/>
                    <a:pt x="479" y="195"/>
                    <a:pt x="484" y="198"/>
                  </a:cubicBezTo>
                  <a:cubicBezTo>
                    <a:pt x="532" y="229"/>
                    <a:pt x="532" y="229"/>
                    <a:pt x="532" y="229"/>
                  </a:cubicBezTo>
                  <a:cubicBezTo>
                    <a:pt x="534" y="230"/>
                    <a:pt x="536" y="231"/>
                    <a:pt x="538" y="231"/>
                  </a:cubicBezTo>
                  <a:cubicBezTo>
                    <a:pt x="542" y="231"/>
                    <a:pt x="545" y="229"/>
                    <a:pt x="547" y="226"/>
                  </a:cubicBezTo>
                  <a:close/>
                  <a:moveTo>
                    <a:pt x="373" y="125"/>
                  </a:moveTo>
                  <a:cubicBezTo>
                    <a:pt x="376" y="120"/>
                    <a:pt x="374" y="113"/>
                    <a:pt x="369" y="110"/>
                  </a:cubicBezTo>
                  <a:cubicBezTo>
                    <a:pt x="321" y="79"/>
                    <a:pt x="321" y="79"/>
                    <a:pt x="321" y="79"/>
                  </a:cubicBezTo>
                  <a:cubicBezTo>
                    <a:pt x="316" y="76"/>
                    <a:pt x="309" y="77"/>
                    <a:pt x="306" y="82"/>
                  </a:cubicBezTo>
                  <a:cubicBezTo>
                    <a:pt x="303" y="87"/>
                    <a:pt x="304" y="94"/>
                    <a:pt x="309" y="97"/>
                  </a:cubicBezTo>
                  <a:cubicBezTo>
                    <a:pt x="358" y="128"/>
                    <a:pt x="358" y="128"/>
                    <a:pt x="358" y="128"/>
                  </a:cubicBezTo>
                  <a:cubicBezTo>
                    <a:pt x="360" y="130"/>
                    <a:pt x="362" y="130"/>
                    <a:pt x="364" y="130"/>
                  </a:cubicBezTo>
                  <a:cubicBezTo>
                    <a:pt x="367" y="130"/>
                    <a:pt x="371" y="128"/>
                    <a:pt x="373" y="125"/>
                  </a:cubicBezTo>
                  <a:close/>
                  <a:moveTo>
                    <a:pt x="7" y="185"/>
                  </a:moveTo>
                  <a:cubicBezTo>
                    <a:pt x="1" y="185"/>
                    <a:pt x="0" y="194"/>
                    <a:pt x="9" y="196"/>
                  </a:cubicBezTo>
                  <a:cubicBezTo>
                    <a:pt x="13" y="197"/>
                    <a:pt x="52" y="202"/>
                    <a:pt x="89" y="205"/>
                  </a:cubicBezTo>
                  <a:cubicBezTo>
                    <a:pt x="122" y="209"/>
                    <a:pt x="151" y="212"/>
                    <a:pt x="161" y="208"/>
                  </a:cubicBezTo>
                  <a:cubicBezTo>
                    <a:pt x="169" y="204"/>
                    <a:pt x="177" y="197"/>
                    <a:pt x="182" y="190"/>
                  </a:cubicBezTo>
                  <a:cubicBezTo>
                    <a:pt x="178" y="185"/>
                    <a:pt x="174" y="179"/>
                    <a:pt x="174" y="172"/>
                  </a:cubicBezTo>
                  <a:cubicBezTo>
                    <a:pt x="174" y="172"/>
                    <a:pt x="175" y="171"/>
                    <a:pt x="175" y="170"/>
                  </a:cubicBezTo>
                  <a:cubicBezTo>
                    <a:pt x="134" y="174"/>
                    <a:pt x="12" y="184"/>
                    <a:pt x="7" y="185"/>
                  </a:cubicBezTo>
                  <a:close/>
                  <a:moveTo>
                    <a:pt x="190" y="151"/>
                  </a:moveTo>
                  <a:cubicBezTo>
                    <a:pt x="193" y="150"/>
                    <a:pt x="196" y="149"/>
                    <a:pt x="199" y="149"/>
                  </a:cubicBezTo>
                  <a:cubicBezTo>
                    <a:pt x="204" y="149"/>
                    <a:pt x="209" y="151"/>
                    <a:pt x="214" y="154"/>
                  </a:cubicBezTo>
                  <a:cubicBezTo>
                    <a:pt x="232" y="117"/>
                    <a:pt x="281" y="15"/>
                    <a:pt x="283" y="11"/>
                  </a:cubicBezTo>
                  <a:cubicBezTo>
                    <a:pt x="286" y="5"/>
                    <a:pt x="278" y="0"/>
                    <a:pt x="272" y="6"/>
                  </a:cubicBezTo>
                  <a:cubicBezTo>
                    <a:pt x="269" y="9"/>
                    <a:pt x="245" y="39"/>
                    <a:pt x="223" y="68"/>
                  </a:cubicBezTo>
                  <a:cubicBezTo>
                    <a:pt x="204" y="94"/>
                    <a:pt x="186" y="116"/>
                    <a:pt x="185" y="125"/>
                  </a:cubicBezTo>
                  <a:cubicBezTo>
                    <a:pt x="184" y="134"/>
                    <a:pt x="187" y="143"/>
                    <a:pt x="190" y="151"/>
                  </a:cubicBezTo>
                  <a:close/>
                  <a:moveTo>
                    <a:pt x="283" y="248"/>
                  </a:moveTo>
                  <a:cubicBezTo>
                    <a:pt x="269" y="219"/>
                    <a:pt x="258" y="193"/>
                    <a:pt x="250" y="187"/>
                  </a:cubicBezTo>
                  <a:cubicBezTo>
                    <a:pt x="242" y="182"/>
                    <a:pt x="232" y="180"/>
                    <a:pt x="222" y="179"/>
                  </a:cubicBezTo>
                  <a:cubicBezTo>
                    <a:pt x="220" y="186"/>
                    <a:pt x="215" y="191"/>
                    <a:pt x="207" y="194"/>
                  </a:cubicBezTo>
                  <a:cubicBezTo>
                    <a:pt x="230" y="225"/>
                    <a:pt x="302" y="322"/>
                    <a:pt x="305" y="326"/>
                  </a:cubicBezTo>
                  <a:cubicBezTo>
                    <a:pt x="309" y="330"/>
                    <a:pt x="317" y="327"/>
                    <a:pt x="315" y="319"/>
                  </a:cubicBezTo>
                  <a:cubicBezTo>
                    <a:pt x="314" y="314"/>
                    <a:pt x="298" y="280"/>
                    <a:pt x="283" y="248"/>
                  </a:cubicBezTo>
                  <a:close/>
                  <a:moveTo>
                    <a:pt x="199" y="185"/>
                  </a:moveTo>
                  <a:cubicBezTo>
                    <a:pt x="206" y="185"/>
                    <a:pt x="212" y="180"/>
                    <a:pt x="212" y="172"/>
                  </a:cubicBezTo>
                  <a:cubicBezTo>
                    <a:pt x="212" y="165"/>
                    <a:pt x="206" y="160"/>
                    <a:pt x="199" y="160"/>
                  </a:cubicBezTo>
                  <a:cubicBezTo>
                    <a:pt x="191" y="160"/>
                    <a:pt x="185" y="165"/>
                    <a:pt x="185" y="172"/>
                  </a:cubicBezTo>
                  <a:cubicBezTo>
                    <a:pt x="185" y="180"/>
                    <a:pt x="191" y="185"/>
                    <a:pt x="199" y="185"/>
                  </a:cubicBezTo>
                  <a:close/>
                  <a:moveTo>
                    <a:pt x="499" y="375"/>
                  </a:moveTo>
                  <a:cubicBezTo>
                    <a:pt x="415" y="289"/>
                    <a:pt x="341" y="320"/>
                    <a:pt x="276" y="348"/>
                  </a:cubicBezTo>
                  <a:cubicBezTo>
                    <a:pt x="258" y="356"/>
                    <a:pt x="239" y="364"/>
                    <a:pt x="221" y="369"/>
                  </a:cubicBezTo>
                  <a:cubicBezTo>
                    <a:pt x="210" y="210"/>
                    <a:pt x="210" y="210"/>
                    <a:pt x="210" y="210"/>
                  </a:cubicBezTo>
                  <a:cubicBezTo>
                    <a:pt x="193" y="191"/>
                    <a:pt x="193" y="191"/>
                    <a:pt x="193" y="191"/>
                  </a:cubicBezTo>
                  <a:cubicBezTo>
                    <a:pt x="186" y="199"/>
                    <a:pt x="186" y="199"/>
                    <a:pt x="186" y="199"/>
                  </a:cubicBezTo>
                  <a:cubicBezTo>
                    <a:pt x="172" y="376"/>
                    <a:pt x="172" y="376"/>
                    <a:pt x="172" y="376"/>
                  </a:cubicBezTo>
                  <a:cubicBezTo>
                    <a:pt x="165" y="375"/>
                    <a:pt x="159" y="375"/>
                    <a:pt x="152" y="373"/>
                  </a:cubicBezTo>
                  <a:cubicBezTo>
                    <a:pt x="151" y="373"/>
                    <a:pt x="151" y="373"/>
                    <a:pt x="150" y="373"/>
                  </a:cubicBezTo>
                  <a:cubicBezTo>
                    <a:pt x="124" y="366"/>
                    <a:pt x="97" y="351"/>
                    <a:pt x="68" y="320"/>
                  </a:cubicBezTo>
                  <a:cubicBezTo>
                    <a:pt x="51" y="335"/>
                    <a:pt x="51" y="335"/>
                    <a:pt x="51" y="335"/>
                  </a:cubicBezTo>
                  <a:cubicBezTo>
                    <a:pt x="82" y="369"/>
                    <a:pt x="112" y="386"/>
                    <a:pt x="140" y="394"/>
                  </a:cubicBezTo>
                  <a:cubicBezTo>
                    <a:pt x="183" y="437"/>
                    <a:pt x="223" y="451"/>
                    <a:pt x="260" y="451"/>
                  </a:cubicBezTo>
                  <a:cubicBezTo>
                    <a:pt x="261" y="451"/>
                    <a:pt x="263" y="451"/>
                    <a:pt x="264" y="451"/>
                  </a:cubicBezTo>
                  <a:cubicBezTo>
                    <a:pt x="262" y="452"/>
                    <a:pt x="260" y="453"/>
                    <a:pt x="258" y="453"/>
                  </a:cubicBezTo>
                  <a:cubicBezTo>
                    <a:pt x="192" y="482"/>
                    <a:pt x="129" y="509"/>
                    <a:pt x="50" y="425"/>
                  </a:cubicBezTo>
                  <a:cubicBezTo>
                    <a:pt x="33" y="441"/>
                    <a:pt x="33" y="441"/>
                    <a:pt x="33" y="441"/>
                  </a:cubicBezTo>
                  <a:cubicBezTo>
                    <a:pt x="78" y="489"/>
                    <a:pt x="120" y="504"/>
                    <a:pt x="159" y="504"/>
                  </a:cubicBezTo>
                  <a:cubicBezTo>
                    <a:pt x="198" y="504"/>
                    <a:pt x="234" y="489"/>
                    <a:pt x="267" y="475"/>
                  </a:cubicBezTo>
                  <a:cubicBezTo>
                    <a:pt x="335" y="446"/>
                    <a:pt x="393" y="421"/>
                    <a:pt x="467" y="499"/>
                  </a:cubicBezTo>
                  <a:cubicBezTo>
                    <a:pt x="484" y="484"/>
                    <a:pt x="484" y="484"/>
                    <a:pt x="484" y="484"/>
                  </a:cubicBezTo>
                  <a:cubicBezTo>
                    <a:pt x="440" y="437"/>
                    <a:pt x="399" y="423"/>
                    <a:pt x="361" y="424"/>
                  </a:cubicBezTo>
                  <a:cubicBezTo>
                    <a:pt x="364" y="423"/>
                    <a:pt x="366" y="422"/>
                    <a:pt x="368" y="421"/>
                  </a:cubicBezTo>
                  <a:cubicBezTo>
                    <a:pt x="436" y="392"/>
                    <a:pt x="494" y="367"/>
                    <a:pt x="568" y="446"/>
                  </a:cubicBezTo>
                  <a:cubicBezTo>
                    <a:pt x="585" y="430"/>
                    <a:pt x="585" y="430"/>
                    <a:pt x="585" y="430"/>
                  </a:cubicBezTo>
                  <a:cubicBezTo>
                    <a:pt x="555" y="398"/>
                    <a:pt x="526" y="382"/>
                    <a:pt x="499" y="375"/>
                  </a:cubicBezTo>
                  <a:close/>
                  <a:moveTo>
                    <a:pt x="359" y="400"/>
                  </a:moveTo>
                  <a:cubicBezTo>
                    <a:pt x="301" y="425"/>
                    <a:pt x="246" y="449"/>
                    <a:pt x="180" y="399"/>
                  </a:cubicBezTo>
                  <a:cubicBezTo>
                    <a:pt x="218" y="398"/>
                    <a:pt x="253" y="383"/>
                    <a:pt x="285" y="369"/>
                  </a:cubicBezTo>
                  <a:cubicBezTo>
                    <a:pt x="345" y="343"/>
                    <a:pt x="398" y="321"/>
                    <a:pt x="460" y="371"/>
                  </a:cubicBezTo>
                  <a:cubicBezTo>
                    <a:pt x="424" y="372"/>
                    <a:pt x="391" y="386"/>
                    <a:pt x="359" y="40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66" name="Icon"/>
            <p:cNvSpPr>
              <a:spLocks noEditPoints="1"/>
            </p:cNvSpPr>
            <p:nvPr/>
          </p:nvSpPr>
          <p:spPr bwMode="auto">
            <a:xfrm>
              <a:off x="702061" y="7090993"/>
              <a:ext cx="409170" cy="363011"/>
            </a:xfrm>
            <a:custGeom>
              <a:avLst/>
              <a:gdLst>
                <a:gd name="T0" fmla="*/ 514 w 522"/>
                <a:gd name="T1" fmla="*/ 86 h 463"/>
                <a:gd name="T2" fmla="*/ 484 w 522"/>
                <a:gd name="T3" fmla="*/ 87 h 463"/>
                <a:gd name="T4" fmla="*/ 433 w 522"/>
                <a:gd name="T5" fmla="*/ 140 h 463"/>
                <a:gd name="T6" fmla="*/ 362 w 522"/>
                <a:gd name="T7" fmla="*/ 69 h 463"/>
                <a:gd name="T8" fmla="*/ 239 w 522"/>
                <a:gd name="T9" fmla="*/ 69 h 463"/>
                <a:gd name="T10" fmla="*/ 239 w 522"/>
                <a:gd name="T11" fmla="*/ 69 h 463"/>
                <a:gd name="T12" fmla="*/ 239 w 522"/>
                <a:gd name="T13" fmla="*/ 69 h 463"/>
                <a:gd name="T14" fmla="*/ 165 w 522"/>
                <a:gd name="T15" fmla="*/ 156 h 463"/>
                <a:gd name="T16" fmla="*/ 168 w 522"/>
                <a:gd name="T17" fmla="*/ 185 h 463"/>
                <a:gd name="T18" fmla="*/ 197 w 522"/>
                <a:gd name="T19" fmla="*/ 183 h 463"/>
                <a:gd name="T20" fmla="*/ 259 w 522"/>
                <a:gd name="T21" fmla="*/ 109 h 463"/>
                <a:gd name="T22" fmla="*/ 296 w 522"/>
                <a:gd name="T23" fmla="*/ 109 h 463"/>
                <a:gd name="T24" fmla="*/ 157 w 522"/>
                <a:gd name="T25" fmla="*/ 273 h 463"/>
                <a:gd name="T26" fmla="*/ 61 w 522"/>
                <a:gd name="T27" fmla="*/ 273 h 463"/>
                <a:gd name="T28" fmla="*/ 35 w 522"/>
                <a:gd name="T29" fmla="*/ 298 h 463"/>
                <a:gd name="T30" fmla="*/ 61 w 522"/>
                <a:gd name="T31" fmla="*/ 324 h 463"/>
                <a:gd name="T32" fmla="*/ 186 w 522"/>
                <a:gd name="T33" fmla="*/ 324 h 463"/>
                <a:gd name="T34" fmla="*/ 207 w 522"/>
                <a:gd name="T35" fmla="*/ 312 h 463"/>
                <a:gd name="T36" fmla="*/ 259 w 522"/>
                <a:gd name="T37" fmla="*/ 253 h 463"/>
                <a:gd name="T38" fmla="*/ 321 w 522"/>
                <a:gd name="T39" fmla="*/ 314 h 463"/>
                <a:gd name="T40" fmla="*/ 296 w 522"/>
                <a:gd name="T41" fmla="*/ 430 h 463"/>
                <a:gd name="T42" fmla="*/ 316 w 522"/>
                <a:gd name="T43" fmla="*/ 460 h 463"/>
                <a:gd name="T44" fmla="*/ 346 w 522"/>
                <a:gd name="T45" fmla="*/ 440 h 463"/>
                <a:gd name="T46" fmla="*/ 378 w 522"/>
                <a:gd name="T47" fmla="*/ 289 h 463"/>
                <a:gd name="T48" fmla="*/ 378 w 522"/>
                <a:gd name="T49" fmla="*/ 289 h 463"/>
                <a:gd name="T50" fmla="*/ 369 w 522"/>
                <a:gd name="T51" fmla="*/ 267 h 463"/>
                <a:gd name="T52" fmla="*/ 318 w 522"/>
                <a:gd name="T53" fmla="*/ 214 h 463"/>
                <a:gd name="T54" fmla="*/ 378 w 522"/>
                <a:gd name="T55" fmla="*/ 144 h 463"/>
                <a:gd name="T56" fmla="*/ 419 w 522"/>
                <a:gd name="T57" fmla="*/ 182 h 463"/>
                <a:gd name="T58" fmla="*/ 420 w 522"/>
                <a:gd name="T59" fmla="*/ 183 h 463"/>
                <a:gd name="T60" fmla="*/ 422 w 522"/>
                <a:gd name="T61" fmla="*/ 184 h 463"/>
                <a:gd name="T62" fmla="*/ 423 w 522"/>
                <a:gd name="T63" fmla="*/ 186 h 463"/>
                <a:gd name="T64" fmla="*/ 423 w 522"/>
                <a:gd name="T65" fmla="*/ 186 h 463"/>
                <a:gd name="T66" fmla="*/ 446 w 522"/>
                <a:gd name="T67" fmla="*/ 185 h 463"/>
                <a:gd name="T68" fmla="*/ 447 w 522"/>
                <a:gd name="T69" fmla="*/ 185 h 463"/>
                <a:gd name="T70" fmla="*/ 514 w 522"/>
                <a:gd name="T71" fmla="*/ 116 h 463"/>
                <a:gd name="T72" fmla="*/ 514 w 522"/>
                <a:gd name="T73" fmla="*/ 86 h 463"/>
                <a:gd name="T74" fmla="*/ 440 w 522"/>
                <a:gd name="T75" fmla="*/ 40 h 463"/>
                <a:gd name="T76" fmla="*/ 400 w 522"/>
                <a:gd name="T77" fmla="*/ 0 h 463"/>
                <a:gd name="T78" fmla="*/ 361 w 522"/>
                <a:gd name="T79" fmla="*/ 40 h 463"/>
                <a:gd name="T80" fmla="*/ 400 w 522"/>
                <a:gd name="T81" fmla="*/ 79 h 463"/>
                <a:gd name="T82" fmla="*/ 440 w 522"/>
                <a:gd name="T83" fmla="*/ 40 h 463"/>
                <a:gd name="T84" fmla="*/ 109 w 522"/>
                <a:gd name="T85" fmla="*/ 206 h 463"/>
                <a:gd name="T86" fmla="*/ 13 w 522"/>
                <a:gd name="T87" fmla="*/ 206 h 463"/>
                <a:gd name="T88" fmla="*/ 0 w 522"/>
                <a:gd name="T89" fmla="*/ 194 h 463"/>
                <a:gd name="T90" fmla="*/ 13 w 522"/>
                <a:gd name="T91" fmla="*/ 181 h 463"/>
                <a:gd name="T92" fmla="*/ 109 w 522"/>
                <a:gd name="T93" fmla="*/ 181 h 463"/>
                <a:gd name="T94" fmla="*/ 122 w 522"/>
                <a:gd name="T95" fmla="*/ 194 h 463"/>
                <a:gd name="T96" fmla="*/ 109 w 522"/>
                <a:gd name="T97" fmla="*/ 206 h 463"/>
                <a:gd name="T98" fmla="*/ 134 w 522"/>
                <a:gd name="T99" fmla="*/ 122 h 463"/>
                <a:gd name="T100" fmla="*/ 13 w 522"/>
                <a:gd name="T101" fmla="*/ 122 h 463"/>
                <a:gd name="T102" fmla="*/ 0 w 522"/>
                <a:gd name="T103" fmla="*/ 109 h 463"/>
                <a:gd name="T104" fmla="*/ 13 w 522"/>
                <a:gd name="T105" fmla="*/ 96 h 463"/>
                <a:gd name="T106" fmla="*/ 134 w 522"/>
                <a:gd name="T107" fmla="*/ 96 h 463"/>
                <a:gd name="T108" fmla="*/ 147 w 522"/>
                <a:gd name="T109" fmla="*/ 109 h 463"/>
                <a:gd name="T110" fmla="*/ 134 w 522"/>
                <a:gd name="T111" fmla="*/ 122 h 463"/>
                <a:gd name="T112" fmla="*/ 227 w 522"/>
                <a:gd name="T113" fmla="*/ 37 h 463"/>
                <a:gd name="T114" fmla="*/ 13 w 522"/>
                <a:gd name="T115" fmla="*/ 37 h 463"/>
                <a:gd name="T116" fmla="*/ 0 w 522"/>
                <a:gd name="T117" fmla="*/ 24 h 463"/>
                <a:gd name="T118" fmla="*/ 13 w 522"/>
                <a:gd name="T119" fmla="*/ 12 h 463"/>
                <a:gd name="T120" fmla="*/ 227 w 522"/>
                <a:gd name="T121" fmla="*/ 12 h 463"/>
                <a:gd name="T122" fmla="*/ 240 w 522"/>
                <a:gd name="T123" fmla="*/ 24 h 463"/>
                <a:gd name="T124" fmla="*/ 227 w 522"/>
                <a:gd name="T125" fmla="*/ 37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2" h="463">
                  <a:moveTo>
                    <a:pt x="514" y="86"/>
                  </a:moveTo>
                  <a:cubicBezTo>
                    <a:pt x="505" y="78"/>
                    <a:pt x="492" y="79"/>
                    <a:pt x="484" y="87"/>
                  </a:cubicBezTo>
                  <a:cubicBezTo>
                    <a:pt x="433" y="140"/>
                    <a:pt x="433" y="140"/>
                    <a:pt x="433" y="140"/>
                  </a:cubicBezTo>
                  <a:cubicBezTo>
                    <a:pt x="362" y="69"/>
                    <a:pt x="362" y="69"/>
                    <a:pt x="362" y="69"/>
                  </a:cubicBezTo>
                  <a:cubicBezTo>
                    <a:pt x="239" y="69"/>
                    <a:pt x="239" y="69"/>
                    <a:pt x="239" y="69"/>
                  </a:cubicBezTo>
                  <a:cubicBezTo>
                    <a:pt x="239" y="69"/>
                    <a:pt x="239" y="69"/>
                    <a:pt x="239" y="69"/>
                  </a:cubicBezTo>
                  <a:cubicBezTo>
                    <a:pt x="239" y="69"/>
                    <a:pt x="239" y="69"/>
                    <a:pt x="239" y="69"/>
                  </a:cubicBezTo>
                  <a:cubicBezTo>
                    <a:pt x="165" y="156"/>
                    <a:pt x="165" y="156"/>
                    <a:pt x="165" y="156"/>
                  </a:cubicBezTo>
                  <a:cubicBezTo>
                    <a:pt x="158" y="165"/>
                    <a:pt x="159" y="178"/>
                    <a:pt x="168" y="185"/>
                  </a:cubicBezTo>
                  <a:cubicBezTo>
                    <a:pt x="177" y="193"/>
                    <a:pt x="190" y="191"/>
                    <a:pt x="197" y="183"/>
                  </a:cubicBezTo>
                  <a:cubicBezTo>
                    <a:pt x="259" y="109"/>
                    <a:pt x="259" y="109"/>
                    <a:pt x="259" y="109"/>
                  </a:cubicBezTo>
                  <a:cubicBezTo>
                    <a:pt x="296" y="109"/>
                    <a:pt x="296" y="109"/>
                    <a:pt x="296" y="109"/>
                  </a:cubicBezTo>
                  <a:cubicBezTo>
                    <a:pt x="157" y="273"/>
                    <a:pt x="157" y="273"/>
                    <a:pt x="157" y="273"/>
                  </a:cubicBezTo>
                  <a:cubicBezTo>
                    <a:pt x="61" y="273"/>
                    <a:pt x="61" y="273"/>
                    <a:pt x="61" y="273"/>
                  </a:cubicBezTo>
                  <a:cubicBezTo>
                    <a:pt x="47" y="273"/>
                    <a:pt x="35" y="284"/>
                    <a:pt x="35" y="298"/>
                  </a:cubicBezTo>
                  <a:cubicBezTo>
                    <a:pt x="35" y="312"/>
                    <a:pt x="47" y="324"/>
                    <a:pt x="61" y="324"/>
                  </a:cubicBezTo>
                  <a:cubicBezTo>
                    <a:pt x="186" y="324"/>
                    <a:pt x="186" y="324"/>
                    <a:pt x="186" y="324"/>
                  </a:cubicBezTo>
                  <a:cubicBezTo>
                    <a:pt x="195" y="324"/>
                    <a:pt x="202" y="319"/>
                    <a:pt x="207" y="312"/>
                  </a:cubicBezTo>
                  <a:cubicBezTo>
                    <a:pt x="259" y="253"/>
                    <a:pt x="259" y="253"/>
                    <a:pt x="259" y="253"/>
                  </a:cubicBezTo>
                  <a:cubicBezTo>
                    <a:pt x="321" y="314"/>
                    <a:pt x="321" y="314"/>
                    <a:pt x="321" y="314"/>
                  </a:cubicBezTo>
                  <a:cubicBezTo>
                    <a:pt x="296" y="430"/>
                    <a:pt x="296" y="430"/>
                    <a:pt x="296" y="430"/>
                  </a:cubicBezTo>
                  <a:cubicBezTo>
                    <a:pt x="293" y="444"/>
                    <a:pt x="302" y="457"/>
                    <a:pt x="316" y="460"/>
                  </a:cubicBezTo>
                  <a:cubicBezTo>
                    <a:pt x="329" y="463"/>
                    <a:pt x="343" y="454"/>
                    <a:pt x="346" y="440"/>
                  </a:cubicBezTo>
                  <a:cubicBezTo>
                    <a:pt x="378" y="289"/>
                    <a:pt x="378" y="289"/>
                    <a:pt x="378" y="289"/>
                  </a:cubicBezTo>
                  <a:cubicBezTo>
                    <a:pt x="378" y="289"/>
                    <a:pt x="378" y="289"/>
                    <a:pt x="378" y="289"/>
                  </a:cubicBezTo>
                  <a:cubicBezTo>
                    <a:pt x="379" y="281"/>
                    <a:pt x="375" y="272"/>
                    <a:pt x="369" y="267"/>
                  </a:cubicBezTo>
                  <a:cubicBezTo>
                    <a:pt x="318" y="214"/>
                    <a:pt x="318" y="214"/>
                    <a:pt x="318" y="214"/>
                  </a:cubicBezTo>
                  <a:cubicBezTo>
                    <a:pt x="378" y="144"/>
                    <a:pt x="378" y="144"/>
                    <a:pt x="378" y="144"/>
                  </a:cubicBezTo>
                  <a:cubicBezTo>
                    <a:pt x="419" y="182"/>
                    <a:pt x="419" y="182"/>
                    <a:pt x="419" y="182"/>
                  </a:cubicBezTo>
                  <a:cubicBezTo>
                    <a:pt x="420" y="183"/>
                    <a:pt x="420" y="183"/>
                    <a:pt x="420" y="183"/>
                  </a:cubicBezTo>
                  <a:cubicBezTo>
                    <a:pt x="421" y="184"/>
                    <a:pt x="421" y="184"/>
                    <a:pt x="422" y="184"/>
                  </a:cubicBezTo>
                  <a:cubicBezTo>
                    <a:pt x="423" y="186"/>
                    <a:pt x="423" y="186"/>
                    <a:pt x="423" y="186"/>
                  </a:cubicBezTo>
                  <a:cubicBezTo>
                    <a:pt x="423" y="186"/>
                    <a:pt x="423" y="186"/>
                    <a:pt x="423" y="186"/>
                  </a:cubicBezTo>
                  <a:cubicBezTo>
                    <a:pt x="430" y="190"/>
                    <a:pt x="439" y="190"/>
                    <a:pt x="446" y="185"/>
                  </a:cubicBezTo>
                  <a:cubicBezTo>
                    <a:pt x="447" y="185"/>
                    <a:pt x="447" y="185"/>
                    <a:pt x="447" y="185"/>
                  </a:cubicBezTo>
                  <a:cubicBezTo>
                    <a:pt x="514" y="116"/>
                    <a:pt x="514" y="116"/>
                    <a:pt x="514" y="116"/>
                  </a:cubicBezTo>
                  <a:cubicBezTo>
                    <a:pt x="522" y="107"/>
                    <a:pt x="522" y="94"/>
                    <a:pt x="514" y="86"/>
                  </a:cubicBezTo>
                  <a:close/>
                  <a:moveTo>
                    <a:pt x="440" y="40"/>
                  </a:moveTo>
                  <a:cubicBezTo>
                    <a:pt x="440" y="18"/>
                    <a:pt x="422" y="0"/>
                    <a:pt x="400" y="0"/>
                  </a:cubicBezTo>
                  <a:cubicBezTo>
                    <a:pt x="379" y="0"/>
                    <a:pt x="361" y="18"/>
                    <a:pt x="361" y="40"/>
                  </a:cubicBezTo>
                  <a:cubicBezTo>
                    <a:pt x="361" y="61"/>
                    <a:pt x="379" y="79"/>
                    <a:pt x="400" y="79"/>
                  </a:cubicBezTo>
                  <a:cubicBezTo>
                    <a:pt x="422" y="79"/>
                    <a:pt x="440" y="61"/>
                    <a:pt x="440" y="40"/>
                  </a:cubicBezTo>
                  <a:close/>
                  <a:moveTo>
                    <a:pt x="109" y="206"/>
                  </a:moveTo>
                  <a:cubicBezTo>
                    <a:pt x="13" y="206"/>
                    <a:pt x="13" y="206"/>
                    <a:pt x="13" y="206"/>
                  </a:cubicBezTo>
                  <a:cubicBezTo>
                    <a:pt x="6" y="206"/>
                    <a:pt x="0" y="201"/>
                    <a:pt x="0" y="194"/>
                  </a:cubicBezTo>
                  <a:cubicBezTo>
                    <a:pt x="0" y="186"/>
                    <a:pt x="6" y="181"/>
                    <a:pt x="13" y="181"/>
                  </a:cubicBezTo>
                  <a:cubicBezTo>
                    <a:pt x="109" y="181"/>
                    <a:pt x="109" y="181"/>
                    <a:pt x="109" y="181"/>
                  </a:cubicBezTo>
                  <a:cubicBezTo>
                    <a:pt x="116" y="181"/>
                    <a:pt x="122" y="186"/>
                    <a:pt x="122" y="194"/>
                  </a:cubicBezTo>
                  <a:cubicBezTo>
                    <a:pt x="122" y="201"/>
                    <a:pt x="116" y="206"/>
                    <a:pt x="109" y="206"/>
                  </a:cubicBezTo>
                  <a:close/>
                  <a:moveTo>
                    <a:pt x="134" y="122"/>
                  </a:moveTo>
                  <a:cubicBezTo>
                    <a:pt x="13" y="122"/>
                    <a:pt x="13" y="122"/>
                    <a:pt x="13" y="122"/>
                  </a:cubicBezTo>
                  <a:cubicBezTo>
                    <a:pt x="6" y="122"/>
                    <a:pt x="0" y="116"/>
                    <a:pt x="0" y="109"/>
                  </a:cubicBezTo>
                  <a:cubicBezTo>
                    <a:pt x="0" y="102"/>
                    <a:pt x="6" y="96"/>
                    <a:pt x="13" y="96"/>
                  </a:cubicBezTo>
                  <a:cubicBezTo>
                    <a:pt x="134" y="96"/>
                    <a:pt x="134" y="96"/>
                    <a:pt x="134" y="96"/>
                  </a:cubicBezTo>
                  <a:cubicBezTo>
                    <a:pt x="141" y="96"/>
                    <a:pt x="147" y="102"/>
                    <a:pt x="147" y="109"/>
                  </a:cubicBezTo>
                  <a:cubicBezTo>
                    <a:pt x="147" y="116"/>
                    <a:pt x="141" y="122"/>
                    <a:pt x="134" y="122"/>
                  </a:cubicBezTo>
                  <a:close/>
                  <a:moveTo>
                    <a:pt x="227" y="37"/>
                  </a:moveTo>
                  <a:cubicBezTo>
                    <a:pt x="13" y="37"/>
                    <a:pt x="13" y="37"/>
                    <a:pt x="13" y="37"/>
                  </a:cubicBezTo>
                  <a:cubicBezTo>
                    <a:pt x="6" y="37"/>
                    <a:pt x="0" y="32"/>
                    <a:pt x="0" y="24"/>
                  </a:cubicBezTo>
                  <a:cubicBezTo>
                    <a:pt x="0" y="17"/>
                    <a:pt x="6" y="12"/>
                    <a:pt x="13" y="12"/>
                  </a:cubicBezTo>
                  <a:cubicBezTo>
                    <a:pt x="227" y="12"/>
                    <a:pt x="227" y="12"/>
                    <a:pt x="227" y="12"/>
                  </a:cubicBezTo>
                  <a:cubicBezTo>
                    <a:pt x="234" y="12"/>
                    <a:pt x="240" y="17"/>
                    <a:pt x="240" y="24"/>
                  </a:cubicBezTo>
                  <a:cubicBezTo>
                    <a:pt x="240" y="32"/>
                    <a:pt x="234" y="37"/>
                    <a:pt x="227" y="3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67" name="Icon"/>
            <p:cNvSpPr>
              <a:spLocks noEditPoints="1"/>
            </p:cNvSpPr>
            <p:nvPr/>
          </p:nvSpPr>
          <p:spPr bwMode="auto">
            <a:xfrm>
              <a:off x="4976222" y="6457716"/>
              <a:ext cx="430983" cy="431729"/>
            </a:xfrm>
            <a:custGeom>
              <a:avLst/>
              <a:gdLst>
                <a:gd name="T0" fmla="*/ 181 w 486"/>
                <a:gd name="T1" fmla="*/ 334 h 487"/>
                <a:gd name="T2" fmla="*/ 91 w 486"/>
                <a:gd name="T3" fmla="*/ 326 h 487"/>
                <a:gd name="T4" fmla="*/ 111 w 486"/>
                <a:gd name="T5" fmla="*/ 264 h 487"/>
                <a:gd name="T6" fmla="*/ 333 w 486"/>
                <a:gd name="T7" fmla="*/ 140 h 487"/>
                <a:gd name="T8" fmla="*/ 417 w 486"/>
                <a:gd name="T9" fmla="*/ 66 h 487"/>
                <a:gd name="T10" fmla="*/ 421 w 486"/>
                <a:gd name="T11" fmla="*/ 70 h 487"/>
                <a:gd name="T12" fmla="*/ 346 w 486"/>
                <a:gd name="T13" fmla="*/ 154 h 487"/>
                <a:gd name="T14" fmla="*/ 335 w 486"/>
                <a:gd name="T15" fmla="*/ 461 h 487"/>
                <a:gd name="T16" fmla="*/ 339 w 486"/>
                <a:gd name="T17" fmla="*/ 456 h 487"/>
                <a:gd name="T18" fmla="*/ 339 w 486"/>
                <a:gd name="T19" fmla="*/ 456 h 487"/>
                <a:gd name="T20" fmla="*/ 344 w 486"/>
                <a:gd name="T21" fmla="*/ 400 h 487"/>
                <a:gd name="T22" fmla="*/ 400 w 486"/>
                <a:gd name="T23" fmla="*/ 344 h 487"/>
                <a:gd name="T24" fmla="*/ 456 w 486"/>
                <a:gd name="T25" fmla="*/ 339 h 487"/>
                <a:gd name="T26" fmla="*/ 461 w 486"/>
                <a:gd name="T27" fmla="*/ 335 h 487"/>
                <a:gd name="T28" fmla="*/ 461 w 486"/>
                <a:gd name="T29" fmla="*/ 335 h 487"/>
                <a:gd name="T30" fmla="*/ 223 w 486"/>
                <a:gd name="T31" fmla="*/ 401 h 487"/>
                <a:gd name="T32" fmla="*/ 279 w 486"/>
                <a:gd name="T33" fmla="*/ 345 h 487"/>
                <a:gd name="T34" fmla="*/ 335 w 486"/>
                <a:gd name="T35" fmla="*/ 340 h 487"/>
                <a:gd name="T36" fmla="*/ 340 w 486"/>
                <a:gd name="T37" fmla="*/ 336 h 487"/>
                <a:gd name="T38" fmla="*/ 340 w 486"/>
                <a:gd name="T39" fmla="*/ 336 h 487"/>
                <a:gd name="T40" fmla="*/ 345 w 486"/>
                <a:gd name="T41" fmla="*/ 280 h 487"/>
                <a:gd name="T42" fmla="*/ 401 w 486"/>
                <a:gd name="T43" fmla="*/ 223 h 487"/>
                <a:gd name="T44" fmla="*/ 305 w 486"/>
                <a:gd name="T45" fmla="*/ 431 h 487"/>
                <a:gd name="T46" fmla="*/ 309 w 486"/>
                <a:gd name="T47" fmla="*/ 426 h 487"/>
                <a:gd name="T48" fmla="*/ 309 w 486"/>
                <a:gd name="T49" fmla="*/ 426 h 487"/>
                <a:gd name="T50" fmla="*/ 314 w 486"/>
                <a:gd name="T51" fmla="*/ 370 h 487"/>
                <a:gd name="T52" fmla="*/ 370 w 486"/>
                <a:gd name="T53" fmla="*/ 314 h 487"/>
                <a:gd name="T54" fmla="*/ 426 w 486"/>
                <a:gd name="T55" fmla="*/ 309 h 487"/>
                <a:gd name="T56" fmla="*/ 431 w 486"/>
                <a:gd name="T57" fmla="*/ 305 h 487"/>
                <a:gd name="T58" fmla="*/ 431 w 486"/>
                <a:gd name="T59" fmla="*/ 305 h 487"/>
                <a:gd name="T60" fmla="*/ 59 w 486"/>
                <a:gd name="T61" fmla="*/ 237 h 487"/>
                <a:gd name="T62" fmla="*/ 116 w 486"/>
                <a:gd name="T63" fmla="*/ 181 h 487"/>
                <a:gd name="T64" fmla="*/ 172 w 486"/>
                <a:gd name="T65" fmla="*/ 177 h 487"/>
                <a:gd name="T66" fmla="*/ 176 w 486"/>
                <a:gd name="T67" fmla="*/ 172 h 487"/>
                <a:gd name="T68" fmla="*/ 176 w 486"/>
                <a:gd name="T69" fmla="*/ 172 h 487"/>
                <a:gd name="T70" fmla="*/ 181 w 486"/>
                <a:gd name="T71" fmla="*/ 116 h 487"/>
                <a:gd name="T72" fmla="*/ 237 w 486"/>
                <a:gd name="T73" fmla="*/ 60 h 487"/>
                <a:gd name="T74" fmla="*/ 51 w 486"/>
                <a:gd name="T75" fmla="*/ 178 h 487"/>
                <a:gd name="T76" fmla="*/ 56 w 486"/>
                <a:gd name="T77" fmla="*/ 173 h 487"/>
                <a:gd name="T78" fmla="*/ 56 w 486"/>
                <a:gd name="T79" fmla="*/ 173 h 487"/>
                <a:gd name="T80" fmla="*/ 60 w 486"/>
                <a:gd name="T81" fmla="*/ 117 h 487"/>
                <a:gd name="T82" fmla="*/ 117 w 486"/>
                <a:gd name="T83" fmla="*/ 61 h 487"/>
                <a:gd name="T84" fmla="*/ 173 w 486"/>
                <a:gd name="T85" fmla="*/ 56 h 487"/>
                <a:gd name="T86" fmla="*/ 177 w 486"/>
                <a:gd name="T87" fmla="*/ 52 h 487"/>
                <a:gd name="T88" fmla="*/ 177 w 486"/>
                <a:gd name="T89" fmla="*/ 52 h 487"/>
                <a:gd name="T90" fmla="*/ 30 w 486"/>
                <a:gd name="T91" fmla="*/ 207 h 487"/>
                <a:gd name="T92" fmla="*/ 86 w 486"/>
                <a:gd name="T93" fmla="*/ 151 h 487"/>
                <a:gd name="T94" fmla="*/ 142 w 486"/>
                <a:gd name="T95" fmla="*/ 147 h 487"/>
                <a:gd name="T96" fmla="*/ 146 w 486"/>
                <a:gd name="T97" fmla="*/ 142 h 487"/>
                <a:gd name="T98" fmla="*/ 146 w 486"/>
                <a:gd name="T99" fmla="*/ 142 h 487"/>
                <a:gd name="T100" fmla="*/ 151 w 486"/>
                <a:gd name="T101" fmla="*/ 86 h 487"/>
                <a:gd name="T102" fmla="*/ 207 w 486"/>
                <a:gd name="T103" fmla="*/ 3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6" h="487">
                  <a:moveTo>
                    <a:pt x="333" y="182"/>
                  </a:moveTo>
                  <a:cubicBezTo>
                    <a:pt x="374" y="224"/>
                    <a:pt x="374" y="224"/>
                    <a:pt x="374" y="224"/>
                  </a:cubicBezTo>
                  <a:cubicBezTo>
                    <a:pt x="222" y="375"/>
                    <a:pt x="222" y="375"/>
                    <a:pt x="222" y="375"/>
                  </a:cubicBezTo>
                  <a:cubicBezTo>
                    <a:pt x="181" y="334"/>
                    <a:pt x="181" y="334"/>
                    <a:pt x="181" y="334"/>
                  </a:cubicBezTo>
                  <a:cubicBezTo>
                    <a:pt x="171" y="344"/>
                    <a:pt x="171" y="344"/>
                    <a:pt x="171" y="344"/>
                  </a:cubicBezTo>
                  <a:cubicBezTo>
                    <a:pt x="191" y="365"/>
                    <a:pt x="191" y="365"/>
                    <a:pt x="191" y="365"/>
                  </a:cubicBezTo>
                  <a:cubicBezTo>
                    <a:pt x="161" y="396"/>
                    <a:pt x="161" y="396"/>
                    <a:pt x="161" y="396"/>
                  </a:cubicBezTo>
                  <a:cubicBezTo>
                    <a:pt x="91" y="326"/>
                    <a:pt x="91" y="326"/>
                    <a:pt x="91" y="326"/>
                  </a:cubicBezTo>
                  <a:cubicBezTo>
                    <a:pt x="121" y="295"/>
                    <a:pt x="121" y="295"/>
                    <a:pt x="121" y="295"/>
                  </a:cubicBezTo>
                  <a:cubicBezTo>
                    <a:pt x="142" y="316"/>
                    <a:pt x="142" y="316"/>
                    <a:pt x="142" y="316"/>
                  </a:cubicBezTo>
                  <a:cubicBezTo>
                    <a:pt x="152" y="305"/>
                    <a:pt x="152" y="305"/>
                    <a:pt x="152" y="305"/>
                  </a:cubicBezTo>
                  <a:cubicBezTo>
                    <a:pt x="111" y="264"/>
                    <a:pt x="111" y="264"/>
                    <a:pt x="111" y="264"/>
                  </a:cubicBezTo>
                  <a:cubicBezTo>
                    <a:pt x="263" y="113"/>
                    <a:pt x="263" y="113"/>
                    <a:pt x="263" y="113"/>
                  </a:cubicBezTo>
                  <a:cubicBezTo>
                    <a:pt x="304" y="154"/>
                    <a:pt x="304" y="154"/>
                    <a:pt x="304" y="154"/>
                  </a:cubicBezTo>
                  <a:cubicBezTo>
                    <a:pt x="325" y="132"/>
                    <a:pt x="325" y="132"/>
                    <a:pt x="325" y="132"/>
                  </a:cubicBezTo>
                  <a:cubicBezTo>
                    <a:pt x="333" y="140"/>
                    <a:pt x="333" y="140"/>
                    <a:pt x="333" y="140"/>
                  </a:cubicBezTo>
                  <a:cubicBezTo>
                    <a:pt x="342" y="131"/>
                    <a:pt x="342" y="131"/>
                    <a:pt x="342" y="131"/>
                  </a:cubicBezTo>
                  <a:cubicBezTo>
                    <a:pt x="313" y="99"/>
                    <a:pt x="297" y="61"/>
                    <a:pt x="295" y="23"/>
                  </a:cubicBezTo>
                  <a:cubicBezTo>
                    <a:pt x="337" y="66"/>
                    <a:pt x="337" y="66"/>
                    <a:pt x="337" y="66"/>
                  </a:cubicBezTo>
                  <a:cubicBezTo>
                    <a:pt x="417" y="66"/>
                    <a:pt x="417" y="66"/>
                    <a:pt x="417" y="66"/>
                  </a:cubicBezTo>
                  <a:cubicBezTo>
                    <a:pt x="414" y="62"/>
                    <a:pt x="415" y="56"/>
                    <a:pt x="418" y="52"/>
                  </a:cubicBezTo>
                  <a:cubicBezTo>
                    <a:pt x="423" y="48"/>
                    <a:pt x="430" y="48"/>
                    <a:pt x="434" y="52"/>
                  </a:cubicBezTo>
                  <a:cubicBezTo>
                    <a:pt x="438" y="57"/>
                    <a:pt x="438" y="64"/>
                    <a:pt x="434" y="68"/>
                  </a:cubicBezTo>
                  <a:cubicBezTo>
                    <a:pt x="430" y="71"/>
                    <a:pt x="425" y="72"/>
                    <a:pt x="421" y="70"/>
                  </a:cubicBezTo>
                  <a:cubicBezTo>
                    <a:pt x="420" y="149"/>
                    <a:pt x="420" y="149"/>
                    <a:pt x="420" y="149"/>
                  </a:cubicBezTo>
                  <a:cubicBezTo>
                    <a:pt x="463" y="192"/>
                    <a:pt x="463" y="192"/>
                    <a:pt x="463" y="192"/>
                  </a:cubicBezTo>
                  <a:cubicBezTo>
                    <a:pt x="425" y="189"/>
                    <a:pt x="387" y="173"/>
                    <a:pt x="355" y="145"/>
                  </a:cubicBezTo>
                  <a:cubicBezTo>
                    <a:pt x="346" y="154"/>
                    <a:pt x="346" y="154"/>
                    <a:pt x="346" y="154"/>
                  </a:cubicBezTo>
                  <a:cubicBezTo>
                    <a:pt x="354" y="161"/>
                    <a:pt x="354" y="161"/>
                    <a:pt x="354" y="161"/>
                  </a:cubicBezTo>
                  <a:lnTo>
                    <a:pt x="333" y="182"/>
                  </a:lnTo>
                  <a:close/>
                  <a:moveTo>
                    <a:pt x="309" y="487"/>
                  </a:moveTo>
                  <a:cubicBezTo>
                    <a:pt x="335" y="461"/>
                    <a:pt x="335" y="461"/>
                    <a:pt x="335" y="461"/>
                  </a:cubicBezTo>
                  <a:cubicBezTo>
                    <a:pt x="309" y="435"/>
                    <a:pt x="309" y="435"/>
                    <a:pt x="309" y="435"/>
                  </a:cubicBezTo>
                  <a:cubicBezTo>
                    <a:pt x="283" y="461"/>
                    <a:pt x="283" y="461"/>
                    <a:pt x="283" y="461"/>
                  </a:cubicBezTo>
                  <a:cubicBezTo>
                    <a:pt x="309" y="487"/>
                    <a:pt x="309" y="487"/>
                    <a:pt x="309" y="487"/>
                  </a:cubicBezTo>
                  <a:close/>
                  <a:moveTo>
                    <a:pt x="339" y="456"/>
                  </a:moveTo>
                  <a:cubicBezTo>
                    <a:pt x="365" y="430"/>
                    <a:pt x="365" y="430"/>
                    <a:pt x="365" y="430"/>
                  </a:cubicBezTo>
                  <a:cubicBezTo>
                    <a:pt x="339" y="405"/>
                    <a:pt x="339" y="405"/>
                    <a:pt x="339" y="405"/>
                  </a:cubicBezTo>
                  <a:cubicBezTo>
                    <a:pt x="313" y="430"/>
                    <a:pt x="313" y="430"/>
                    <a:pt x="313" y="430"/>
                  </a:cubicBezTo>
                  <a:cubicBezTo>
                    <a:pt x="339" y="456"/>
                    <a:pt x="339" y="456"/>
                    <a:pt x="339" y="456"/>
                  </a:cubicBezTo>
                  <a:close/>
                  <a:moveTo>
                    <a:pt x="369" y="426"/>
                  </a:moveTo>
                  <a:cubicBezTo>
                    <a:pt x="395" y="400"/>
                    <a:pt x="395" y="400"/>
                    <a:pt x="395" y="400"/>
                  </a:cubicBezTo>
                  <a:cubicBezTo>
                    <a:pt x="369" y="374"/>
                    <a:pt x="369" y="374"/>
                    <a:pt x="369" y="374"/>
                  </a:cubicBezTo>
                  <a:cubicBezTo>
                    <a:pt x="344" y="400"/>
                    <a:pt x="344" y="400"/>
                    <a:pt x="344" y="400"/>
                  </a:cubicBezTo>
                  <a:cubicBezTo>
                    <a:pt x="369" y="426"/>
                    <a:pt x="369" y="426"/>
                    <a:pt x="369" y="426"/>
                  </a:cubicBezTo>
                  <a:close/>
                  <a:moveTo>
                    <a:pt x="400" y="396"/>
                  </a:moveTo>
                  <a:cubicBezTo>
                    <a:pt x="426" y="370"/>
                    <a:pt x="426" y="370"/>
                    <a:pt x="426" y="370"/>
                  </a:cubicBezTo>
                  <a:cubicBezTo>
                    <a:pt x="400" y="344"/>
                    <a:pt x="400" y="344"/>
                    <a:pt x="400" y="344"/>
                  </a:cubicBezTo>
                  <a:cubicBezTo>
                    <a:pt x="374" y="370"/>
                    <a:pt x="374" y="370"/>
                    <a:pt x="374" y="370"/>
                  </a:cubicBezTo>
                  <a:cubicBezTo>
                    <a:pt x="400" y="396"/>
                    <a:pt x="400" y="396"/>
                    <a:pt x="400" y="396"/>
                  </a:cubicBezTo>
                  <a:close/>
                  <a:moveTo>
                    <a:pt x="430" y="365"/>
                  </a:moveTo>
                  <a:cubicBezTo>
                    <a:pt x="456" y="339"/>
                    <a:pt x="456" y="339"/>
                    <a:pt x="456" y="339"/>
                  </a:cubicBezTo>
                  <a:cubicBezTo>
                    <a:pt x="430" y="314"/>
                    <a:pt x="430" y="314"/>
                    <a:pt x="430" y="314"/>
                  </a:cubicBezTo>
                  <a:cubicBezTo>
                    <a:pt x="404" y="339"/>
                    <a:pt x="404" y="339"/>
                    <a:pt x="404" y="339"/>
                  </a:cubicBezTo>
                  <a:cubicBezTo>
                    <a:pt x="430" y="365"/>
                    <a:pt x="430" y="365"/>
                    <a:pt x="430" y="365"/>
                  </a:cubicBezTo>
                  <a:close/>
                  <a:moveTo>
                    <a:pt x="461" y="335"/>
                  </a:moveTo>
                  <a:cubicBezTo>
                    <a:pt x="486" y="309"/>
                    <a:pt x="486" y="309"/>
                    <a:pt x="486" y="309"/>
                  </a:cubicBezTo>
                  <a:cubicBezTo>
                    <a:pt x="461" y="283"/>
                    <a:pt x="461" y="283"/>
                    <a:pt x="461" y="283"/>
                  </a:cubicBezTo>
                  <a:cubicBezTo>
                    <a:pt x="435" y="309"/>
                    <a:pt x="435" y="309"/>
                    <a:pt x="435" y="309"/>
                  </a:cubicBezTo>
                  <a:cubicBezTo>
                    <a:pt x="461" y="335"/>
                    <a:pt x="461" y="335"/>
                    <a:pt x="461" y="335"/>
                  </a:cubicBezTo>
                  <a:close/>
                  <a:moveTo>
                    <a:pt x="249" y="427"/>
                  </a:moveTo>
                  <a:cubicBezTo>
                    <a:pt x="275" y="401"/>
                    <a:pt x="275" y="401"/>
                    <a:pt x="275" y="401"/>
                  </a:cubicBezTo>
                  <a:cubicBezTo>
                    <a:pt x="249" y="375"/>
                    <a:pt x="249" y="375"/>
                    <a:pt x="249" y="375"/>
                  </a:cubicBezTo>
                  <a:cubicBezTo>
                    <a:pt x="223" y="401"/>
                    <a:pt x="223" y="401"/>
                    <a:pt x="223" y="401"/>
                  </a:cubicBezTo>
                  <a:cubicBezTo>
                    <a:pt x="249" y="427"/>
                    <a:pt x="249" y="427"/>
                    <a:pt x="249" y="427"/>
                  </a:cubicBezTo>
                  <a:close/>
                  <a:moveTo>
                    <a:pt x="279" y="396"/>
                  </a:moveTo>
                  <a:cubicBezTo>
                    <a:pt x="305" y="371"/>
                    <a:pt x="305" y="371"/>
                    <a:pt x="305" y="371"/>
                  </a:cubicBezTo>
                  <a:cubicBezTo>
                    <a:pt x="279" y="345"/>
                    <a:pt x="279" y="345"/>
                    <a:pt x="279" y="345"/>
                  </a:cubicBezTo>
                  <a:cubicBezTo>
                    <a:pt x="254" y="371"/>
                    <a:pt x="254" y="371"/>
                    <a:pt x="254" y="371"/>
                  </a:cubicBezTo>
                  <a:cubicBezTo>
                    <a:pt x="279" y="396"/>
                    <a:pt x="279" y="396"/>
                    <a:pt x="279" y="396"/>
                  </a:cubicBezTo>
                  <a:close/>
                  <a:moveTo>
                    <a:pt x="310" y="366"/>
                  </a:moveTo>
                  <a:cubicBezTo>
                    <a:pt x="335" y="340"/>
                    <a:pt x="335" y="340"/>
                    <a:pt x="335" y="340"/>
                  </a:cubicBezTo>
                  <a:cubicBezTo>
                    <a:pt x="310" y="315"/>
                    <a:pt x="310" y="315"/>
                    <a:pt x="310" y="315"/>
                  </a:cubicBezTo>
                  <a:cubicBezTo>
                    <a:pt x="284" y="340"/>
                    <a:pt x="284" y="340"/>
                    <a:pt x="284" y="340"/>
                  </a:cubicBezTo>
                  <a:cubicBezTo>
                    <a:pt x="310" y="366"/>
                    <a:pt x="310" y="366"/>
                    <a:pt x="310" y="366"/>
                  </a:cubicBezTo>
                  <a:close/>
                  <a:moveTo>
                    <a:pt x="340" y="336"/>
                  </a:moveTo>
                  <a:cubicBezTo>
                    <a:pt x="366" y="310"/>
                    <a:pt x="366" y="310"/>
                    <a:pt x="366" y="310"/>
                  </a:cubicBezTo>
                  <a:cubicBezTo>
                    <a:pt x="340" y="284"/>
                    <a:pt x="340" y="284"/>
                    <a:pt x="340" y="284"/>
                  </a:cubicBezTo>
                  <a:cubicBezTo>
                    <a:pt x="314" y="310"/>
                    <a:pt x="314" y="310"/>
                    <a:pt x="314" y="310"/>
                  </a:cubicBezTo>
                  <a:cubicBezTo>
                    <a:pt x="340" y="336"/>
                    <a:pt x="340" y="336"/>
                    <a:pt x="340" y="336"/>
                  </a:cubicBezTo>
                  <a:close/>
                  <a:moveTo>
                    <a:pt x="370" y="305"/>
                  </a:moveTo>
                  <a:cubicBezTo>
                    <a:pt x="396" y="280"/>
                    <a:pt x="396" y="280"/>
                    <a:pt x="396" y="280"/>
                  </a:cubicBezTo>
                  <a:cubicBezTo>
                    <a:pt x="370" y="254"/>
                    <a:pt x="370" y="254"/>
                    <a:pt x="370" y="254"/>
                  </a:cubicBezTo>
                  <a:cubicBezTo>
                    <a:pt x="345" y="280"/>
                    <a:pt x="345" y="280"/>
                    <a:pt x="345" y="280"/>
                  </a:cubicBezTo>
                  <a:cubicBezTo>
                    <a:pt x="370" y="305"/>
                    <a:pt x="370" y="305"/>
                    <a:pt x="370" y="305"/>
                  </a:cubicBezTo>
                  <a:close/>
                  <a:moveTo>
                    <a:pt x="401" y="275"/>
                  </a:moveTo>
                  <a:cubicBezTo>
                    <a:pt x="427" y="249"/>
                    <a:pt x="427" y="249"/>
                    <a:pt x="427" y="249"/>
                  </a:cubicBezTo>
                  <a:cubicBezTo>
                    <a:pt x="401" y="223"/>
                    <a:pt x="401" y="223"/>
                    <a:pt x="401" y="223"/>
                  </a:cubicBezTo>
                  <a:cubicBezTo>
                    <a:pt x="375" y="249"/>
                    <a:pt x="375" y="249"/>
                    <a:pt x="375" y="249"/>
                  </a:cubicBezTo>
                  <a:cubicBezTo>
                    <a:pt x="401" y="275"/>
                    <a:pt x="401" y="275"/>
                    <a:pt x="401" y="275"/>
                  </a:cubicBezTo>
                  <a:close/>
                  <a:moveTo>
                    <a:pt x="279" y="457"/>
                  </a:moveTo>
                  <a:cubicBezTo>
                    <a:pt x="305" y="431"/>
                    <a:pt x="305" y="431"/>
                    <a:pt x="305" y="431"/>
                  </a:cubicBezTo>
                  <a:cubicBezTo>
                    <a:pt x="279" y="405"/>
                    <a:pt x="279" y="405"/>
                    <a:pt x="279" y="405"/>
                  </a:cubicBezTo>
                  <a:cubicBezTo>
                    <a:pt x="253" y="431"/>
                    <a:pt x="253" y="431"/>
                    <a:pt x="253" y="431"/>
                  </a:cubicBezTo>
                  <a:cubicBezTo>
                    <a:pt x="279" y="457"/>
                    <a:pt x="279" y="457"/>
                    <a:pt x="279" y="457"/>
                  </a:cubicBezTo>
                  <a:close/>
                  <a:moveTo>
                    <a:pt x="309" y="426"/>
                  </a:moveTo>
                  <a:cubicBezTo>
                    <a:pt x="335" y="401"/>
                    <a:pt x="335" y="401"/>
                    <a:pt x="335" y="401"/>
                  </a:cubicBezTo>
                  <a:cubicBezTo>
                    <a:pt x="309" y="375"/>
                    <a:pt x="309" y="375"/>
                    <a:pt x="309" y="375"/>
                  </a:cubicBezTo>
                  <a:cubicBezTo>
                    <a:pt x="283" y="401"/>
                    <a:pt x="283" y="401"/>
                    <a:pt x="283" y="401"/>
                  </a:cubicBezTo>
                  <a:cubicBezTo>
                    <a:pt x="309" y="426"/>
                    <a:pt x="309" y="426"/>
                    <a:pt x="309" y="426"/>
                  </a:cubicBezTo>
                  <a:close/>
                  <a:moveTo>
                    <a:pt x="340" y="396"/>
                  </a:moveTo>
                  <a:cubicBezTo>
                    <a:pt x="365" y="370"/>
                    <a:pt x="365" y="370"/>
                    <a:pt x="365" y="370"/>
                  </a:cubicBezTo>
                  <a:cubicBezTo>
                    <a:pt x="340" y="344"/>
                    <a:pt x="340" y="344"/>
                    <a:pt x="340" y="344"/>
                  </a:cubicBezTo>
                  <a:cubicBezTo>
                    <a:pt x="314" y="370"/>
                    <a:pt x="314" y="370"/>
                    <a:pt x="314" y="370"/>
                  </a:cubicBezTo>
                  <a:cubicBezTo>
                    <a:pt x="340" y="396"/>
                    <a:pt x="340" y="396"/>
                    <a:pt x="340" y="396"/>
                  </a:cubicBezTo>
                  <a:close/>
                  <a:moveTo>
                    <a:pt x="370" y="366"/>
                  </a:moveTo>
                  <a:cubicBezTo>
                    <a:pt x="396" y="340"/>
                    <a:pt x="396" y="340"/>
                    <a:pt x="396" y="340"/>
                  </a:cubicBezTo>
                  <a:cubicBezTo>
                    <a:pt x="370" y="314"/>
                    <a:pt x="370" y="314"/>
                    <a:pt x="370" y="314"/>
                  </a:cubicBezTo>
                  <a:cubicBezTo>
                    <a:pt x="344" y="340"/>
                    <a:pt x="344" y="340"/>
                    <a:pt x="344" y="340"/>
                  </a:cubicBezTo>
                  <a:cubicBezTo>
                    <a:pt x="370" y="366"/>
                    <a:pt x="370" y="366"/>
                    <a:pt x="370" y="366"/>
                  </a:cubicBezTo>
                  <a:close/>
                  <a:moveTo>
                    <a:pt x="400" y="335"/>
                  </a:moveTo>
                  <a:cubicBezTo>
                    <a:pt x="426" y="309"/>
                    <a:pt x="426" y="309"/>
                    <a:pt x="426" y="309"/>
                  </a:cubicBezTo>
                  <a:cubicBezTo>
                    <a:pt x="400" y="284"/>
                    <a:pt x="400" y="284"/>
                    <a:pt x="400" y="284"/>
                  </a:cubicBezTo>
                  <a:cubicBezTo>
                    <a:pt x="374" y="309"/>
                    <a:pt x="374" y="309"/>
                    <a:pt x="374" y="309"/>
                  </a:cubicBezTo>
                  <a:cubicBezTo>
                    <a:pt x="400" y="335"/>
                    <a:pt x="400" y="335"/>
                    <a:pt x="400" y="335"/>
                  </a:cubicBezTo>
                  <a:close/>
                  <a:moveTo>
                    <a:pt x="431" y="305"/>
                  </a:moveTo>
                  <a:cubicBezTo>
                    <a:pt x="456" y="279"/>
                    <a:pt x="456" y="279"/>
                    <a:pt x="456" y="279"/>
                  </a:cubicBezTo>
                  <a:cubicBezTo>
                    <a:pt x="431" y="253"/>
                    <a:pt x="431" y="253"/>
                    <a:pt x="431" y="253"/>
                  </a:cubicBezTo>
                  <a:cubicBezTo>
                    <a:pt x="405" y="279"/>
                    <a:pt x="405" y="279"/>
                    <a:pt x="405" y="279"/>
                  </a:cubicBezTo>
                  <a:cubicBezTo>
                    <a:pt x="431" y="305"/>
                    <a:pt x="431" y="305"/>
                    <a:pt x="431" y="305"/>
                  </a:cubicBezTo>
                  <a:close/>
                  <a:moveTo>
                    <a:pt x="85" y="263"/>
                  </a:moveTo>
                  <a:cubicBezTo>
                    <a:pt x="111" y="237"/>
                    <a:pt x="111" y="237"/>
                    <a:pt x="111" y="237"/>
                  </a:cubicBezTo>
                  <a:cubicBezTo>
                    <a:pt x="85" y="211"/>
                    <a:pt x="85" y="211"/>
                    <a:pt x="85" y="211"/>
                  </a:cubicBezTo>
                  <a:cubicBezTo>
                    <a:pt x="59" y="237"/>
                    <a:pt x="59" y="237"/>
                    <a:pt x="59" y="237"/>
                  </a:cubicBezTo>
                  <a:cubicBezTo>
                    <a:pt x="85" y="263"/>
                    <a:pt x="85" y="263"/>
                    <a:pt x="85" y="263"/>
                  </a:cubicBezTo>
                  <a:close/>
                  <a:moveTo>
                    <a:pt x="116" y="233"/>
                  </a:moveTo>
                  <a:cubicBezTo>
                    <a:pt x="141" y="207"/>
                    <a:pt x="141" y="207"/>
                    <a:pt x="141" y="207"/>
                  </a:cubicBezTo>
                  <a:cubicBezTo>
                    <a:pt x="116" y="181"/>
                    <a:pt x="116" y="181"/>
                    <a:pt x="116" y="181"/>
                  </a:cubicBezTo>
                  <a:cubicBezTo>
                    <a:pt x="90" y="207"/>
                    <a:pt x="90" y="207"/>
                    <a:pt x="90" y="207"/>
                  </a:cubicBezTo>
                  <a:cubicBezTo>
                    <a:pt x="116" y="233"/>
                    <a:pt x="116" y="233"/>
                    <a:pt x="116" y="233"/>
                  </a:cubicBezTo>
                  <a:close/>
                  <a:moveTo>
                    <a:pt x="146" y="202"/>
                  </a:moveTo>
                  <a:cubicBezTo>
                    <a:pt x="172" y="177"/>
                    <a:pt x="172" y="177"/>
                    <a:pt x="172" y="177"/>
                  </a:cubicBezTo>
                  <a:cubicBezTo>
                    <a:pt x="146" y="151"/>
                    <a:pt x="146" y="151"/>
                    <a:pt x="146" y="151"/>
                  </a:cubicBezTo>
                  <a:cubicBezTo>
                    <a:pt x="120" y="177"/>
                    <a:pt x="120" y="177"/>
                    <a:pt x="120" y="177"/>
                  </a:cubicBezTo>
                  <a:cubicBezTo>
                    <a:pt x="146" y="202"/>
                    <a:pt x="146" y="202"/>
                    <a:pt x="146" y="202"/>
                  </a:cubicBezTo>
                  <a:close/>
                  <a:moveTo>
                    <a:pt x="176" y="172"/>
                  </a:moveTo>
                  <a:cubicBezTo>
                    <a:pt x="202" y="146"/>
                    <a:pt x="202" y="146"/>
                    <a:pt x="202" y="146"/>
                  </a:cubicBezTo>
                  <a:cubicBezTo>
                    <a:pt x="176" y="120"/>
                    <a:pt x="176" y="120"/>
                    <a:pt x="176" y="120"/>
                  </a:cubicBezTo>
                  <a:cubicBezTo>
                    <a:pt x="151" y="146"/>
                    <a:pt x="151" y="146"/>
                    <a:pt x="151" y="146"/>
                  </a:cubicBezTo>
                  <a:cubicBezTo>
                    <a:pt x="176" y="172"/>
                    <a:pt x="176" y="172"/>
                    <a:pt x="176" y="172"/>
                  </a:cubicBezTo>
                  <a:close/>
                  <a:moveTo>
                    <a:pt x="207" y="142"/>
                  </a:moveTo>
                  <a:cubicBezTo>
                    <a:pt x="232" y="116"/>
                    <a:pt x="232" y="116"/>
                    <a:pt x="232" y="116"/>
                  </a:cubicBezTo>
                  <a:cubicBezTo>
                    <a:pt x="207" y="90"/>
                    <a:pt x="207" y="90"/>
                    <a:pt x="207" y="90"/>
                  </a:cubicBezTo>
                  <a:cubicBezTo>
                    <a:pt x="181" y="116"/>
                    <a:pt x="181" y="116"/>
                    <a:pt x="181" y="116"/>
                  </a:cubicBezTo>
                  <a:cubicBezTo>
                    <a:pt x="207" y="142"/>
                    <a:pt x="207" y="142"/>
                    <a:pt x="207" y="142"/>
                  </a:cubicBezTo>
                  <a:close/>
                  <a:moveTo>
                    <a:pt x="237" y="111"/>
                  </a:moveTo>
                  <a:cubicBezTo>
                    <a:pt x="263" y="86"/>
                    <a:pt x="263" y="86"/>
                    <a:pt x="263" y="86"/>
                  </a:cubicBezTo>
                  <a:cubicBezTo>
                    <a:pt x="237" y="60"/>
                    <a:pt x="237" y="60"/>
                    <a:pt x="237" y="60"/>
                  </a:cubicBezTo>
                  <a:cubicBezTo>
                    <a:pt x="211" y="86"/>
                    <a:pt x="211" y="86"/>
                    <a:pt x="211" y="86"/>
                  </a:cubicBezTo>
                  <a:cubicBezTo>
                    <a:pt x="237" y="111"/>
                    <a:pt x="237" y="111"/>
                    <a:pt x="237" y="111"/>
                  </a:cubicBezTo>
                  <a:close/>
                  <a:moveTo>
                    <a:pt x="25" y="203"/>
                  </a:moveTo>
                  <a:cubicBezTo>
                    <a:pt x="51" y="178"/>
                    <a:pt x="51" y="178"/>
                    <a:pt x="51" y="178"/>
                  </a:cubicBezTo>
                  <a:cubicBezTo>
                    <a:pt x="25" y="152"/>
                    <a:pt x="25" y="152"/>
                    <a:pt x="25" y="152"/>
                  </a:cubicBezTo>
                  <a:cubicBezTo>
                    <a:pt x="0" y="178"/>
                    <a:pt x="0" y="178"/>
                    <a:pt x="0" y="178"/>
                  </a:cubicBezTo>
                  <a:cubicBezTo>
                    <a:pt x="25" y="203"/>
                    <a:pt x="25" y="203"/>
                    <a:pt x="25" y="203"/>
                  </a:cubicBezTo>
                  <a:close/>
                  <a:moveTo>
                    <a:pt x="56" y="173"/>
                  </a:moveTo>
                  <a:cubicBezTo>
                    <a:pt x="82" y="147"/>
                    <a:pt x="82" y="147"/>
                    <a:pt x="82" y="147"/>
                  </a:cubicBezTo>
                  <a:cubicBezTo>
                    <a:pt x="56" y="121"/>
                    <a:pt x="56" y="121"/>
                    <a:pt x="56" y="121"/>
                  </a:cubicBezTo>
                  <a:cubicBezTo>
                    <a:pt x="30" y="147"/>
                    <a:pt x="30" y="147"/>
                    <a:pt x="30" y="147"/>
                  </a:cubicBezTo>
                  <a:cubicBezTo>
                    <a:pt x="56" y="173"/>
                    <a:pt x="56" y="173"/>
                    <a:pt x="56" y="173"/>
                  </a:cubicBezTo>
                  <a:close/>
                  <a:moveTo>
                    <a:pt x="86" y="143"/>
                  </a:moveTo>
                  <a:cubicBezTo>
                    <a:pt x="112" y="117"/>
                    <a:pt x="112" y="117"/>
                    <a:pt x="112" y="117"/>
                  </a:cubicBezTo>
                  <a:cubicBezTo>
                    <a:pt x="86" y="91"/>
                    <a:pt x="86" y="91"/>
                    <a:pt x="86" y="91"/>
                  </a:cubicBezTo>
                  <a:cubicBezTo>
                    <a:pt x="60" y="117"/>
                    <a:pt x="60" y="117"/>
                    <a:pt x="60" y="117"/>
                  </a:cubicBezTo>
                  <a:cubicBezTo>
                    <a:pt x="86" y="143"/>
                    <a:pt x="86" y="143"/>
                    <a:pt x="86" y="143"/>
                  </a:cubicBezTo>
                  <a:close/>
                  <a:moveTo>
                    <a:pt x="117" y="112"/>
                  </a:moveTo>
                  <a:cubicBezTo>
                    <a:pt x="142" y="86"/>
                    <a:pt x="142" y="86"/>
                    <a:pt x="142" y="86"/>
                  </a:cubicBezTo>
                  <a:cubicBezTo>
                    <a:pt x="117" y="61"/>
                    <a:pt x="117" y="61"/>
                    <a:pt x="117" y="61"/>
                  </a:cubicBezTo>
                  <a:cubicBezTo>
                    <a:pt x="91" y="86"/>
                    <a:pt x="91" y="86"/>
                    <a:pt x="91" y="86"/>
                  </a:cubicBezTo>
                  <a:cubicBezTo>
                    <a:pt x="117" y="112"/>
                    <a:pt x="117" y="112"/>
                    <a:pt x="117" y="112"/>
                  </a:cubicBezTo>
                  <a:close/>
                  <a:moveTo>
                    <a:pt x="147" y="82"/>
                  </a:moveTo>
                  <a:cubicBezTo>
                    <a:pt x="173" y="56"/>
                    <a:pt x="173" y="56"/>
                    <a:pt x="173" y="56"/>
                  </a:cubicBezTo>
                  <a:cubicBezTo>
                    <a:pt x="147" y="30"/>
                    <a:pt x="147" y="30"/>
                    <a:pt x="147" y="30"/>
                  </a:cubicBezTo>
                  <a:cubicBezTo>
                    <a:pt x="121" y="56"/>
                    <a:pt x="121" y="56"/>
                    <a:pt x="121" y="56"/>
                  </a:cubicBezTo>
                  <a:cubicBezTo>
                    <a:pt x="147" y="82"/>
                    <a:pt x="147" y="82"/>
                    <a:pt x="147" y="82"/>
                  </a:cubicBezTo>
                  <a:close/>
                  <a:moveTo>
                    <a:pt x="177" y="52"/>
                  </a:moveTo>
                  <a:cubicBezTo>
                    <a:pt x="203" y="26"/>
                    <a:pt x="203" y="26"/>
                    <a:pt x="203" y="26"/>
                  </a:cubicBezTo>
                  <a:cubicBezTo>
                    <a:pt x="177" y="0"/>
                    <a:pt x="177" y="0"/>
                    <a:pt x="177" y="0"/>
                  </a:cubicBezTo>
                  <a:cubicBezTo>
                    <a:pt x="151" y="26"/>
                    <a:pt x="151" y="26"/>
                    <a:pt x="151" y="26"/>
                  </a:cubicBezTo>
                  <a:cubicBezTo>
                    <a:pt x="177" y="52"/>
                    <a:pt x="177" y="52"/>
                    <a:pt x="177" y="52"/>
                  </a:cubicBezTo>
                  <a:close/>
                  <a:moveTo>
                    <a:pt x="55" y="233"/>
                  </a:moveTo>
                  <a:cubicBezTo>
                    <a:pt x="81" y="207"/>
                    <a:pt x="81" y="207"/>
                    <a:pt x="81" y="207"/>
                  </a:cubicBezTo>
                  <a:cubicBezTo>
                    <a:pt x="55" y="182"/>
                    <a:pt x="55" y="182"/>
                    <a:pt x="55" y="182"/>
                  </a:cubicBezTo>
                  <a:cubicBezTo>
                    <a:pt x="30" y="207"/>
                    <a:pt x="30" y="207"/>
                    <a:pt x="30" y="207"/>
                  </a:cubicBezTo>
                  <a:cubicBezTo>
                    <a:pt x="55" y="233"/>
                    <a:pt x="55" y="233"/>
                    <a:pt x="55" y="233"/>
                  </a:cubicBezTo>
                  <a:close/>
                  <a:moveTo>
                    <a:pt x="86" y="203"/>
                  </a:moveTo>
                  <a:cubicBezTo>
                    <a:pt x="112" y="177"/>
                    <a:pt x="112" y="177"/>
                    <a:pt x="112" y="177"/>
                  </a:cubicBezTo>
                  <a:cubicBezTo>
                    <a:pt x="86" y="151"/>
                    <a:pt x="86" y="151"/>
                    <a:pt x="86" y="151"/>
                  </a:cubicBezTo>
                  <a:cubicBezTo>
                    <a:pt x="60" y="177"/>
                    <a:pt x="60" y="177"/>
                    <a:pt x="60" y="177"/>
                  </a:cubicBezTo>
                  <a:cubicBezTo>
                    <a:pt x="86" y="203"/>
                    <a:pt x="86" y="203"/>
                    <a:pt x="86" y="203"/>
                  </a:cubicBezTo>
                  <a:close/>
                  <a:moveTo>
                    <a:pt x="116" y="172"/>
                  </a:moveTo>
                  <a:cubicBezTo>
                    <a:pt x="142" y="147"/>
                    <a:pt x="142" y="147"/>
                    <a:pt x="142" y="147"/>
                  </a:cubicBezTo>
                  <a:cubicBezTo>
                    <a:pt x="116" y="121"/>
                    <a:pt x="116" y="121"/>
                    <a:pt x="116" y="121"/>
                  </a:cubicBezTo>
                  <a:cubicBezTo>
                    <a:pt x="90" y="147"/>
                    <a:pt x="90" y="147"/>
                    <a:pt x="90" y="147"/>
                  </a:cubicBezTo>
                  <a:cubicBezTo>
                    <a:pt x="116" y="172"/>
                    <a:pt x="116" y="172"/>
                    <a:pt x="116" y="172"/>
                  </a:cubicBezTo>
                  <a:close/>
                  <a:moveTo>
                    <a:pt x="146" y="142"/>
                  </a:moveTo>
                  <a:cubicBezTo>
                    <a:pt x="172" y="116"/>
                    <a:pt x="172" y="116"/>
                    <a:pt x="172" y="116"/>
                  </a:cubicBezTo>
                  <a:cubicBezTo>
                    <a:pt x="146" y="91"/>
                    <a:pt x="146" y="91"/>
                    <a:pt x="146" y="91"/>
                  </a:cubicBezTo>
                  <a:cubicBezTo>
                    <a:pt x="121" y="116"/>
                    <a:pt x="121" y="116"/>
                    <a:pt x="121" y="116"/>
                  </a:cubicBezTo>
                  <a:cubicBezTo>
                    <a:pt x="146" y="142"/>
                    <a:pt x="146" y="142"/>
                    <a:pt x="146" y="142"/>
                  </a:cubicBezTo>
                  <a:close/>
                  <a:moveTo>
                    <a:pt x="177" y="112"/>
                  </a:moveTo>
                  <a:cubicBezTo>
                    <a:pt x="203" y="86"/>
                    <a:pt x="203" y="86"/>
                    <a:pt x="203" y="86"/>
                  </a:cubicBezTo>
                  <a:cubicBezTo>
                    <a:pt x="177" y="60"/>
                    <a:pt x="177" y="60"/>
                    <a:pt x="177" y="60"/>
                  </a:cubicBezTo>
                  <a:cubicBezTo>
                    <a:pt x="151" y="86"/>
                    <a:pt x="151" y="86"/>
                    <a:pt x="151" y="86"/>
                  </a:cubicBezTo>
                  <a:cubicBezTo>
                    <a:pt x="177" y="112"/>
                    <a:pt x="177" y="112"/>
                    <a:pt x="177" y="112"/>
                  </a:cubicBezTo>
                  <a:close/>
                  <a:moveTo>
                    <a:pt x="207" y="81"/>
                  </a:moveTo>
                  <a:cubicBezTo>
                    <a:pt x="233" y="56"/>
                    <a:pt x="233" y="56"/>
                    <a:pt x="233" y="56"/>
                  </a:cubicBezTo>
                  <a:cubicBezTo>
                    <a:pt x="207" y="30"/>
                    <a:pt x="207" y="30"/>
                    <a:pt x="207" y="30"/>
                  </a:cubicBezTo>
                  <a:cubicBezTo>
                    <a:pt x="181" y="56"/>
                    <a:pt x="181" y="56"/>
                    <a:pt x="181" y="56"/>
                  </a:cubicBezTo>
                  <a:cubicBezTo>
                    <a:pt x="207" y="81"/>
                    <a:pt x="207" y="81"/>
                    <a:pt x="207" y="8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68" name="Icon"/>
            <p:cNvSpPr>
              <a:spLocks noEditPoints="1"/>
            </p:cNvSpPr>
            <p:nvPr/>
          </p:nvSpPr>
          <p:spPr bwMode="auto">
            <a:xfrm>
              <a:off x="5454929" y="7054487"/>
              <a:ext cx="434076" cy="436023"/>
            </a:xfrm>
            <a:custGeom>
              <a:avLst/>
              <a:gdLst>
                <a:gd name="T0" fmla="*/ 60 w 186"/>
                <a:gd name="T1" fmla="*/ 94 h 187"/>
                <a:gd name="T2" fmla="*/ 126 w 186"/>
                <a:gd name="T3" fmla="*/ 94 h 187"/>
                <a:gd name="T4" fmla="*/ 101 w 186"/>
                <a:gd name="T5" fmla="*/ 44 h 187"/>
                <a:gd name="T6" fmla="*/ 93 w 186"/>
                <a:gd name="T7" fmla="*/ 0 h 187"/>
                <a:gd name="T8" fmla="*/ 85 w 186"/>
                <a:gd name="T9" fmla="*/ 44 h 187"/>
                <a:gd name="T10" fmla="*/ 101 w 186"/>
                <a:gd name="T11" fmla="*/ 44 h 187"/>
                <a:gd name="T12" fmla="*/ 101 w 186"/>
                <a:gd name="T13" fmla="*/ 144 h 187"/>
                <a:gd name="T14" fmla="*/ 85 w 186"/>
                <a:gd name="T15" fmla="*/ 144 h 187"/>
                <a:gd name="T16" fmla="*/ 93 w 186"/>
                <a:gd name="T17" fmla="*/ 187 h 187"/>
                <a:gd name="T18" fmla="*/ 73 w 186"/>
                <a:gd name="T19" fmla="*/ 58 h 187"/>
                <a:gd name="T20" fmla="*/ 57 w 186"/>
                <a:gd name="T21" fmla="*/ 16 h 187"/>
                <a:gd name="T22" fmla="*/ 43 w 186"/>
                <a:gd name="T23" fmla="*/ 24 h 187"/>
                <a:gd name="T24" fmla="*/ 69 w 186"/>
                <a:gd name="T25" fmla="*/ 59 h 187"/>
                <a:gd name="T26" fmla="*/ 140 w 186"/>
                <a:gd name="T27" fmla="*/ 175 h 187"/>
                <a:gd name="T28" fmla="*/ 125 w 186"/>
                <a:gd name="T29" fmla="*/ 133 h 187"/>
                <a:gd name="T30" fmla="*/ 110 w 186"/>
                <a:gd name="T31" fmla="*/ 141 h 187"/>
                <a:gd name="T32" fmla="*/ 136 w 186"/>
                <a:gd name="T33" fmla="*/ 176 h 187"/>
                <a:gd name="T34" fmla="*/ 57 w 186"/>
                <a:gd name="T35" fmla="*/ 74 h 187"/>
                <a:gd name="T36" fmla="*/ 24 w 186"/>
                <a:gd name="T37" fmla="*/ 44 h 187"/>
                <a:gd name="T38" fmla="*/ 15 w 186"/>
                <a:gd name="T39" fmla="*/ 58 h 187"/>
                <a:gd name="T40" fmla="*/ 50 w 186"/>
                <a:gd name="T41" fmla="*/ 78 h 187"/>
                <a:gd name="T42" fmla="*/ 174 w 186"/>
                <a:gd name="T43" fmla="*/ 141 h 187"/>
                <a:gd name="T44" fmla="*/ 141 w 186"/>
                <a:gd name="T45" fmla="*/ 111 h 187"/>
                <a:gd name="T46" fmla="*/ 132 w 186"/>
                <a:gd name="T47" fmla="*/ 125 h 187"/>
                <a:gd name="T48" fmla="*/ 167 w 186"/>
                <a:gd name="T49" fmla="*/ 145 h 187"/>
                <a:gd name="T50" fmla="*/ 51 w 186"/>
                <a:gd name="T51" fmla="*/ 94 h 187"/>
                <a:gd name="T52" fmla="*/ 8 w 186"/>
                <a:gd name="T53" fmla="*/ 85 h 187"/>
                <a:gd name="T54" fmla="*/ 8 w 186"/>
                <a:gd name="T55" fmla="*/ 102 h 187"/>
                <a:gd name="T56" fmla="*/ 51 w 186"/>
                <a:gd name="T57" fmla="*/ 94 h 187"/>
                <a:gd name="T58" fmla="*/ 178 w 186"/>
                <a:gd name="T59" fmla="*/ 85 h 187"/>
                <a:gd name="T60" fmla="*/ 135 w 186"/>
                <a:gd name="T61" fmla="*/ 94 h 187"/>
                <a:gd name="T62" fmla="*/ 178 w 186"/>
                <a:gd name="T63" fmla="*/ 102 h 187"/>
                <a:gd name="T64" fmla="*/ 125 w 186"/>
                <a:gd name="T65" fmla="*/ 55 h 187"/>
                <a:gd name="T66" fmla="*/ 140 w 186"/>
                <a:gd name="T67" fmla="*/ 13 h 187"/>
                <a:gd name="T68" fmla="*/ 110 w 186"/>
                <a:gd name="T69" fmla="*/ 46 h 187"/>
                <a:gd name="T70" fmla="*/ 118 w 186"/>
                <a:gd name="T71" fmla="*/ 59 h 187"/>
                <a:gd name="T72" fmla="*/ 57 w 186"/>
                <a:gd name="T73" fmla="*/ 172 h 187"/>
                <a:gd name="T74" fmla="*/ 73 w 186"/>
                <a:gd name="T75" fmla="*/ 130 h 187"/>
                <a:gd name="T76" fmla="*/ 43 w 186"/>
                <a:gd name="T77" fmla="*/ 163 h 187"/>
                <a:gd name="T78" fmla="*/ 50 w 186"/>
                <a:gd name="T79" fmla="*/ 176 h 187"/>
                <a:gd name="T80" fmla="*/ 141 w 186"/>
                <a:gd name="T81" fmla="*/ 76 h 187"/>
                <a:gd name="T82" fmla="*/ 174 w 186"/>
                <a:gd name="T83" fmla="*/ 46 h 187"/>
                <a:gd name="T84" fmla="*/ 132 w 186"/>
                <a:gd name="T85" fmla="*/ 62 h 187"/>
                <a:gd name="T86" fmla="*/ 136 w 186"/>
                <a:gd name="T87" fmla="*/ 78 h 187"/>
                <a:gd name="T88" fmla="*/ 24 w 186"/>
                <a:gd name="T89" fmla="*/ 144 h 187"/>
                <a:gd name="T90" fmla="*/ 57 w 186"/>
                <a:gd name="T91" fmla="*/ 114 h 187"/>
                <a:gd name="T92" fmla="*/ 15 w 186"/>
                <a:gd name="T93" fmla="*/ 130 h 187"/>
                <a:gd name="T94" fmla="*/ 19 w 186"/>
                <a:gd name="T95" fmla="*/ 145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6" h="187">
                  <a:moveTo>
                    <a:pt x="93" y="127"/>
                  </a:moveTo>
                  <a:cubicBezTo>
                    <a:pt x="75" y="127"/>
                    <a:pt x="60" y="112"/>
                    <a:pt x="60" y="94"/>
                  </a:cubicBezTo>
                  <a:cubicBezTo>
                    <a:pt x="60" y="75"/>
                    <a:pt x="75" y="60"/>
                    <a:pt x="93" y="60"/>
                  </a:cubicBezTo>
                  <a:cubicBezTo>
                    <a:pt x="111" y="60"/>
                    <a:pt x="126" y="75"/>
                    <a:pt x="126" y="94"/>
                  </a:cubicBezTo>
                  <a:cubicBezTo>
                    <a:pt x="126" y="112"/>
                    <a:pt x="111" y="127"/>
                    <a:pt x="93" y="127"/>
                  </a:cubicBezTo>
                  <a:moveTo>
                    <a:pt x="101" y="44"/>
                  </a:moveTo>
                  <a:cubicBezTo>
                    <a:pt x="101" y="9"/>
                    <a:pt x="101" y="9"/>
                    <a:pt x="101" y="9"/>
                  </a:cubicBezTo>
                  <a:cubicBezTo>
                    <a:pt x="101" y="4"/>
                    <a:pt x="98" y="0"/>
                    <a:pt x="93" y="0"/>
                  </a:cubicBezTo>
                  <a:cubicBezTo>
                    <a:pt x="88" y="0"/>
                    <a:pt x="85" y="4"/>
                    <a:pt x="85" y="9"/>
                  </a:cubicBezTo>
                  <a:cubicBezTo>
                    <a:pt x="85" y="44"/>
                    <a:pt x="85" y="44"/>
                    <a:pt x="85" y="44"/>
                  </a:cubicBezTo>
                  <a:cubicBezTo>
                    <a:pt x="85" y="48"/>
                    <a:pt x="88" y="52"/>
                    <a:pt x="93" y="52"/>
                  </a:cubicBezTo>
                  <a:cubicBezTo>
                    <a:pt x="98" y="52"/>
                    <a:pt x="101" y="48"/>
                    <a:pt x="101" y="44"/>
                  </a:cubicBezTo>
                  <a:close/>
                  <a:moveTo>
                    <a:pt x="101" y="179"/>
                  </a:moveTo>
                  <a:cubicBezTo>
                    <a:pt x="101" y="144"/>
                    <a:pt x="101" y="144"/>
                    <a:pt x="101" y="144"/>
                  </a:cubicBezTo>
                  <a:cubicBezTo>
                    <a:pt x="101" y="139"/>
                    <a:pt x="98" y="136"/>
                    <a:pt x="93" y="136"/>
                  </a:cubicBezTo>
                  <a:cubicBezTo>
                    <a:pt x="88" y="136"/>
                    <a:pt x="85" y="139"/>
                    <a:pt x="85" y="144"/>
                  </a:cubicBezTo>
                  <a:cubicBezTo>
                    <a:pt x="85" y="179"/>
                    <a:pt x="85" y="179"/>
                    <a:pt x="85" y="179"/>
                  </a:cubicBezTo>
                  <a:cubicBezTo>
                    <a:pt x="85" y="183"/>
                    <a:pt x="88" y="187"/>
                    <a:pt x="93" y="187"/>
                  </a:cubicBezTo>
                  <a:cubicBezTo>
                    <a:pt x="98" y="187"/>
                    <a:pt x="101" y="183"/>
                    <a:pt x="101" y="179"/>
                  </a:cubicBezTo>
                  <a:close/>
                  <a:moveTo>
                    <a:pt x="73" y="58"/>
                  </a:moveTo>
                  <a:cubicBezTo>
                    <a:pt x="77" y="55"/>
                    <a:pt x="78" y="50"/>
                    <a:pt x="76" y="46"/>
                  </a:cubicBezTo>
                  <a:cubicBezTo>
                    <a:pt x="57" y="16"/>
                    <a:pt x="57" y="16"/>
                    <a:pt x="57" y="16"/>
                  </a:cubicBezTo>
                  <a:cubicBezTo>
                    <a:pt x="55" y="12"/>
                    <a:pt x="50" y="10"/>
                    <a:pt x="46" y="13"/>
                  </a:cubicBezTo>
                  <a:cubicBezTo>
                    <a:pt x="42" y="15"/>
                    <a:pt x="40" y="20"/>
                    <a:pt x="43" y="24"/>
                  </a:cubicBezTo>
                  <a:cubicBezTo>
                    <a:pt x="61" y="55"/>
                    <a:pt x="61" y="55"/>
                    <a:pt x="61" y="55"/>
                  </a:cubicBezTo>
                  <a:cubicBezTo>
                    <a:pt x="63" y="57"/>
                    <a:pt x="66" y="59"/>
                    <a:pt x="69" y="59"/>
                  </a:cubicBezTo>
                  <a:cubicBezTo>
                    <a:pt x="70" y="59"/>
                    <a:pt x="72" y="58"/>
                    <a:pt x="73" y="58"/>
                  </a:cubicBezTo>
                  <a:close/>
                  <a:moveTo>
                    <a:pt x="140" y="175"/>
                  </a:moveTo>
                  <a:cubicBezTo>
                    <a:pt x="144" y="172"/>
                    <a:pt x="146" y="167"/>
                    <a:pt x="143" y="163"/>
                  </a:cubicBezTo>
                  <a:cubicBezTo>
                    <a:pt x="125" y="133"/>
                    <a:pt x="125" y="133"/>
                    <a:pt x="125" y="133"/>
                  </a:cubicBezTo>
                  <a:cubicBezTo>
                    <a:pt x="122" y="129"/>
                    <a:pt x="117" y="127"/>
                    <a:pt x="113" y="130"/>
                  </a:cubicBezTo>
                  <a:cubicBezTo>
                    <a:pt x="109" y="132"/>
                    <a:pt x="108" y="137"/>
                    <a:pt x="110" y="141"/>
                  </a:cubicBezTo>
                  <a:cubicBezTo>
                    <a:pt x="129" y="172"/>
                    <a:pt x="129" y="172"/>
                    <a:pt x="129" y="172"/>
                  </a:cubicBezTo>
                  <a:cubicBezTo>
                    <a:pt x="130" y="174"/>
                    <a:pt x="133" y="176"/>
                    <a:pt x="136" y="176"/>
                  </a:cubicBezTo>
                  <a:cubicBezTo>
                    <a:pt x="138" y="176"/>
                    <a:pt x="139" y="175"/>
                    <a:pt x="140" y="175"/>
                  </a:cubicBezTo>
                  <a:close/>
                  <a:moveTo>
                    <a:pt x="57" y="74"/>
                  </a:moveTo>
                  <a:cubicBezTo>
                    <a:pt x="59" y="70"/>
                    <a:pt x="58" y="64"/>
                    <a:pt x="54" y="62"/>
                  </a:cubicBezTo>
                  <a:cubicBezTo>
                    <a:pt x="24" y="44"/>
                    <a:pt x="24" y="44"/>
                    <a:pt x="24" y="44"/>
                  </a:cubicBezTo>
                  <a:cubicBezTo>
                    <a:pt x="20" y="41"/>
                    <a:pt x="15" y="42"/>
                    <a:pt x="12" y="46"/>
                  </a:cubicBezTo>
                  <a:cubicBezTo>
                    <a:pt x="10" y="50"/>
                    <a:pt x="11" y="55"/>
                    <a:pt x="15" y="58"/>
                  </a:cubicBezTo>
                  <a:cubicBezTo>
                    <a:pt x="45" y="76"/>
                    <a:pt x="45" y="76"/>
                    <a:pt x="45" y="76"/>
                  </a:cubicBezTo>
                  <a:cubicBezTo>
                    <a:pt x="47" y="77"/>
                    <a:pt x="48" y="78"/>
                    <a:pt x="50" y="78"/>
                  </a:cubicBezTo>
                  <a:cubicBezTo>
                    <a:pt x="53" y="78"/>
                    <a:pt x="55" y="76"/>
                    <a:pt x="57" y="74"/>
                  </a:cubicBezTo>
                  <a:close/>
                  <a:moveTo>
                    <a:pt x="174" y="141"/>
                  </a:moveTo>
                  <a:cubicBezTo>
                    <a:pt x="176" y="137"/>
                    <a:pt x="175" y="132"/>
                    <a:pt x="171" y="130"/>
                  </a:cubicBezTo>
                  <a:cubicBezTo>
                    <a:pt x="141" y="111"/>
                    <a:pt x="141" y="111"/>
                    <a:pt x="141" y="111"/>
                  </a:cubicBezTo>
                  <a:cubicBezTo>
                    <a:pt x="137" y="109"/>
                    <a:pt x="132" y="110"/>
                    <a:pt x="129" y="114"/>
                  </a:cubicBezTo>
                  <a:cubicBezTo>
                    <a:pt x="127" y="118"/>
                    <a:pt x="128" y="123"/>
                    <a:pt x="132" y="125"/>
                  </a:cubicBezTo>
                  <a:cubicBezTo>
                    <a:pt x="162" y="144"/>
                    <a:pt x="162" y="144"/>
                    <a:pt x="162" y="144"/>
                  </a:cubicBezTo>
                  <a:cubicBezTo>
                    <a:pt x="164" y="145"/>
                    <a:pt x="165" y="145"/>
                    <a:pt x="167" y="145"/>
                  </a:cubicBezTo>
                  <a:cubicBezTo>
                    <a:pt x="170" y="145"/>
                    <a:pt x="172" y="144"/>
                    <a:pt x="174" y="141"/>
                  </a:cubicBezTo>
                  <a:close/>
                  <a:moveTo>
                    <a:pt x="51" y="94"/>
                  </a:moveTo>
                  <a:cubicBezTo>
                    <a:pt x="51" y="89"/>
                    <a:pt x="47" y="85"/>
                    <a:pt x="43" y="85"/>
                  </a:cubicBezTo>
                  <a:cubicBezTo>
                    <a:pt x="8" y="85"/>
                    <a:pt x="8" y="85"/>
                    <a:pt x="8" y="85"/>
                  </a:cubicBezTo>
                  <a:cubicBezTo>
                    <a:pt x="4" y="85"/>
                    <a:pt x="0" y="89"/>
                    <a:pt x="0" y="94"/>
                  </a:cubicBezTo>
                  <a:cubicBezTo>
                    <a:pt x="0" y="98"/>
                    <a:pt x="4" y="102"/>
                    <a:pt x="8" y="102"/>
                  </a:cubicBezTo>
                  <a:cubicBezTo>
                    <a:pt x="43" y="102"/>
                    <a:pt x="43" y="102"/>
                    <a:pt x="43" y="102"/>
                  </a:cubicBezTo>
                  <a:cubicBezTo>
                    <a:pt x="47" y="102"/>
                    <a:pt x="51" y="98"/>
                    <a:pt x="51" y="94"/>
                  </a:cubicBezTo>
                  <a:close/>
                  <a:moveTo>
                    <a:pt x="186" y="94"/>
                  </a:moveTo>
                  <a:cubicBezTo>
                    <a:pt x="186" y="89"/>
                    <a:pt x="183" y="85"/>
                    <a:pt x="178" y="85"/>
                  </a:cubicBezTo>
                  <a:cubicBezTo>
                    <a:pt x="143" y="85"/>
                    <a:pt x="143" y="85"/>
                    <a:pt x="143" y="85"/>
                  </a:cubicBezTo>
                  <a:cubicBezTo>
                    <a:pt x="139" y="85"/>
                    <a:pt x="135" y="89"/>
                    <a:pt x="135" y="94"/>
                  </a:cubicBezTo>
                  <a:cubicBezTo>
                    <a:pt x="135" y="98"/>
                    <a:pt x="139" y="102"/>
                    <a:pt x="143" y="102"/>
                  </a:cubicBezTo>
                  <a:cubicBezTo>
                    <a:pt x="178" y="102"/>
                    <a:pt x="178" y="102"/>
                    <a:pt x="178" y="102"/>
                  </a:cubicBezTo>
                  <a:cubicBezTo>
                    <a:pt x="183" y="102"/>
                    <a:pt x="186" y="98"/>
                    <a:pt x="186" y="94"/>
                  </a:cubicBezTo>
                  <a:close/>
                  <a:moveTo>
                    <a:pt x="125" y="55"/>
                  </a:moveTo>
                  <a:cubicBezTo>
                    <a:pt x="143" y="24"/>
                    <a:pt x="143" y="24"/>
                    <a:pt x="143" y="24"/>
                  </a:cubicBezTo>
                  <a:cubicBezTo>
                    <a:pt x="146" y="20"/>
                    <a:pt x="144" y="15"/>
                    <a:pt x="140" y="13"/>
                  </a:cubicBezTo>
                  <a:cubicBezTo>
                    <a:pt x="136" y="10"/>
                    <a:pt x="131" y="12"/>
                    <a:pt x="129" y="16"/>
                  </a:cubicBezTo>
                  <a:cubicBezTo>
                    <a:pt x="110" y="46"/>
                    <a:pt x="110" y="46"/>
                    <a:pt x="110" y="46"/>
                  </a:cubicBezTo>
                  <a:cubicBezTo>
                    <a:pt x="108" y="50"/>
                    <a:pt x="109" y="55"/>
                    <a:pt x="113" y="58"/>
                  </a:cubicBezTo>
                  <a:cubicBezTo>
                    <a:pt x="115" y="58"/>
                    <a:pt x="116" y="59"/>
                    <a:pt x="118" y="59"/>
                  </a:cubicBezTo>
                  <a:cubicBezTo>
                    <a:pt x="120" y="59"/>
                    <a:pt x="123" y="57"/>
                    <a:pt x="125" y="55"/>
                  </a:cubicBezTo>
                  <a:close/>
                  <a:moveTo>
                    <a:pt x="57" y="172"/>
                  </a:moveTo>
                  <a:cubicBezTo>
                    <a:pt x="76" y="141"/>
                    <a:pt x="76" y="141"/>
                    <a:pt x="76" y="141"/>
                  </a:cubicBezTo>
                  <a:cubicBezTo>
                    <a:pt x="78" y="137"/>
                    <a:pt x="77" y="132"/>
                    <a:pt x="73" y="130"/>
                  </a:cubicBezTo>
                  <a:cubicBezTo>
                    <a:pt x="69" y="127"/>
                    <a:pt x="64" y="129"/>
                    <a:pt x="61" y="133"/>
                  </a:cubicBezTo>
                  <a:cubicBezTo>
                    <a:pt x="43" y="163"/>
                    <a:pt x="43" y="163"/>
                    <a:pt x="43" y="163"/>
                  </a:cubicBezTo>
                  <a:cubicBezTo>
                    <a:pt x="40" y="167"/>
                    <a:pt x="42" y="172"/>
                    <a:pt x="46" y="175"/>
                  </a:cubicBezTo>
                  <a:cubicBezTo>
                    <a:pt x="47" y="175"/>
                    <a:pt x="49" y="176"/>
                    <a:pt x="50" y="176"/>
                  </a:cubicBezTo>
                  <a:cubicBezTo>
                    <a:pt x="53" y="176"/>
                    <a:pt x="56" y="174"/>
                    <a:pt x="57" y="172"/>
                  </a:cubicBezTo>
                  <a:close/>
                  <a:moveTo>
                    <a:pt x="141" y="76"/>
                  </a:moveTo>
                  <a:cubicBezTo>
                    <a:pt x="171" y="58"/>
                    <a:pt x="171" y="58"/>
                    <a:pt x="171" y="58"/>
                  </a:cubicBezTo>
                  <a:cubicBezTo>
                    <a:pt x="175" y="55"/>
                    <a:pt x="176" y="50"/>
                    <a:pt x="174" y="46"/>
                  </a:cubicBezTo>
                  <a:cubicBezTo>
                    <a:pt x="172" y="42"/>
                    <a:pt x="166" y="41"/>
                    <a:pt x="162" y="44"/>
                  </a:cubicBezTo>
                  <a:cubicBezTo>
                    <a:pt x="132" y="62"/>
                    <a:pt x="132" y="62"/>
                    <a:pt x="132" y="62"/>
                  </a:cubicBezTo>
                  <a:cubicBezTo>
                    <a:pt x="128" y="64"/>
                    <a:pt x="127" y="70"/>
                    <a:pt x="129" y="74"/>
                  </a:cubicBezTo>
                  <a:cubicBezTo>
                    <a:pt x="131" y="76"/>
                    <a:pt x="134" y="78"/>
                    <a:pt x="136" y="78"/>
                  </a:cubicBezTo>
                  <a:cubicBezTo>
                    <a:pt x="138" y="78"/>
                    <a:pt x="139" y="77"/>
                    <a:pt x="141" y="76"/>
                  </a:cubicBezTo>
                  <a:close/>
                  <a:moveTo>
                    <a:pt x="24" y="144"/>
                  </a:moveTo>
                  <a:cubicBezTo>
                    <a:pt x="54" y="125"/>
                    <a:pt x="54" y="125"/>
                    <a:pt x="54" y="125"/>
                  </a:cubicBezTo>
                  <a:cubicBezTo>
                    <a:pt x="58" y="123"/>
                    <a:pt x="59" y="118"/>
                    <a:pt x="57" y="114"/>
                  </a:cubicBezTo>
                  <a:cubicBezTo>
                    <a:pt x="54" y="110"/>
                    <a:pt x="49" y="109"/>
                    <a:pt x="45" y="111"/>
                  </a:cubicBezTo>
                  <a:cubicBezTo>
                    <a:pt x="15" y="130"/>
                    <a:pt x="15" y="130"/>
                    <a:pt x="15" y="130"/>
                  </a:cubicBezTo>
                  <a:cubicBezTo>
                    <a:pt x="11" y="132"/>
                    <a:pt x="10" y="137"/>
                    <a:pt x="12" y="141"/>
                  </a:cubicBezTo>
                  <a:cubicBezTo>
                    <a:pt x="14" y="144"/>
                    <a:pt x="17" y="145"/>
                    <a:pt x="19" y="145"/>
                  </a:cubicBezTo>
                  <a:cubicBezTo>
                    <a:pt x="21" y="145"/>
                    <a:pt x="22" y="145"/>
                    <a:pt x="24" y="14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69" name="Icon"/>
            <p:cNvSpPr>
              <a:spLocks noEditPoints="1"/>
            </p:cNvSpPr>
            <p:nvPr/>
          </p:nvSpPr>
          <p:spPr bwMode="auto">
            <a:xfrm>
              <a:off x="1193827" y="6476905"/>
              <a:ext cx="259493" cy="393350"/>
            </a:xfrm>
            <a:custGeom>
              <a:avLst/>
              <a:gdLst>
                <a:gd name="T0" fmla="*/ 94 w 184"/>
                <a:gd name="T1" fmla="*/ 9 h 280"/>
                <a:gd name="T2" fmla="*/ 85 w 184"/>
                <a:gd name="T3" fmla="*/ 0 h 280"/>
                <a:gd name="T4" fmla="*/ 76 w 184"/>
                <a:gd name="T5" fmla="*/ 9 h 280"/>
                <a:gd name="T6" fmla="*/ 85 w 184"/>
                <a:gd name="T7" fmla="*/ 18 h 280"/>
                <a:gd name="T8" fmla="*/ 94 w 184"/>
                <a:gd name="T9" fmla="*/ 9 h 280"/>
                <a:gd name="T10" fmla="*/ 119 w 184"/>
                <a:gd name="T11" fmla="*/ 10 h 280"/>
                <a:gd name="T12" fmla="*/ 111 w 184"/>
                <a:gd name="T13" fmla="*/ 1 h 280"/>
                <a:gd name="T14" fmla="*/ 102 w 184"/>
                <a:gd name="T15" fmla="*/ 10 h 280"/>
                <a:gd name="T16" fmla="*/ 110 w 184"/>
                <a:gd name="T17" fmla="*/ 19 h 280"/>
                <a:gd name="T18" fmla="*/ 119 w 184"/>
                <a:gd name="T19" fmla="*/ 10 h 280"/>
                <a:gd name="T20" fmla="*/ 155 w 184"/>
                <a:gd name="T21" fmla="*/ 105 h 280"/>
                <a:gd name="T22" fmla="*/ 142 w 184"/>
                <a:gd name="T23" fmla="*/ 118 h 280"/>
                <a:gd name="T24" fmla="*/ 49 w 184"/>
                <a:gd name="T25" fmla="*/ 116 h 280"/>
                <a:gd name="T26" fmla="*/ 36 w 184"/>
                <a:gd name="T27" fmla="*/ 103 h 280"/>
                <a:gd name="T28" fmla="*/ 37 w 184"/>
                <a:gd name="T29" fmla="*/ 71 h 280"/>
                <a:gd name="T30" fmla="*/ 51 w 184"/>
                <a:gd name="T31" fmla="*/ 58 h 280"/>
                <a:gd name="T32" fmla="*/ 143 w 184"/>
                <a:gd name="T33" fmla="*/ 60 h 280"/>
                <a:gd name="T34" fmla="*/ 156 w 184"/>
                <a:gd name="T35" fmla="*/ 73 h 280"/>
                <a:gd name="T36" fmla="*/ 155 w 184"/>
                <a:gd name="T37" fmla="*/ 105 h 280"/>
                <a:gd name="T38" fmla="*/ 120 w 184"/>
                <a:gd name="T39" fmla="*/ 48 h 280"/>
                <a:gd name="T40" fmla="*/ 114 w 184"/>
                <a:gd name="T41" fmla="*/ 53 h 280"/>
                <a:gd name="T42" fmla="*/ 80 w 184"/>
                <a:gd name="T43" fmla="*/ 52 h 280"/>
                <a:gd name="T44" fmla="*/ 75 w 184"/>
                <a:gd name="T45" fmla="*/ 47 h 280"/>
                <a:gd name="T46" fmla="*/ 75 w 184"/>
                <a:gd name="T47" fmla="*/ 36 h 280"/>
                <a:gd name="T48" fmla="*/ 80 w 184"/>
                <a:gd name="T49" fmla="*/ 31 h 280"/>
                <a:gd name="T50" fmla="*/ 115 w 184"/>
                <a:gd name="T51" fmla="*/ 31 h 280"/>
                <a:gd name="T52" fmla="*/ 120 w 184"/>
                <a:gd name="T53" fmla="*/ 37 h 280"/>
                <a:gd name="T54" fmla="*/ 120 w 184"/>
                <a:gd name="T55" fmla="*/ 48 h 280"/>
                <a:gd name="T56" fmla="*/ 35 w 184"/>
                <a:gd name="T57" fmla="*/ 182 h 280"/>
                <a:gd name="T58" fmla="*/ 51 w 184"/>
                <a:gd name="T59" fmla="*/ 167 h 280"/>
                <a:gd name="T60" fmla="*/ 65 w 184"/>
                <a:gd name="T61" fmla="*/ 183 h 280"/>
                <a:gd name="T62" fmla="*/ 50 w 184"/>
                <a:gd name="T63" fmla="*/ 198 h 280"/>
                <a:gd name="T64" fmla="*/ 35 w 184"/>
                <a:gd name="T65" fmla="*/ 182 h 280"/>
                <a:gd name="T66" fmla="*/ 123 w 184"/>
                <a:gd name="T67" fmla="*/ 184 h 280"/>
                <a:gd name="T68" fmla="*/ 139 w 184"/>
                <a:gd name="T69" fmla="*/ 169 h 280"/>
                <a:gd name="T70" fmla="*/ 153 w 184"/>
                <a:gd name="T71" fmla="*/ 185 h 280"/>
                <a:gd name="T72" fmla="*/ 138 w 184"/>
                <a:gd name="T73" fmla="*/ 199 h 280"/>
                <a:gd name="T74" fmla="*/ 123 w 184"/>
                <a:gd name="T75" fmla="*/ 184 h 280"/>
                <a:gd name="T76" fmla="*/ 173 w 184"/>
                <a:gd name="T77" fmla="*/ 193 h 280"/>
                <a:gd name="T78" fmla="*/ 176 w 184"/>
                <a:gd name="T79" fmla="*/ 52 h 280"/>
                <a:gd name="T80" fmla="*/ 150 w 184"/>
                <a:gd name="T81" fmla="*/ 25 h 280"/>
                <a:gd name="T82" fmla="*/ 45 w 184"/>
                <a:gd name="T83" fmla="*/ 23 h 280"/>
                <a:gd name="T84" fmla="*/ 18 w 184"/>
                <a:gd name="T85" fmla="*/ 49 h 280"/>
                <a:gd name="T86" fmla="*/ 15 w 184"/>
                <a:gd name="T87" fmla="*/ 189 h 280"/>
                <a:gd name="T88" fmla="*/ 41 w 184"/>
                <a:gd name="T89" fmla="*/ 216 h 280"/>
                <a:gd name="T90" fmla="*/ 42 w 184"/>
                <a:gd name="T91" fmla="*/ 216 h 280"/>
                <a:gd name="T92" fmla="*/ 0 w 184"/>
                <a:gd name="T93" fmla="*/ 276 h 280"/>
                <a:gd name="T94" fmla="*/ 23 w 184"/>
                <a:gd name="T95" fmla="*/ 276 h 280"/>
                <a:gd name="T96" fmla="*/ 53 w 184"/>
                <a:gd name="T97" fmla="*/ 233 h 280"/>
                <a:gd name="T98" fmla="*/ 84 w 184"/>
                <a:gd name="T99" fmla="*/ 234 h 280"/>
                <a:gd name="T100" fmla="*/ 102 w 184"/>
                <a:gd name="T101" fmla="*/ 234 h 280"/>
                <a:gd name="T102" fmla="*/ 133 w 184"/>
                <a:gd name="T103" fmla="*/ 235 h 280"/>
                <a:gd name="T104" fmla="*/ 161 w 184"/>
                <a:gd name="T105" fmla="*/ 279 h 280"/>
                <a:gd name="T106" fmla="*/ 184 w 184"/>
                <a:gd name="T107" fmla="*/ 280 h 280"/>
                <a:gd name="T108" fmla="*/ 145 w 184"/>
                <a:gd name="T109" fmla="*/ 218 h 280"/>
                <a:gd name="T110" fmla="*/ 146 w 184"/>
                <a:gd name="T111" fmla="*/ 218 h 280"/>
                <a:gd name="T112" fmla="*/ 173 w 184"/>
                <a:gd name="T113" fmla="*/ 193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84" h="280">
                  <a:moveTo>
                    <a:pt x="94" y="9"/>
                  </a:moveTo>
                  <a:cubicBezTo>
                    <a:pt x="94" y="5"/>
                    <a:pt x="90" y="1"/>
                    <a:pt x="85" y="0"/>
                  </a:cubicBezTo>
                  <a:cubicBezTo>
                    <a:pt x="81" y="0"/>
                    <a:pt x="77" y="4"/>
                    <a:pt x="76" y="9"/>
                  </a:cubicBezTo>
                  <a:cubicBezTo>
                    <a:pt x="76" y="14"/>
                    <a:pt x="80" y="18"/>
                    <a:pt x="85" y="18"/>
                  </a:cubicBezTo>
                  <a:cubicBezTo>
                    <a:pt x="90" y="18"/>
                    <a:pt x="94" y="14"/>
                    <a:pt x="94" y="9"/>
                  </a:cubicBezTo>
                  <a:moveTo>
                    <a:pt x="119" y="10"/>
                  </a:moveTo>
                  <a:cubicBezTo>
                    <a:pt x="120" y="5"/>
                    <a:pt x="116" y="1"/>
                    <a:pt x="111" y="1"/>
                  </a:cubicBezTo>
                  <a:cubicBezTo>
                    <a:pt x="106" y="1"/>
                    <a:pt x="102" y="5"/>
                    <a:pt x="102" y="10"/>
                  </a:cubicBezTo>
                  <a:cubicBezTo>
                    <a:pt x="102" y="14"/>
                    <a:pt x="106" y="18"/>
                    <a:pt x="110" y="19"/>
                  </a:cubicBezTo>
                  <a:cubicBezTo>
                    <a:pt x="115" y="19"/>
                    <a:pt x="119" y="15"/>
                    <a:pt x="119" y="10"/>
                  </a:cubicBezTo>
                  <a:moveTo>
                    <a:pt x="155" y="105"/>
                  </a:moveTo>
                  <a:cubicBezTo>
                    <a:pt x="155" y="118"/>
                    <a:pt x="142" y="118"/>
                    <a:pt x="142" y="118"/>
                  </a:cubicBezTo>
                  <a:cubicBezTo>
                    <a:pt x="49" y="116"/>
                    <a:pt x="49" y="116"/>
                    <a:pt x="49" y="116"/>
                  </a:cubicBezTo>
                  <a:cubicBezTo>
                    <a:pt x="36" y="116"/>
                    <a:pt x="36" y="103"/>
                    <a:pt x="36" y="103"/>
                  </a:cubicBezTo>
                  <a:cubicBezTo>
                    <a:pt x="37" y="71"/>
                    <a:pt x="37" y="71"/>
                    <a:pt x="37" y="71"/>
                  </a:cubicBezTo>
                  <a:cubicBezTo>
                    <a:pt x="37" y="58"/>
                    <a:pt x="51" y="58"/>
                    <a:pt x="51" y="58"/>
                  </a:cubicBezTo>
                  <a:cubicBezTo>
                    <a:pt x="143" y="60"/>
                    <a:pt x="143" y="60"/>
                    <a:pt x="143" y="60"/>
                  </a:cubicBezTo>
                  <a:cubicBezTo>
                    <a:pt x="156" y="60"/>
                    <a:pt x="156" y="73"/>
                    <a:pt x="156" y="73"/>
                  </a:cubicBezTo>
                  <a:lnTo>
                    <a:pt x="155" y="105"/>
                  </a:lnTo>
                  <a:close/>
                  <a:moveTo>
                    <a:pt x="120" y="48"/>
                  </a:moveTo>
                  <a:cubicBezTo>
                    <a:pt x="120" y="53"/>
                    <a:pt x="114" y="53"/>
                    <a:pt x="114" y="53"/>
                  </a:cubicBezTo>
                  <a:cubicBezTo>
                    <a:pt x="80" y="52"/>
                    <a:pt x="80" y="52"/>
                    <a:pt x="80" y="52"/>
                  </a:cubicBezTo>
                  <a:cubicBezTo>
                    <a:pt x="75" y="52"/>
                    <a:pt x="75" y="47"/>
                    <a:pt x="75" y="47"/>
                  </a:cubicBezTo>
                  <a:cubicBezTo>
                    <a:pt x="75" y="36"/>
                    <a:pt x="75" y="36"/>
                    <a:pt x="75" y="36"/>
                  </a:cubicBezTo>
                  <a:cubicBezTo>
                    <a:pt x="75" y="30"/>
                    <a:pt x="80" y="31"/>
                    <a:pt x="80" y="31"/>
                  </a:cubicBezTo>
                  <a:cubicBezTo>
                    <a:pt x="115" y="31"/>
                    <a:pt x="115" y="31"/>
                    <a:pt x="115" y="31"/>
                  </a:cubicBezTo>
                  <a:cubicBezTo>
                    <a:pt x="120" y="31"/>
                    <a:pt x="120" y="37"/>
                    <a:pt x="120" y="37"/>
                  </a:cubicBezTo>
                  <a:lnTo>
                    <a:pt x="120" y="48"/>
                  </a:lnTo>
                  <a:close/>
                  <a:moveTo>
                    <a:pt x="35" y="182"/>
                  </a:moveTo>
                  <a:cubicBezTo>
                    <a:pt x="35" y="174"/>
                    <a:pt x="42" y="167"/>
                    <a:pt x="51" y="167"/>
                  </a:cubicBezTo>
                  <a:cubicBezTo>
                    <a:pt x="59" y="167"/>
                    <a:pt x="66" y="174"/>
                    <a:pt x="65" y="183"/>
                  </a:cubicBezTo>
                  <a:cubicBezTo>
                    <a:pt x="65" y="191"/>
                    <a:pt x="58" y="198"/>
                    <a:pt x="50" y="198"/>
                  </a:cubicBezTo>
                  <a:cubicBezTo>
                    <a:pt x="41" y="197"/>
                    <a:pt x="35" y="190"/>
                    <a:pt x="35" y="182"/>
                  </a:cubicBezTo>
                  <a:moveTo>
                    <a:pt x="123" y="184"/>
                  </a:moveTo>
                  <a:cubicBezTo>
                    <a:pt x="123" y="175"/>
                    <a:pt x="130" y="169"/>
                    <a:pt x="139" y="169"/>
                  </a:cubicBezTo>
                  <a:cubicBezTo>
                    <a:pt x="147" y="169"/>
                    <a:pt x="154" y="176"/>
                    <a:pt x="153" y="185"/>
                  </a:cubicBezTo>
                  <a:cubicBezTo>
                    <a:pt x="153" y="193"/>
                    <a:pt x="146" y="200"/>
                    <a:pt x="138" y="199"/>
                  </a:cubicBezTo>
                  <a:cubicBezTo>
                    <a:pt x="129" y="199"/>
                    <a:pt x="123" y="192"/>
                    <a:pt x="123" y="184"/>
                  </a:cubicBezTo>
                  <a:moveTo>
                    <a:pt x="173" y="193"/>
                  </a:moveTo>
                  <a:cubicBezTo>
                    <a:pt x="176" y="52"/>
                    <a:pt x="176" y="52"/>
                    <a:pt x="176" y="52"/>
                  </a:cubicBezTo>
                  <a:cubicBezTo>
                    <a:pt x="176" y="52"/>
                    <a:pt x="177" y="25"/>
                    <a:pt x="150" y="25"/>
                  </a:cubicBezTo>
                  <a:cubicBezTo>
                    <a:pt x="45" y="23"/>
                    <a:pt x="45" y="23"/>
                    <a:pt x="45" y="23"/>
                  </a:cubicBezTo>
                  <a:cubicBezTo>
                    <a:pt x="45" y="23"/>
                    <a:pt x="19" y="22"/>
                    <a:pt x="18" y="49"/>
                  </a:cubicBezTo>
                  <a:cubicBezTo>
                    <a:pt x="15" y="189"/>
                    <a:pt x="15" y="189"/>
                    <a:pt x="15" y="189"/>
                  </a:cubicBezTo>
                  <a:cubicBezTo>
                    <a:pt x="15" y="189"/>
                    <a:pt x="15" y="216"/>
                    <a:pt x="41" y="216"/>
                  </a:cubicBezTo>
                  <a:cubicBezTo>
                    <a:pt x="42" y="216"/>
                    <a:pt x="42" y="216"/>
                    <a:pt x="42" y="216"/>
                  </a:cubicBezTo>
                  <a:cubicBezTo>
                    <a:pt x="0" y="276"/>
                    <a:pt x="0" y="276"/>
                    <a:pt x="0" y="276"/>
                  </a:cubicBezTo>
                  <a:cubicBezTo>
                    <a:pt x="23" y="276"/>
                    <a:pt x="23" y="276"/>
                    <a:pt x="23" y="276"/>
                  </a:cubicBezTo>
                  <a:cubicBezTo>
                    <a:pt x="53" y="233"/>
                    <a:pt x="53" y="233"/>
                    <a:pt x="53" y="233"/>
                  </a:cubicBezTo>
                  <a:cubicBezTo>
                    <a:pt x="84" y="234"/>
                    <a:pt x="84" y="234"/>
                    <a:pt x="84" y="234"/>
                  </a:cubicBezTo>
                  <a:cubicBezTo>
                    <a:pt x="102" y="234"/>
                    <a:pt x="102" y="234"/>
                    <a:pt x="102" y="234"/>
                  </a:cubicBezTo>
                  <a:cubicBezTo>
                    <a:pt x="133" y="235"/>
                    <a:pt x="133" y="235"/>
                    <a:pt x="133" y="235"/>
                  </a:cubicBezTo>
                  <a:cubicBezTo>
                    <a:pt x="161" y="279"/>
                    <a:pt x="161" y="279"/>
                    <a:pt x="161" y="279"/>
                  </a:cubicBezTo>
                  <a:cubicBezTo>
                    <a:pt x="184" y="280"/>
                    <a:pt x="184" y="280"/>
                    <a:pt x="184" y="280"/>
                  </a:cubicBezTo>
                  <a:cubicBezTo>
                    <a:pt x="145" y="218"/>
                    <a:pt x="145" y="218"/>
                    <a:pt x="145" y="218"/>
                  </a:cubicBezTo>
                  <a:cubicBezTo>
                    <a:pt x="146" y="218"/>
                    <a:pt x="146" y="218"/>
                    <a:pt x="146" y="218"/>
                  </a:cubicBezTo>
                  <a:cubicBezTo>
                    <a:pt x="146" y="218"/>
                    <a:pt x="172" y="219"/>
                    <a:pt x="173" y="19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70" name="Icon"/>
            <p:cNvSpPr>
              <a:spLocks noEditPoints="1"/>
            </p:cNvSpPr>
            <p:nvPr/>
          </p:nvSpPr>
          <p:spPr bwMode="auto">
            <a:xfrm>
              <a:off x="1987235" y="7060897"/>
              <a:ext cx="340306" cy="423202"/>
            </a:xfrm>
            <a:custGeom>
              <a:avLst/>
              <a:gdLst>
                <a:gd name="T0" fmla="*/ 260 w 360"/>
                <a:gd name="T1" fmla="*/ 337 h 449"/>
                <a:gd name="T2" fmla="*/ 281 w 360"/>
                <a:gd name="T3" fmla="*/ 449 h 449"/>
                <a:gd name="T4" fmla="*/ 205 w 360"/>
                <a:gd name="T5" fmla="*/ 449 h 449"/>
                <a:gd name="T6" fmla="*/ 228 w 360"/>
                <a:gd name="T7" fmla="*/ 350 h 449"/>
                <a:gd name="T8" fmla="*/ 260 w 360"/>
                <a:gd name="T9" fmla="*/ 337 h 449"/>
                <a:gd name="T10" fmla="*/ 101 w 360"/>
                <a:gd name="T11" fmla="*/ 209 h 449"/>
                <a:gd name="T12" fmla="*/ 109 w 360"/>
                <a:gd name="T13" fmla="*/ 198 h 449"/>
                <a:gd name="T14" fmla="*/ 147 w 360"/>
                <a:gd name="T15" fmla="*/ 125 h 449"/>
                <a:gd name="T16" fmla="*/ 225 w 360"/>
                <a:gd name="T17" fmla="*/ 141 h 449"/>
                <a:gd name="T18" fmla="*/ 239 w 360"/>
                <a:gd name="T19" fmla="*/ 142 h 449"/>
                <a:gd name="T20" fmla="*/ 240 w 360"/>
                <a:gd name="T21" fmla="*/ 128 h 449"/>
                <a:gd name="T22" fmla="*/ 138 w 360"/>
                <a:gd name="T23" fmla="*/ 107 h 449"/>
                <a:gd name="T24" fmla="*/ 89 w 360"/>
                <a:gd name="T25" fmla="*/ 201 h 449"/>
                <a:gd name="T26" fmla="*/ 99 w 360"/>
                <a:gd name="T27" fmla="*/ 209 h 449"/>
                <a:gd name="T28" fmla="*/ 101 w 360"/>
                <a:gd name="T29" fmla="*/ 209 h 449"/>
                <a:gd name="T30" fmla="*/ 58 w 360"/>
                <a:gd name="T31" fmla="*/ 206 h 449"/>
                <a:gd name="T32" fmla="*/ 67 w 360"/>
                <a:gd name="T33" fmla="*/ 195 h 449"/>
                <a:gd name="T34" fmla="*/ 129 w 360"/>
                <a:gd name="T35" fmla="*/ 87 h 449"/>
                <a:gd name="T36" fmla="*/ 251 w 360"/>
                <a:gd name="T37" fmla="*/ 108 h 449"/>
                <a:gd name="T38" fmla="*/ 265 w 360"/>
                <a:gd name="T39" fmla="*/ 108 h 449"/>
                <a:gd name="T40" fmla="*/ 265 w 360"/>
                <a:gd name="T41" fmla="*/ 93 h 449"/>
                <a:gd name="T42" fmla="*/ 121 w 360"/>
                <a:gd name="T43" fmla="*/ 69 h 449"/>
                <a:gd name="T44" fmla="*/ 47 w 360"/>
                <a:gd name="T45" fmla="*/ 196 h 449"/>
                <a:gd name="T46" fmla="*/ 57 w 360"/>
                <a:gd name="T47" fmla="*/ 206 h 449"/>
                <a:gd name="T48" fmla="*/ 58 w 360"/>
                <a:gd name="T49" fmla="*/ 206 h 449"/>
                <a:gd name="T50" fmla="*/ 13 w 360"/>
                <a:gd name="T51" fmla="*/ 203 h 449"/>
                <a:gd name="T52" fmla="*/ 23 w 360"/>
                <a:gd name="T53" fmla="*/ 193 h 449"/>
                <a:gd name="T54" fmla="*/ 111 w 360"/>
                <a:gd name="T55" fmla="*/ 48 h 449"/>
                <a:gd name="T56" fmla="*/ 278 w 360"/>
                <a:gd name="T57" fmla="*/ 73 h 449"/>
                <a:gd name="T58" fmla="*/ 292 w 360"/>
                <a:gd name="T59" fmla="*/ 72 h 449"/>
                <a:gd name="T60" fmla="*/ 291 w 360"/>
                <a:gd name="T61" fmla="*/ 58 h 449"/>
                <a:gd name="T62" fmla="*/ 102 w 360"/>
                <a:gd name="T63" fmla="*/ 30 h 449"/>
                <a:gd name="T64" fmla="*/ 3 w 360"/>
                <a:gd name="T65" fmla="*/ 193 h 449"/>
                <a:gd name="T66" fmla="*/ 13 w 360"/>
                <a:gd name="T67" fmla="*/ 203 h 449"/>
                <a:gd name="T68" fmla="*/ 13 w 360"/>
                <a:gd name="T69" fmla="*/ 203 h 449"/>
                <a:gd name="T70" fmla="*/ 172 w 360"/>
                <a:gd name="T71" fmla="*/ 177 h 449"/>
                <a:gd name="T72" fmla="*/ 173 w 360"/>
                <a:gd name="T73" fmla="*/ 177 h 449"/>
                <a:gd name="T74" fmla="*/ 171 w 360"/>
                <a:gd name="T75" fmla="*/ 177 h 449"/>
                <a:gd name="T76" fmla="*/ 172 w 360"/>
                <a:gd name="T77" fmla="*/ 177 h 449"/>
                <a:gd name="T78" fmla="*/ 360 w 360"/>
                <a:gd name="T79" fmla="*/ 136 h 449"/>
                <a:gd name="T80" fmla="*/ 150 w 360"/>
                <a:gd name="T81" fmla="*/ 346 h 449"/>
                <a:gd name="T82" fmla="*/ 16 w 360"/>
                <a:gd name="T83" fmla="*/ 299 h 449"/>
                <a:gd name="T84" fmla="*/ 177 w 360"/>
                <a:gd name="T85" fmla="*/ 213 h 449"/>
                <a:gd name="T86" fmla="*/ 171 w 360"/>
                <a:gd name="T87" fmla="*/ 191 h 449"/>
                <a:gd name="T88" fmla="*/ 149 w 360"/>
                <a:gd name="T89" fmla="*/ 179 h 449"/>
                <a:gd name="T90" fmla="*/ 160 w 360"/>
                <a:gd name="T91" fmla="*/ 151 h 449"/>
                <a:gd name="T92" fmla="*/ 188 w 360"/>
                <a:gd name="T93" fmla="*/ 161 h 449"/>
                <a:gd name="T94" fmla="*/ 183 w 360"/>
                <a:gd name="T95" fmla="*/ 185 h 449"/>
                <a:gd name="T96" fmla="*/ 195 w 360"/>
                <a:gd name="T97" fmla="*/ 203 h 449"/>
                <a:gd name="T98" fmla="*/ 359 w 360"/>
                <a:gd name="T99" fmla="*/ 115 h 449"/>
                <a:gd name="T100" fmla="*/ 360 w 360"/>
                <a:gd name="T101" fmla="*/ 136 h 449"/>
                <a:gd name="T102" fmla="*/ 173 w 360"/>
                <a:gd name="T103" fmla="*/ 177 h 449"/>
                <a:gd name="T104" fmla="*/ 171 w 360"/>
                <a:gd name="T105" fmla="*/ 177 h 449"/>
                <a:gd name="T106" fmla="*/ 172 w 360"/>
                <a:gd name="T107" fmla="*/ 177 h 449"/>
                <a:gd name="T108" fmla="*/ 173 w 360"/>
                <a:gd name="T109" fmla="*/ 177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60" h="449">
                  <a:moveTo>
                    <a:pt x="260" y="337"/>
                  </a:moveTo>
                  <a:cubicBezTo>
                    <a:pt x="281" y="449"/>
                    <a:pt x="281" y="449"/>
                    <a:pt x="281" y="449"/>
                  </a:cubicBezTo>
                  <a:cubicBezTo>
                    <a:pt x="205" y="449"/>
                    <a:pt x="205" y="449"/>
                    <a:pt x="205" y="449"/>
                  </a:cubicBezTo>
                  <a:cubicBezTo>
                    <a:pt x="228" y="350"/>
                    <a:pt x="228" y="350"/>
                    <a:pt x="228" y="350"/>
                  </a:cubicBezTo>
                  <a:cubicBezTo>
                    <a:pt x="260" y="337"/>
                    <a:pt x="260" y="337"/>
                    <a:pt x="260" y="337"/>
                  </a:cubicBezTo>
                  <a:close/>
                  <a:moveTo>
                    <a:pt x="101" y="209"/>
                  </a:moveTo>
                  <a:cubicBezTo>
                    <a:pt x="106" y="208"/>
                    <a:pt x="110" y="203"/>
                    <a:pt x="109" y="198"/>
                  </a:cubicBezTo>
                  <a:cubicBezTo>
                    <a:pt x="104" y="168"/>
                    <a:pt x="119" y="138"/>
                    <a:pt x="147" y="125"/>
                  </a:cubicBezTo>
                  <a:cubicBezTo>
                    <a:pt x="173" y="112"/>
                    <a:pt x="206" y="119"/>
                    <a:pt x="225" y="141"/>
                  </a:cubicBezTo>
                  <a:cubicBezTo>
                    <a:pt x="229" y="145"/>
                    <a:pt x="235" y="146"/>
                    <a:pt x="239" y="142"/>
                  </a:cubicBezTo>
                  <a:cubicBezTo>
                    <a:pt x="244" y="138"/>
                    <a:pt x="244" y="132"/>
                    <a:pt x="240" y="128"/>
                  </a:cubicBezTo>
                  <a:cubicBezTo>
                    <a:pt x="215" y="99"/>
                    <a:pt x="173" y="90"/>
                    <a:pt x="138" y="107"/>
                  </a:cubicBezTo>
                  <a:cubicBezTo>
                    <a:pt x="102" y="123"/>
                    <a:pt x="82" y="162"/>
                    <a:pt x="89" y="201"/>
                  </a:cubicBezTo>
                  <a:cubicBezTo>
                    <a:pt x="90" y="206"/>
                    <a:pt x="94" y="209"/>
                    <a:pt x="99" y="209"/>
                  </a:cubicBezTo>
                  <a:cubicBezTo>
                    <a:pt x="100" y="209"/>
                    <a:pt x="100" y="209"/>
                    <a:pt x="101" y="209"/>
                  </a:cubicBezTo>
                  <a:close/>
                  <a:moveTo>
                    <a:pt x="58" y="206"/>
                  </a:moveTo>
                  <a:cubicBezTo>
                    <a:pt x="63" y="205"/>
                    <a:pt x="68" y="200"/>
                    <a:pt x="67" y="195"/>
                  </a:cubicBezTo>
                  <a:cubicBezTo>
                    <a:pt x="63" y="150"/>
                    <a:pt x="88" y="107"/>
                    <a:pt x="129" y="87"/>
                  </a:cubicBezTo>
                  <a:cubicBezTo>
                    <a:pt x="170" y="69"/>
                    <a:pt x="219" y="77"/>
                    <a:pt x="251" y="108"/>
                  </a:cubicBezTo>
                  <a:cubicBezTo>
                    <a:pt x="255" y="112"/>
                    <a:pt x="261" y="112"/>
                    <a:pt x="265" y="108"/>
                  </a:cubicBezTo>
                  <a:cubicBezTo>
                    <a:pt x="269" y="104"/>
                    <a:pt x="268" y="97"/>
                    <a:pt x="265" y="93"/>
                  </a:cubicBezTo>
                  <a:cubicBezTo>
                    <a:pt x="227" y="57"/>
                    <a:pt x="169" y="47"/>
                    <a:pt x="121" y="69"/>
                  </a:cubicBezTo>
                  <a:cubicBezTo>
                    <a:pt x="72" y="92"/>
                    <a:pt x="43" y="143"/>
                    <a:pt x="47" y="196"/>
                  </a:cubicBezTo>
                  <a:cubicBezTo>
                    <a:pt x="48" y="202"/>
                    <a:pt x="52" y="206"/>
                    <a:pt x="57" y="206"/>
                  </a:cubicBezTo>
                  <a:cubicBezTo>
                    <a:pt x="57" y="206"/>
                    <a:pt x="58" y="206"/>
                    <a:pt x="58" y="206"/>
                  </a:cubicBezTo>
                  <a:close/>
                  <a:moveTo>
                    <a:pt x="13" y="203"/>
                  </a:moveTo>
                  <a:cubicBezTo>
                    <a:pt x="19" y="203"/>
                    <a:pt x="23" y="198"/>
                    <a:pt x="23" y="193"/>
                  </a:cubicBezTo>
                  <a:cubicBezTo>
                    <a:pt x="20" y="131"/>
                    <a:pt x="55" y="74"/>
                    <a:pt x="111" y="48"/>
                  </a:cubicBezTo>
                  <a:cubicBezTo>
                    <a:pt x="167" y="22"/>
                    <a:pt x="232" y="32"/>
                    <a:pt x="278" y="73"/>
                  </a:cubicBezTo>
                  <a:cubicBezTo>
                    <a:pt x="282" y="77"/>
                    <a:pt x="288" y="76"/>
                    <a:pt x="292" y="72"/>
                  </a:cubicBezTo>
                  <a:cubicBezTo>
                    <a:pt x="295" y="68"/>
                    <a:pt x="295" y="62"/>
                    <a:pt x="291" y="58"/>
                  </a:cubicBezTo>
                  <a:cubicBezTo>
                    <a:pt x="239" y="11"/>
                    <a:pt x="165" y="0"/>
                    <a:pt x="102" y="30"/>
                  </a:cubicBezTo>
                  <a:cubicBezTo>
                    <a:pt x="39" y="59"/>
                    <a:pt x="0" y="123"/>
                    <a:pt x="3" y="193"/>
                  </a:cubicBezTo>
                  <a:cubicBezTo>
                    <a:pt x="3" y="199"/>
                    <a:pt x="8" y="203"/>
                    <a:pt x="13" y="203"/>
                  </a:cubicBezTo>
                  <a:cubicBezTo>
                    <a:pt x="13" y="203"/>
                    <a:pt x="13" y="203"/>
                    <a:pt x="13" y="203"/>
                  </a:cubicBezTo>
                  <a:close/>
                  <a:moveTo>
                    <a:pt x="172" y="177"/>
                  </a:moveTo>
                  <a:cubicBezTo>
                    <a:pt x="173" y="177"/>
                    <a:pt x="173" y="177"/>
                    <a:pt x="173" y="177"/>
                  </a:cubicBezTo>
                  <a:cubicBezTo>
                    <a:pt x="171" y="177"/>
                    <a:pt x="171" y="177"/>
                    <a:pt x="171" y="177"/>
                  </a:cubicBezTo>
                  <a:lnTo>
                    <a:pt x="172" y="177"/>
                  </a:lnTo>
                  <a:close/>
                  <a:moveTo>
                    <a:pt x="360" y="136"/>
                  </a:moveTo>
                  <a:cubicBezTo>
                    <a:pt x="360" y="252"/>
                    <a:pt x="266" y="346"/>
                    <a:pt x="150" y="346"/>
                  </a:cubicBezTo>
                  <a:cubicBezTo>
                    <a:pt x="99" y="346"/>
                    <a:pt x="52" y="328"/>
                    <a:pt x="16" y="299"/>
                  </a:cubicBezTo>
                  <a:cubicBezTo>
                    <a:pt x="177" y="213"/>
                    <a:pt x="177" y="213"/>
                    <a:pt x="177" y="213"/>
                  </a:cubicBezTo>
                  <a:cubicBezTo>
                    <a:pt x="171" y="191"/>
                    <a:pt x="171" y="191"/>
                    <a:pt x="171" y="191"/>
                  </a:cubicBezTo>
                  <a:cubicBezTo>
                    <a:pt x="162" y="192"/>
                    <a:pt x="153" y="187"/>
                    <a:pt x="149" y="179"/>
                  </a:cubicBezTo>
                  <a:cubicBezTo>
                    <a:pt x="145" y="168"/>
                    <a:pt x="149" y="156"/>
                    <a:pt x="160" y="151"/>
                  </a:cubicBezTo>
                  <a:cubicBezTo>
                    <a:pt x="170" y="146"/>
                    <a:pt x="183" y="150"/>
                    <a:pt x="188" y="161"/>
                  </a:cubicBezTo>
                  <a:cubicBezTo>
                    <a:pt x="192" y="169"/>
                    <a:pt x="190" y="179"/>
                    <a:pt x="183" y="185"/>
                  </a:cubicBezTo>
                  <a:cubicBezTo>
                    <a:pt x="195" y="203"/>
                    <a:pt x="195" y="203"/>
                    <a:pt x="195" y="203"/>
                  </a:cubicBezTo>
                  <a:cubicBezTo>
                    <a:pt x="359" y="115"/>
                    <a:pt x="359" y="115"/>
                    <a:pt x="359" y="115"/>
                  </a:cubicBezTo>
                  <a:cubicBezTo>
                    <a:pt x="360" y="122"/>
                    <a:pt x="360" y="129"/>
                    <a:pt x="360" y="136"/>
                  </a:cubicBezTo>
                  <a:close/>
                  <a:moveTo>
                    <a:pt x="173" y="177"/>
                  </a:moveTo>
                  <a:cubicBezTo>
                    <a:pt x="171" y="177"/>
                    <a:pt x="171" y="177"/>
                    <a:pt x="171" y="177"/>
                  </a:cubicBezTo>
                  <a:cubicBezTo>
                    <a:pt x="172" y="177"/>
                    <a:pt x="172" y="177"/>
                    <a:pt x="172" y="177"/>
                  </a:cubicBezTo>
                  <a:lnTo>
                    <a:pt x="173" y="17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71" name="Icon"/>
            <p:cNvSpPr>
              <a:spLocks noEditPoints="1"/>
            </p:cNvSpPr>
            <p:nvPr/>
          </p:nvSpPr>
          <p:spPr bwMode="auto">
            <a:xfrm>
              <a:off x="4864186" y="7132437"/>
              <a:ext cx="422397" cy="280122"/>
            </a:xfrm>
            <a:custGeom>
              <a:avLst/>
              <a:gdLst>
                <a:gd name="T0" fmla="*/ 300 w 320"/>
                <a:gd name="T1" fmla="*/ 34 h 211"/>
                <a:gd name="T2" fmla="*/ 285 w 320"/>
                <a:gd name="T3" fmla="*/ 48 h 211"/>
                <a:gd name="T4" fmla="*/ 270 w 320"/>
                <a:gd name="T5" fmla="*/ 34 h 211"/>
                <a:gd name="T6" fmla="*/ 285 w 320"/>
                <a:gd name="T7" fmla="*/ 19 h 211"/>
                <a:gd name="T8" fmla="*/ 300 w 320"/>
                <a:gd name="T9" fmla="*/ 34 h 211"/>
                <a:gd name="T10" fmla="*/ 257 w 320"/>
                <a:gd name="T11" fmla="*/ 142 h 211"/>
                <a:gd name="T12" fmla="*/ 204 w 320"/>
                <a:gd name="T13" fmla="*/ 195 h 211"/>
                <a:gd name="T14" fmla="*/ 69 w 320"/>
                <a:gd name="T15" fmla="*/ 195 h 211"/>
                <a:gd name="T16" fmla="*/ 16 w 320"/>
                <a:gd name="T17" fmla="*/ 142 h 211"/>
                <a:gd name="T18" fmla="*/ 16 w 320"/>
                <a:gd name="T19" fmla="*/ 68 h 211"/>
                <a:gd name="T20" fmla="*/ 69 w 320"/>
                <a:gd name="T21" fmla="*/ 15 h 211"/>
                <a:gd name="T22" fmla="*/ 204 w 320"/>
                <a:gd name="T23" fmla="*/ 15 h 211"/>
                <a:gd name="T24" fmla="*/ 257 w 320"/>
                <a:gd name="T25" fmla="*/ 68 h 211"/>
                <a:gd name="T26" fmla="*/ 257 w 320"/>
                <a:gd name="T27" fmla="*/ 142 h 211"/>
                <a:gd name="T28" fmla="*/ 277 w 320"/>
                <a:gd name="T29" fmla="*/ 75 h 211"/>
                <a:gd name="T30" fmla="*/ 284 w 320"/>
                <a:gd name="T31" fmla="*/ 67 h 211"/>
                <a:gd name="T32" fmla="*/ 292 w 320"/>
                <a:gd name="T33" fmla="*/ 75 h 211"/>
                <a:gd name="T34" fmla="*/ 284 w 320"/>
                <a:gd name="T35" fmla="*/ 82 h 211"/>
                <a:gd name="T36" fmla="*/ 277 w 320"/>
                <a:gd name="T37" fmla="*/ 75 h 211"/>
                <a:gd name="T38" fmla="*/ 277 w 320"/>
                <a:gd name="T39" fmla="*/ 95 h 211"/>
                <a:gd name="T40" fmla="*/ 284 w 320"/>
                <a:gd name="T41" fmla="*/ 88 h 211"/>
                <a:gd name="T42" fmla="*/ 292 w 320"/>
                <a:gd name="T43" fmla="*/ 95 h 211"/>
                <a:gd name="T44" fmla="*/ 284 w 320"/>
                <a:gd name="T45" fmla="*/ 103 h 211"/>
                <a:gd name="T46" fmla="*/ 277 w 320"/>
                <a:gd name="T47" fmla="*/ 95 h 211"/>
                <a:gd name="T48" fmla="*/ 277 w 320"/>
                <a:gd name="T49" fmla="*/ 116 h 211"/>
                <a:gd name="T50" fmla="*/ 284 w 320"/>
                <a:gd name="T51" fmla="*/ 108 h 211"/>
                <a:gd name="T52" fmla="*/ 292 w 320"/>
                <a:gd name="T53" fmla="*/ 116 h 211"/>
                <a:gd name="T54" fmla="*/ 284 w 320"/>
                <a:gd name="T55" fmla="*/ 124 h 211"/>
                <a:gd name="T56" fmla="*/ 277 w 320"/>
                <a:gd name="T57" fmla="*/ 116 h 211"/>
                <a:gd name="T58" fmla="*/ 320 w 320"/>
                <a:gd name="T59" fmla="*/ 184 h 211"/>
                <a:gd name="T60" fmla="*/ 320 w 320"/>
                <a:gd name="T61" fmla="*/ 27 h 211"/>
                <a:gd name="T62" fmla="*/ 293 w 320"/>
                <a:gd name="T63" fmla="*/ 0 h 211"/>
                <a:gd name="T64" fmla="*/ 26 w 320"/>
                <a:gd name="T65" fmla="*/ 0 h 211"/>
                <a:gd name="T66" fmla="*/ 0 w 320"/>
                <a:gd name="T67" fmla="*/ 27 h 211"/>
                <a:gd name="T68" fmla="*/ 0 w 320"/>
                <a:gd name="T69" fmla="*/ 184 h 211"/>
                <a:gd name="T70" fmla="*/ 26 w 320"/>
                <a:gd name="T71" fmla="*/ 211 h 211"/>
                <a:gd name="T72" fmla="*/ 293 w 320"/>
                <a:gd name="T73" fmla="*/ 210 h 211"/>
                <a:gd name="T74" fmla="*/ 320 w 320"/>
                <a:gd name="T75" fmla="*/ 184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0" h="211">
                  <a:moveTo>
                    <a:pt x="300" y="34"/>
                  </a:moveTo>
                  <a:cubicBezTo>
                    <a:pt x="300" y="42"/>
                    <a:pt x="293" y="48"/>
                    <a:pt x="285" y="48"/>
                  </a:cubicBezTo>
                  <a:cubicBezTo>
                    <a:pt x="277" y="48"/>
                    <a:pt x="270" y="42"/>
                    <a:pt x="270" y="34"/>
                  </a:cubicBezTo>
                  <a:cubicBezTo>
                    <a:pt x="270" y="25"/>
                    <a:pt x="277" y="19"/>
                    <a:pt x="285" y="19"/>
                  </a:cubicBezTo>
                  <a:cubicBezTo>
                    <a:pt x="293" y="19"/>
                    <a:pt x="300" y="25"/>
                    <a:pt x="300" y="34"/>
                  </a:cubicBezTo>
                  <a:moveTo>
                    <a:pt x="257" y="142"/>
                  </a:moveTo>
                  <a:cubicBezTo>
                    <a:pt x="257" y="195"/>
                    <a:pt x="204" y="195"/>
                    <a:pt x="204" y="195"/>
                  </a:cubicBezTo>
                  <a:cubicBezTo>
                    <a:pt x="69" y="195"/>
                    <a:pt x="69" y="195"/>
                    <a:pt x="69" y="195"/>
                  </a:cubicBezTo>
                  <a:cubicBezTo>
                    <a:pt x="16" y="195"/>
                    <a:pt x="16" y="142"/>
                    <a:pt x="16" y="142"/>
                  </a:cubicBezTo>
                  <a:cubicBezTo>
                    <a:pt x="16" y="68"/>
                    <a:pt x="16" y="68"/>
                    <a:pt x="16" y="68"/>
                  </a:cubicBezTo>
                  <a:cubicBezTo>
                    <a:pt x="16" y="15"/>
                    <a:pt x="69" y="15"/>
                    <a:pt x="69" y="15"/>
                  </a:cubicBezTo>
                  <a:cubicBezTo>
                    <a:pt x="204" y="15"/>
                    <a:pt x="204" y="15"/>
                    <a:pt x="204" y="15"/>
                  </a:cubicBezTo>
                  <a:cubicBezTo>
                    <a:pt x="257" y="15"/>
                    <a:pt x="257" y="68"/>
                    <a:pt x="257" y="68"/>
                  </a:cubicBezTo>
                  <a:lnTo>
                    <a:pt x="257" y="142"/>
                  </a:lnTo>
                  <a:close/>
                  <a:moveTo>
                    <a:pt x="277" y="75"/>
                  </a:moveTo>
                  <a:cubicBezTo>
                    <a:pt x="277" y="70"/>
                    <a:pt x="280" y="67"/>
                    <a:pt x="284" y="67"/>
                  </a:cubicBezTo>
                  <a:cubicBezTo>
                    <a:pt x="289" y="67"/>
                    <a:pt x="292" y="70"/>
                    <a:pt x="292" y="75"/>
                  </a:cubicBezTo>
                  <a:cubicBezTo>
                    <a:pt x="292" y="79"/>
                    <a:pt x="289" y="82"/>
                    <a:pt x="284" y="82"/>
                  </a:cubicBezTo>
                  <a:cubicBezTo>
                    <a:pt x="280" y="82"/>
                    <a:pt x="277" y="79"/>
                    <a:pt x="277" y="75"/>
                  </a:cubicBezTo>
                  <a:moveTo>
                    <a:pt x="277" y="95"/>
                  </a:moveTo>
                  <a:cubicBezTo>
                    <a:pt x="277" y="91"/>
                    <a:pt x="280" y="88"/>
                    <a:pt x="284" y="88"/>
                  </a:cubicBezTo>
                  <a:cubicBezTo>
                    <a:pt x="289" y="88"/>
                    <a:pt x="292" y="91"/>
                    <a:pt x="292" y="95"/>
                  </a:cubicBezTo>
                  <a:cubicBezTo>
                    <a:pt x="292" y="100"/>
                    <a:pt x="289" y="103"/>
                    <a:pt x="284" y="103"/>
                  </a:cubicBezTo>
                  <a:cubicBezTo>
                    <a:pt x="280" y="103"/>
                    <a:pt x="277" y="100"/>
                    <a:pt x="277" y="95"/>
                  </a:cubicBezTo>
                  <a:moveTo>
                    <a:pt x="277" y="116"/>
                  </a:moveTo>
                  <a:cubicBezTo>
                    <a:pt x="277" y="112"/>
                    <a:pt x="280" y="108"/>
                    <a:pt x="284" y="108"/>
                  </a:cubicBezTo>
                  <a:cubicBezTo>
                    <a:pt x="289" y="108"/>
                    <a:pt x="292" y="112"/>
                    <a:pt x="292" y="116"/>
                  </a:cubicBezTo>
                  <a:cubicBezTo>
                    <a:pt x="292" y="120"/>
                    <a:pt x="289" y="124"/>
                    <a:pt x="284" y="124"/>
                  </a:cubicBezTo>
                  <a:cubicBezTo>
                    <a:pt x="280" y="124"/>
                    <a:pt x="277" y="120"/>
                    <a:pt x="277" y="116"/>
                  </a:cubicBezTo>
                  <a:moveTo>
                    <a:pt x="320" y="184"/>
                  </a:moveTo>
                  <a:cubicBezTo>
                    <a:pt x="320" y="27"/>
                    <a:pt x="320" y="27"/>
                    <a:pt x="320" y="27"/>
                  </a:cubicBezTo>
                  <a:cubicBezTo>
                    <a:pt x="320" y="27"/>
                    <a:pt x="320" y="0"/>
                    <a:pt x="293" y="0"/>
                  </a:cubicBezTo>
                  <a:cubicBezTo>
                    <a:pt x="26" y="0"/>
                    <a:pt x="26" y="0"/>
                    <a:pt x="26" y="0"/>
                  </a:cubicBezTo>
                  <a:cubicBezTo>
                    <a:pt x="26" y="0"/>
                    <a:pt x="0" y="0"/>
                    <a:pt x="0" y="27"/>
                  </a:cubicBezTo>
                  <a:cubicBezTo>
                    <a:pt x="0" y="184"/>
                    <a:pt x="0" y="184"/>
                    <a:pt x="0" y="184"/>
                  </a:cubicBezTo>
                  <a:cubicBezTo>
                    <a:pt x="0" y="184"/>
                    <a:pt x="0" y="211"/>
                    <a:pt x="26" y="211"/>
                  </a:cubicBezTo>
                  <a:cubicBezTo>
                    <a:pt x="293" y="210"/>
                    <a:pt x="293" y="210"/>
                    <a:pt x="293" y="210"/>
                  </a:cubicBezTo>
                  <a:cubicBezTo>
                    <a:pt x="293" y="210"/>
                    <a:pt x="320" y="210"/>
                    <a:pt x="320" y="18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72" name="Icon"/>
            <p:cNvSpPr>
              <a:spLocks noEditPoints="1"/>
            </p:cNvSpPr>
            <p:nvPr/>
          </p:nvSpPr>
          <p:spPr bwMode="auto">
            <a:xfrm>
              <a:off x="6134242" y="6446193"/>
              <a:ext cx="268813" cy="454774"/>
            </a:xfrm>
            <a:custGeom>
              <a:avLst/>
              <a:gdLst>
                <a:gd name="T0" fmla="*/ 37 w 59"/>
                <a:gd name="T1" fmla="*/ 65 h 102"/>
                <a:gd name="T2" fmla="*/ 43 w 59"/>
                <a:gd name="T3" fmla="*/ 51 h 102"/>
                <a:gd name="T4" fmla="*/ 49 w 59"/>
                <a:gd name="T5" fmla="*/ 65 h 102"/>
                <a:gd name="T6" fmla="*/ 37 w 59"/>
                <a:gd name="T7" fmla="*/ 65 h 102"/>
                <a:gd name="T8" fmla="*/ 43 w 59"/>
                <a:gd name="T9" fmla="*/ 20 h 102"/>
                <a:gd name="T10" fmla="*/ 27 w 59"/>
                <a:gd name="T11" fmla="*/ 58 h 102"/>
                <a:gd name="T12" fmla="*/ 59 w 59"/>
                <a:gd name="T13" fmla="*/ 58 h 102"/>
                <a:gd name="T14" fmla="*/ 43 w 59"/>
                <a:gd name="T15" fmla="*/ 20 h 102"/>
                <a:gd name="T16" fmla="*/ 43 w 59"/>
                <a:gd name="T17" fmla="*/ 83 h 102"/>
                <a:gd name="T18" fmla="*/ 26 w 59"/>
                <a:gd name="T19" fmla="*/ 76 h 102"/>
                <a:gd name="T20" fmla="*/ 18 w 59"/>
                <a:gd name="T21" fmla="*/ 58 h 102"/>
                <a:gd name="T22" fmla="*/ 27 w 59"/>
                <a:gd name="T23" fmla="*/ 31 h 102"/>
                <a:gd name="T24" fmla="*/ 35 w 59"/>
                <a:gd name="T25" fmla="*/ 16 h 102"/>
                <a:gd name="T26" fmla="*/ 38 w 59"/>
                <a:gd name="T27" fmla="*/ 12 h 102"/>
                <a:gd name="T28" fmla="*/ 29 w 59"/>
                <a:gd name="T29" fmla="*/ 0 h 102"/>
                <a:gd name="T30" fmla="*/ 0 w 59"/>
                <a:gd name="T31" fmla="*/ 61 h 102"/>
                <a:gd name="T32" fmla="*/ 53 w 59"/>
                <a:gd name="T33" fmla="*/ 81 h 102"/>
                <a:gd name="T34" fmla="*/ 43 w 59"/>
                <a:gd name="T35" fmla="*/ 83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 h="102">
                  <a:moveTo>
                    <a:pt x="37" y="65"/>
                  </a:moveTo>
                  <a:cubicBezTo>
                    <a:pt x="37" y="60"/>
                    <a:pt x="43" y="51"/>
                    <a:pt x="43" y="51"/>
                  </a:cubicBezTo>
                  <a:cubicBezTo>
                    <a:pt x="43" y="51"/>
                    <a:pt x="49" y="60"/>
                    <a:pt x="49" y="65"/>
                  </a:cubicBezTo>
                  <a:cubicBezTo>
                    <a:pt x="49" y="74"/>
                    <a:pt x="37" y="74"/>
                    <a:pt x="37" y="65"/>
                  </a:cubicBezTo>
                  <a:moveTo>
                    <a:pt x="43" y="20"/>
                  </a:moveTo>
                  <a:cubicBezTo>
                    <a:pt x="43" y="20"/>
                    <a:pt x="27" y="46"/>
                    <a:pt x="27" y="58"/>
                  </a:cubicBezTo>
                  <a:cubicBezTo>
                    <a:pt x="27" y="81"/>
                    <a:pt x="59" y="81"/>
                    <a:pt x="59" y="58"/>
                  </a:cubicBezTo>
                  <a:cubicBezTo>
                    <a:pt x="59" y="46"/>
                    <a:pt x="43" y="20"/>
                    <a:pt x="43" y="20"/>
                  </a:cubicBezTo>
                  <a:moveTo>
                    <a:pt x="43" y="83"/>
                  </a:moveTo>
                  <a:cubicBezTo>
                    <a:pt x="36" y="83"/>
                    <a:pt x="30" y="81"/>
                    <a:pt x="26" y="76"/>
                  </a:cubicBezTo>
                  <a:cubicBezTo>
                    <a:pt x="22" y="73"/>
                    <a:pt x="18" y="67"/>
                    <a:pt x="18" y="58"/>
                  </a:cubicBezTo>
                  <a:cubicBezTo>
                    <a:pt x="18" y="52"/>
                    <a:pt x="21" y="43"/>
                    <a:pt x="27" y="31"/>
                  </a:cubicBezTo>
                  <a:cubicBezTo>
                    <a:pt x="31" y="23"/>
                    <a:pt x="35" y="16"/>
                    <a:pt x="35" y="16"/>
                  </a:cubicBezTo>
                  <a:cubicBezTo>
                    <a:pt x="38" y="12"/>
                    <a:pt x="38" y="12"/>
                    <a:pt x="38" y="12"/>
                  </a:cubicBezTo>
                  <a:cubicBezTo>
                    <a:pt x="33" y="5"/>
                    <a:pt x="29" y="0"/>
                    <a:pt x="29" y="0"/>
                  </a:cubicBezTo>
                  <a:cubicBezTo>
                    <a:pt x="29" y="0"/>
                    <a:pt x="0" y="37"/>
                    <a:pt x="0" y="61"/>
                  </a:cubicBezTo>
                  <a:cubicBezTo>
                    <a:pt x="0" y="96"/>
                    <a:pt x="38" y="102"/>
                    <a:pt x="53" y="81"/>
                  </a:cubicBezTo>
                  <a:cubicBezTo>
                    <a:pt x="50" y="82"/>
                    <a:pt x="46" y="83"/>
                    <a:pt x="43" y="8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73" name="Icon"/>
            <p:cNvSpPr>
              <a:spLocks noEditPoints="1"/>
            </p:cNvSpPr>
            <p:nvPr/>
          </p:nvSpPr>
          <p:spPr bwMode="auto">
            <a:xfrm>
              <a:off x="2495888" y="7074764"/>
              <a:ext cx="530341" cy="395469"/>
            </a:xfrm>
            <a:custGeom>
              <a:avLst/>
              <a:gdLst>
                <a:gd name="T0" fmla="*/ 353 w 488"/>
                <a:gd name="T1" fmla="*/ 250 h 363"/>
                <a:gd name="T2" fmla="*/ 340 w 488"/>
                <a:gd name="T3" fmla="*/ 244 h 363"/>
                <a:gd name="T4" fmla="*/ 244 w 488"/>
                <a:gd name="T5" fmla="*/ 198 h 363"/>
                <a:gd name="T6" fmla="*/ 148 w 488"/>
                <a:gd name="T7" fmla="*/ 243 h 363"/>
                <a:gd name="T8" fmla="*/ 126 w 488"/>
                <a:gd name="T9" fmla="*/ 246 h 363"/>
                <a:gd name="T10" fmla="*/ 123 w 488"/>
                <a:gd name="T11" fmla="*/ 224 h 363"/>
                <a:gd name="T12" fmla="*/ 244 w 488"/>
                <a:gd name="T13" fmla="*/ 167 h 363"/>
                <a:gd name="T14" fmla="*/ 365 w 488"/>
                <a:gd name="T15" fmla="*/ 224 h 363"/>
                <a:gd name="T16" fmla="*/ 362 w 488"/>
                <a:gd name="T17" fmla="*/ 246 h 363"/>
                <a:gd name="T18" fmla="*/ 353 w 488"/>
                <a:gd name="T19" fmla="*/ 250 h 363"/>
                <a:gd name="T20" fmla="*/ 412 w 488"/>
                <a:gd name="T21" fmla="*/ 187 h 363"/>
                <a:gd name="T22" fmla="*/ 401 w 488"/>
                <a:gd name="T23" fmla="*/ 182 h 363"/>
                <a:gd name="T24" fmla="*/ 243 w 488"/>
                <a:gd name="T25" fmla="*/ 118 h 363"/>
                <a:gd name="T26" fmla="*/ 87 w 488"/>
                <a:gd name="T27" fmla="*/ 181 h 363"/>
                <a:gd name="T28" fmla="*/ 65 w 488"/>
                <a:gd name="T29" fmla="*/ 181 h 363"/>
                <a:gd name="T30" fmla="*/ 65 w 488"/>
                <a:gd name="T31" fmla="*/ 159 h 363"/>
                <a:gd name="T32" fmla="*/ 243 w 488"/>
                <a:gd name="T33" fmla="*/ 86 h 363"/>
                <a:gd name="T34" fmla="*/ 423 w 488"/>
                <a:gd name="T35" fmla="*/ 160 h 363"/>
                <a:gd name="T36" fmla="*/ 423 w 488"/>
                <a:gd name="T37" fmla="*/ 183 h 363"/>
                <a:gd name="T38" fmla="*/ 412 w 488"/>
                <a:gd name="T39" fmla="*/ 187 h 363"/>
                <a:gd name="T40" fmla="*/ 471 w 488"/>
                <a:gd name="T41" fmla="*/ 124 h 363"/>
                <a:gd name="T42" fmla="*/ 460 w 488"/>
                <a:gd name="T43" fmla="*/ 119 h 363"/>
                <a:gd name="T44" fmla="*/ 244 w 488"/>
                <a:gd name="T45" fmla="*/ 32 h 363"/>
                <a:gd name="T46" fmla="*/ 29 w 488"/>
                <a:gd name="T47" fmla="*/ 119 h 363"/>
                <a:gd name="T48" fmla="*/ 6 w 488"/>
                <a:gd name="T49" fmla="*/ 119 h 363"/>
                <a:gd name="T50" fmla="*/ 6 w 488"/>
                <a:gd name="T51" fmla="*/ 96 h 363"/>
                <a:gd name="T52" fmla="*/ 244 w 488"/>
                <a:gd name="T53" fmla="*/ 0 h 363"/>
                <a:gd name="T54" fmla="*/ 482 w 488"/>
                <a:gd name="T55" fmla="*/ 97 h 363"/>
                <a:gd name="T56" fmla="*/ 482 w 488"/>
                <a:gd name="T57" fmla="*/ 119 h 363"/>
                <a:gd name="T58" fmla="*/ 471 w 488"/>
                <a:gd name="T59" fmla="*/ 124 h 363"/>
                <a:gd name="T60" fmla="*/ 244 w 488"/>
                <a:gd name="T61" fmla="*/ 363 h 363"/>
                <a:gd name="T62" fmla="*/ 298 w 488"/>
                <a:gd name="T63" fmla="*/ 310 h 363"/>
                <a:gd name="T64" fmla="*/ 244 w 488"/>
                <a:gd name="T65" fmla="*/ 257 h 363"/>
                <a:gd name="T66" fmla="*/ 190 w 488"/>
                <a:gd name="T67" fmla="*/ 310 h 363"/>
                <a:gd name="T68" fmla="*/ 244 w 488"/>
                <a:gd name="T69" fmla="*/ 363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88" h="363">
                  <a:moveTo>
                    <a:pt x="353" y="250"/>
                  </a:moveTo>
                  <a:cubicBezTo>
                    <a:pt x="348" y="250"/>
                    <a:pt x="343" y="248"/>
                    <a:pt x="340" y="244"/>
                  </a:cubicBezTo>
                  <a:cubicBezTo>
                    <a:pt x="318" y="215"/>
                    <a:pt x="282" y="198"/>
                    <a:pt x="244" y="198"/>
                  </a:cubicBezTo>
                  <a:cubicBezTo>
                    <a:pt x="206" y="198"/>
                    <a:pt x="170" y="215"/>
                    <a:pt x="148" y="243"/>
                  </a:cubicBezTo>
                  <a:cubicBezTo>
                    <a:pt x="143" y="250"/>
                    <a:pt x="133" y="251"/>
                    <a:pt x="126" y="246"/>
                  </a:cubicBezTo>
                  <a:cubicBezTo>
                    <a:pt x="119" y="241"/>
                    <a:pt x="118" y="231"/>
                    <a:pt x="123" y="224"/>
                  </a:cubicBezTo>
                  <a:cubicBezTo>
                    <a:pt x="151" y="188"/>
                    <a:pt x="196" y="167"/>
                    <a:pt x="244" y="167"/>
                  </a:cubicBezTo>
                  <a:cubicBezTo>
                    <a:pt x="292" y="167"/>
                    <a:pt x="337" y="188"/>
                    <a:pt x="365" y="224"/>
                  </a:cubicBezTo>
                  <a:cubicBezTo>
                    <a:pt x="370" y="231"/>
                    <a:pt x="369" y="241"/>
                    <a:pt x="362" y="246"/>
                  </a:cubicBezTo>
                  <a:cubicBezTo>
                    <a:pt x="359" y="249"/>
                    <a:pt x="356" y="250"/>
                    <a:pt x="353" y="250"/>
                  </a:cubicBezTo>
                  <a:close/>
                  <a:moveTo>
                    <a:pt x="412" y="187"/>
                  </a:moveTo>
                  <a:cubicBezTo>
                    <a:pt x="408" y="187"/>
                    <a:pt x="404" y="185"/>
                    <a:pt x="401" y="182"/>
                  </a:cubicBezTo>
                  <a:cubicBezTo>
                    <a:pt x="361" y="141"/>
                    <a:pt x="304" y="118"/>
                    <a:pt x="243" y="118"/>
                  </a:cubicBezTo>
                  <a:cubicBezTo>
                    <a:pt x="184" y="118"/>
                    <a:pt x="127" y="141"/>
                    <a:pt x="87" y="181"/>
                  </a:cubicBezTo>
                  <a:cubicBezTo>
                    <a:pt x="81" y="187"/>
                    <a:pt x="71" y="187"/>
                    <a:pt x="65" y="181"/>
                  </a:cubicBezTo>
                  <a:cubicBezTo>
                    <a:pt x="59" y="175"/>
                    <a:pt x="59" y="165"/>
                    <a:pt x="65" y="159"/>
                  </a:cubicBezTo>
                  <a:cubicBezTo>
                    <a:pt x="111" y="113"/>
                    <a:pt x="176" y="86"/>
                    <a:pt x="243" y="86"/>
                  </a:cubicBezTo>
                  <a:cubicBezTo>
                    <a:pt x="312" y="86"/>
                    <a:pt x="378" y="113"/>
                    <a:pt x="423" y="160"/>
                  </a:cubicBezTo>
                  <a:cubicBezTo>
                    <a:pt x="429" y="167"/>
                    <a:pt x="429" y="177"/>
                    <a:pt x="423" y="183"/>
                  </a:cubicBezTo>
                  <a:cubicBezTo>
                    <a:pt x="420" y="186"/>
                    <a:pt x="416" y="187"/>
                    <a:pt x="412" y="187"/>
                  </a:cubicBezTo>
                  <a:close/>
                  <a:moveTo>
                    <a:pt x="471" y="124"/>
                  </a:moveTo>
                  <a:cubicBezTo>
                    <a:pt x="467" y="124"/>
                    <a:pt x="463" y="122"/>
                    <a:pt x="460" y="119"/>
                  </a:cubicBezTo>
                  <a:cubicBezTo>
                    <a:pt x="403" y="63"/>
                    <a:pt x="326" y="32"/>
                    <a:pt x="244" y="32"/>
                  </a:cubicBezTo>
                  <a:cubicBezTo>
                    <a:pt x="162" y="32"/>
                    <a:pt x="85" y="63"/>
                    <a:pt x="29" y="119"/>
                  </a:cubicBezTo>
                  <a:cubicBezTo>
                    <a:pt x="22" y="125"/>
                    <a:pt x="12" y="125"/>
                    <a:pt x="6" y="119"/>
                  </a:cubicBezTo>
                  <a:cubicBezTo>
                    <a:pt x="0" y="112"/>
                    <a:pt x="0" y="103"/>
                    <a:pt x="6" y="96"/>
                  </a:cubicBezTo>
                  <a:cubicBezTo>
                    <a:pt x="69" y="35"/>
                    <a:pt x="153" y="0"/>
                    <a:pt x="244" y="0"/>
                  </a:cubicBezTo>
                  <a:cubicBezTo>
                    <a:pt x="335" y="0"/>
                    <a:pt x="419" y="35"/>
                    <a:pt x="482" y="97"/>
                  </a:cubicBezTo>
                  <a:cubicBezTo>
                    <a:pt x="488" y="103"/>
                    <a:pt x="488" y="113"/>
                    <a:pt x="482" y="119"/>
                  </a:cubicBezTo>
                  <a:cubicBezTo>
                    <a:pt x="479" y="122"/>
                    <a:pt x="475" y="124"/>
                    <a:pt x="471" y="124"/>
                  </a:cubicBezTo>
                  <a:close/>
                  <a:moveTo>
                    <a:pt x="244" y="363"/>
                  </a:moveTo>
                  <a:cubicBezTo>
                    <a:pt x="274" y="363"/>
                    <a:pt x="298" y="339"/>
                    <a:pt x="298" y="310"/>
                  </a:cubicBezTo>
                  <a:cubicBezTo>
                    <a:pt x="298" y="280"/>
                    <a:pt x="274" y="257"/>
                    <a:pt x="244" y="257"/>
                  </a:cubicBezTo>
                  <a:cubicBezTo>
                    <a:pt x="214" y="257"/>
                    <a:pt x="190" y="280"/>
                    <a:pt x="190" y="310"/>
                  </a:cubicBezTo>
                  <a:cubicBezTo>
                    <a:pt x="190" y="339"/>
                    <a:pt x="214" y="363"/>
                    <a:pt x="244" y="36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74" name="Icon"/>
            <p:cNvSpPr>
              <a:spLocks noEditPoints="1"/>
            </p:cNvSpPr>
            <p:nvPr/>
          </p:nvSpPr>
          <p:spPr bwMode="auto">
            <a:xfrm>
              <a:off x="5623450" y="5872474"/>
              <a:ext cx="356821" cy="410638"/>
            </a:xfrm>
            <a:custGeom>
              <a:avLst/>
              <a:gdLst>
                <a:gd name="T0" fmla="*/ 21 w 202"/>
                <a:gd name="T1" fmla="*/ 167 h 233"/>
                <a:gd name="T2" fmla="*/ 1 w 202"/>
                <a:gd name="T3" fmla="*/ 214 h 233"/>
                <a:gd name="T4" fmla="*/ 7 w 202"/>
                <a:gd name="T5" fmla="*/ 219 h 233"/>
                <a:gd name="T6" fmla="*/ 70 w 202"/>
                <a:gd name="T7" fmla="*/ 131 h 233"/>
                <a:gd name="T8" fmla="*/ 60 w 202"/>
                <a:gd name="T9" fmla="*/ 120 h 233"/>
                <a:gd name="T10" fmla="*/ 43 w 202"/>
                <a:gd name="T11" fmla="*/ 126 h 233"/>
                <a:gd name="T12" fmla="*/ 21 w 202"/>
                <a:gd name="T13" fmla="*/ 167 h 233"/>
                <a:gd name="T14" fmla="*/ 81 w 202"/>
                <a:gd name="T15" fmla="*/ 101 h 233"/>
                <a:gd name="T16" fmla="*/ 84 w 202"/>
                <a:gd name="T17" fmla="*/ 84 h 233"/>
                <a:gd name="T18" fmla="*/ 59 w 202"/>
                <a:gd name="T19" fmla="*/ 46 h 233"/>
                <a:gd name="T20" fmla="*/ 28 w 202"/>
                <a:gd name="T21" fmla="*/ 4 h 233"/>
                <a:gd name="T22" fmla="*/ 21 w 202"/>
                <a:gd name="T23" fmla="*/ 7 h 233"/>
                <a:gd name="T24" fmla="*/ 66 w 202"/>
                <a:gd name="T25" fmla="*/ 104 h 233"/>
                <a:gd name="T26" fmla="*/ 75 w 202"/>
                <a:gd name="T27" fmla="*/ 100 h 233"/>
                <a:gd name="T28" fmla="*/ 81 w 202"/>
                <a:gd name="T29" fmla="*/ 101 h 233"/>
                <a:gd name="T30" fmla="*/ 198 w 202"/>
                <a:gd name="T31" fmla="*/ 124 h 233"/>
                <a:gd name="T32" fmla="*/ 91 w 202"/>
                <a:gd name="T33" fmla="*/ 114 h 233"/>
                <a:gd name="T34" fmla="*/ 91 w 202"/>
                <a:gd name="T35" fmla="*/ 116 h 233"/>
                <a:gd name="T36" fmla="*/ 86 w 202"/>
                <a:gd name="T37" fmla="*/ 128 h 233"/>
                <a:gd name="T38" fmla="*/ 99 w 202"/>
                <a:gd name="T39" fmla="*/ 140 h 233"/>
                <a:gd name="T40" fmla="*/ 145 w 202"/>
                <a:gd name="T41" fmla="*/ 138 h 233"/>
                <a:gd name="T42" fmla="*/ 197 w 202"/>
                <a:gd name="T43" fmla="*/ 132 h 233"/>
                <a:gd name="T44" fmla="*/ 198 w 202"/>
                <a:gd name="T45" fmla="*/ 124 h 233"/>
                <a:gd name="T46" fmla="*/ 75 w 202"/>
                <a:gd name="T47" fmla="*/ 125 h 233"/>
                <a:gd name="T48" fmla="*/ 67 w 202"/>
                <a:gd name="T49" fmla="*/ 116 h 233"/>
                <a:gd name="T50" fmla="*/ 75 w 202"/>
                <a:gd name="T51" fmla="*/ 107 h 233"/>
                <a:gd name="T52" fmla="*/ 84 w 202"/>
                <a:gd name="T53" fmla="*/ 116 h 233"/>
                <a:gd name="T54" fmla="*/ 75 w 202"/>
                <a:gd name="T55" fmla="*/ 125 h 233"/>
                <a:gd name="T56" fmla="*/ 68 w 202"/>
                <a:gd name="T57" fmla="*/ 141 h 233"/>
                <a:gd name="T58" fmla="*/ 79 w 202"/>
                <a:gd name="T59" fmla="*/ 128 h 233"/>
                <a:gd name="T60" fmla="*/ 84 w 202"/>
                <a:gd name="T61" fmla="*/ 134 h 233"/>
                <a:gd name="T62" fmla="*/ 93 w 202"/>
                <a:gd name="T63" fmla="*/ 233 h 233"/>
                <a:gd name="T64" fmla="*/ 61 w 202"/>
                <a:gd name="T65" fmla="*/ 233 h 233"/>
                <a:gd name="T66" fmla="*/ 68 w 202"/>
                <a:gd name="T67" fmla="*/ 141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2" h="233">
                  <a:moveTo>
                    <a:pt x="21" y="167"/>
                  </a:moveTo>
                  <a:cubicBezTo>
                    <a:pt x="12" y="188"/>
                    <a:pt x="2" y="211"/>
                    <a:pt x="1" y="214"/>
                  </a:cubicBezTo>
                  <a:cubicBezTo>
                    <a:pt x="0" y="219"/>
                    <a:pt x="5" y="222"/>
                    <a:pt x="7" y="219"/>
                  </a:cubicBezTo>
                  <a:cubicBezTo>
                    <a:pt x="9" y="216"/>
                    <a:pt x="55" y="151"/>
                    <a:pt x="70" y="131"/>
                  </a:cubicBezTo>
                  <a:cubicBezTo>
                    <a:pt x="65" y="129"/>
                    <a:pt x="62" y="125"/>
                    <a:pt x="60" y="120"/>
                  </a:cubicBezTo>
                  <a:cubicBezTo>
                    <a:pt x="54" y="121"/>
                    <a:pt x="48" y="123"/>
                    <a:pt x="43" y="126"/>
                  </a:cubicBezTo>
                  <a:cubicBezTo>
                    <a:pt x="37" y="130"/>
                    <a:pt x="30" y="147"/>
                    <a:pt x="21" y="167"/>
                  </a:cubicBezTo>
                  <a:moveTo>
                    <a:pt x="81" y="101"/>
                  </a:moveTo>
                  <a:cubicBezTo>
                    <a:pt x="83" y="96"/>
                    <a:pt x="84" y="90"/>
                    <a:pt x="84" y="84"/>
                  </a:cubicBezTo>
                  <a:cubicBezTo>
                    <a:pt x="83" y="78"/>
                    <a:pt x="72" y="63"/>
                    <a:pt x="59" y="46"/>
                  </a:cubicBezTo>
                  <a:cubicBezTo>
                    <a:pt x="46" y="26"/>
                    <a:pt x="31" y="6"/>
                    <a:pt x="28" y="4"/>
                  </a:cubicBezTo>
                  <a:cubicBezTo>
                    <a:pt x="25" y="0"/>
                    <a:pt x="20" y="4"/>
                    <a:pt x="21" y="7"/>
                  </a:cubicBezTo>
                  <a:cubicBezTo>
                    <a:pt x="22" y="10"/>
                    <a:pt x="54" y="79"/>
                    <a:pt x="66" y="104"/>
                  </a:cubicBezTo>
                  <a:cubicBezTo>
                    <a:pt x="68" y="102"/>
                    <a:pt x="72" y="100"/>
                    <a:pt x="75" y="100"/>
                  </a:cubicBezTo>
                  <a:cubicBezTo>
                    <a:pt x="77" y="100"/>
                    <a:pt x="79" y="101"/>
                    <a:pt x="81" y="101"/>
                  </a:cubicBezTo>
                  <a:moveTo>
                    <a:pt x="198" y="124"/>
                  </a:moveTo>
                  <a:cubicBezTo>
                    <a:pt x="194" y="124"/>
                    <a:pt x="117" y="117"/>
                    <a:pt x="91" y="114"/>
                  </a:cubicBezTo>
                  <a:cubicBezTo>
                    <a:pt x="91" y="115"/>
                    <a:pt x="91" y="115"/>
                    <a:pt x="91" y="116"/>
                  </a:cubicBezTo>
                  <a:cubicBezTo>
                    <a:pt x="91" y="121"/>
                    <a:pt x="89" y="125"/>
                    <a:pt x="86" y="128"/>
                  </a:cubicBezTo>
                  <a:cubicBezTo>
                    <a:pt x="89" y="133"/>
                    <a:pt x="94" y="137"/>
                    <a:pt x="99" y="140"/>
                  </a:cubicBezTo>
                  <a:cubicBezTo>
                    <a:pt x="105" y="143"/>
                    <a:pt x="124" y="140"/>
                    <a:pt x="145" y="138"/>
                  </a:cubicBezTo>
                  <a:cubicBezTo>
                    <a:pt x="169" y="136"/>
                    <a:pt x="194" y="133"/>
                    <a:pt x="197" y="132"/>
                  </a:cubicBezTo>
                  <a:cubicBezTo>
                    <a:pt x="202" y="131"/>
                    <a:pt x="202" y="125"/>
                    <a:pt x="198" y="124"/>
                  </a:cubicBezTo>
                  <a:moveTo>
                    <a:pt x="75" y="125"/>
                  </a:moveTo>
                  <a:cubicBezTo>
                    <a:pt x="70" y="125"/>
                    <a:pt x="67" y="121"/>
                    <a:pt x="67" y="116"/>
                  </a:cubicBezTo>
                  <a:cubicBezTo>
                    <a:pt x="67" y="111"/>
                    <a:pt x="70" y="107"/>
                    <a:pt x="75" y="107"/>
                  </a:cubicBezTo>
                  <a:cubicBezTo>
                    <a:pt x="80" y="107"/>
                    <a:pt x="84" y="111"/>
                    <a:pt x="84" y="116"/>
                  </a:cubicBezTo>
                  <a:cubicBezTo>
                    <a:pt x="84" y="121"/>
                    <a:pt x="80" y="125"/>
                    <a:pt x="75" y="125"/>
                  </a:cubicBezTo>
                  <a:moveTo>
                    <a:pt x="68" y="141"/>
                  </a:moveTo>
                  <a:cubicBezTo>
                    <a:pt x="79" y="128"/>
                    <a:pt x="79" y="128"/>
                    <a:pt x="79" y="128"/>
                  </a:cubicBezTo>
                  <a:cubicBezTo>
                    <a:pt x="84" y="134"/>
                    <a:pt x="84" y="134"/>
                    <a:pt x="84" y="134"/>
                  </a:cubicBezTo>
                  <a:cubicBezTo>
                    <a:pt x="93" y="233"/>
                    <a:pt x="93" y="233"/>
                    <a:pt x="93" y="233"/>
                  </a:cubicBezTo>
                  <a:cubicBezTo>
                    <a:pt x="61" y="233"/>
                    <a:pt x="61" y="233"/>
                    <a:pt x="61" y="233"/>
                  </a:cubicBezTo>
                  <a:lnTo>
                    <a:pt x="68" y="1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dirty="0"/>
            </a:p>
          </p:txBody>
        </p:sp>
        <p:sp>
          <p:nvSpPr>
            <p:cNvPr id="475" name="Icon"/>
            <p:cNvSpPr>
              <a:spLocks noChangeAspect="1" noEditPoints="1"/>
            </p:cNvSpPr>
            <p:nvPr/>
          </p:nvSpPr>
          <p:spPr bwMode="auto">
            <a:xfrm>
              <a:off x="5586621" y="6457628"/>
              <a:ext cx="368203" cy="431904"/>
            </a:xfrm>
            <a:custGeom>
              <a:avLst/>
              <a:gdLst>
                <a:gd name="T0" fmla="*/ 39 w 342"/>
                <a:gd name="T1" fmla="*/ 152 h 402"/>
                <a:gd name="T2" fmla="*/ 2 w 342"/>
                <a:gd name="T3" fmla="*/ 243 h 402"/>
                <a:gd name="T4" fmla="*/ 0 w 342"/>
                <a:gd name="T5" fmla="*/ 250 h 402"/>
                <a:gd name="T6" fmla="*/ 16 w 342"/>
                <a:gd name="T7" fmla="*/ 265 h 402"/>
                <a:gd name="T8" fmla="*/ 39 w 342"/>
                <a:gd name="T9" fmla="*/ 265 h 402"/>
                <a:gd name="T10" fmla="*/ 39 w 342"/>
                <a:gd name="T11" fmla="*/ 323 h 402"/>
                <a:gd name="T12" fmla="*/ 69 w 342"/>
                <a:gd name="T13" fmla="*/ 353 h 402"/>
                <a:gd name="T14" fmla="*/ 69 w 342"/>
                <a:gd name="T15" fmla="*/ 353 h 402"/>
                <a:gd name="T16" fmla="*/ 115 w 342"/>
                <a:gd name="T17" fmla="*/ 402 h 402"/>
                <a:gd name="T18" fmla="*/ 295 w 342"/>
                <a:gd name="T19" fmla="*/ 261 h 402"/>
                <a:gd name="T20" fmla="*/ 191 w 342"/>
                <a:gd name="T21" fmla="*/ 0 h 402"/>
                <a:gd name="T22" fmla="*/ 144 w 342"/>
                <a:gd name="T23" fmla="*/ 147 h 402"/>
                <a:gd name="T24" fmla="*/ 139 w 342"/>
                <a:gd name="T25" fmla="*/ 147 h 402"/>
                <a:gd name="T26" fmla="*/ 127 w 342"/>
                <a:gd name="T27" fmla="*/ 131 h 402"/>
                <a:gd name="T28" fmla="*/ 104 w 342"/>
                <a:gd name="T29" fmla="*/ 130 h 402"/>
                <a:gd name="T30" fmla="*/ 100 w 342"/>
                <a:gd name="T31" fmla="*/ 123 h 402"/>
                <a:gd name="T32" fmla="*/ 109 w 342"/>
                <a:gd name="T33" fmla="*/ 108 h 402"/>
                <a:gd name="T34" fmla="*/ 109 w 342"/>
                <a:gd name="T35" fmla="*/ 100 h 402"/>
                <a:gd name="T36" fmla="*/ 102 w 342"/>
                <a:gd name="T37" fmla="*/ 82 h 402"/>
                <a:gd name="T38" fmla="*/ 104 w 342"/>
                <a:gd name="T39" fmla="*/ 78 h 402"/>
                <a:gd name="T40" fmla="*/ 127 w 342"/>
                <a:gd name="T41" fmla="*/ 76 h 402"/>
                <a:gd name="T42" fmla="*/ 139 w 342"/>
                <a:gd name="T43" fmla="*/ 61 h 402"/>
                <a:gd name="T44" fmla="*/ 144 w 342"/>
                <a:gd name="T45" fmla="*/ 61 h 402"/>
                <a:gd name="T46" fmla="*/ 156 w 342"/>
                <a:gd name="T47" fmla="*/ 80 h 402"/>
                <a:gd name="T48" fmla="*/ 174 w 342"/>
                <a:gd name="T49" fmla="*/ 81 h 402"/>
                <a:gd name="T50" fmla="*/ 178 w 342"/>
                <a:gd name="T51" fmla="*/ 88 h 402"/>
                <a:gd name="T52" fmla="*/ 168 w 342"/>
                <a:gd name="T53" fmla="*/ 104 h 402"/>
                <a:gd name="T54" fmla="*/ 178 w 342"/>
                <a:gd name="T55" fmla="*/ 120 h 402"/>
                <a:gd name="T56" fmla="*/ 176 w 342"/>
                <a:gd name="T57" fmla="*/ 125 h 402"/>
                <a:gd name="T58" fmla="*/ 156 w 342"/>
                <a:gd name="T59" fmla="*/ 128 h 402"/>
                <a:gd name="T60" fmla="*/ 285 w 342"/>
                <a:gd name="T61" fmla="*/ 182 h 402"/>
                <a:gd name="T62" fmla="*/ 281 w 342"/>
                <a:gd name="T63" fmla="*/ 189 h 402"/>
                <a:gd name="T64" fmla="*/ 262 w 342"/>
                <a:gd name="T65" fmla="*/ 189 h 402"/>
                <a:gd name="T66" fmla="*/ 254 w 342"/>
                <a:gd name="T67" fmla="*/ 214 h 402"/>
                <a:gd name="T68" fmla="*/ 246 w 342"/>
                <a:gd name="T69" fmla="*/ 217 h 402"/>
                <a:gd name="T70" fmla="*/ 231 w 342"/>
                <a:gd name="T71" fmla="*/ 204 h 402"/>
                <a:gd name="T72" fmla="*/ 221 w 342"/>
                <a:gd name="T73" fmla="*/ 204 h 402"/>
                <a:gd name="T74" fmla="*/ 206 w 342"/>
                <a:gd name="T75" fmla="*/ 217 h 402"/>
                <a:gd name="T76" fmla="*/ 198 w 342"/>
                <a:gd name="T77" fmla="*/ 214 h 402"/>
                <a:gd name="T78" fmla="*/ 191 w 342"/>
                <a:gd name="T79" fmla="*/ 190 h 402"/>
                <a:gd name="T80" fmla="*/ 171 w 342"/>
                <a:gd name="T81" fmla="*/ 190 h 402"/>
                <a:gd name="T82" fmla="*/ 167 w 342"/>
                <a:gd name="T83" fmla="*/ 183 h 402"/>
                <a:gd name="T84" fmla="*/ 177 w 342"/>
                <a:gd name="T85" fmla="*/ 159 h 402"/>
                <a:gd name="T86" fmla="*/ 162 w 342"/>
                <a:gd name="T87" fmla="*/ 146 h 402"/>
                <a:gd name="T88" fmla="*/ 163 w 342"/>
                <a:gd name="T89" fmla="*/ 138 h 402"/>
                <a:gd name="T90" fmla="*/ 186 w 342"/>
                <a:gd name="T91" fmla="*/ 127 h 402"/>
                <a:gd name="T92" fmla="*/ 182 w 342"/>
                <a:gd name="T93" fmla="*/ 107 h 402"/>
                <a:gd name="T94" fmla="*/ 188 w 342"/>
                <a:gd name="T95" fmla="*/ 101 h 402"/>
                <a:gd name="T96" fmla="*/ 214 w 342"/>
                <a:gd name="T97" fmla="*/ 107 h 402"/>
                <a:gd name="T98" fmla="*/ 227 w 342"/>
                <a:gd name="T99" fmla="*/ 90 h 402"/>
                <a:gd name="T100" fmla="*/ 232 w 342"/>
                <a:gd name="T101" fmla="*/ 90 h 402"/>
                <a:gd name="T102" fmla="*/ 248 w 342"/>
                <a:gd name="T103" fmla="*/ 110 h 402"/>
                <a:gd name="T104" fmla="*/ 268 w 342"/>
                <a:gd name="T105" fmla="*/ 106 h 402"/>
                <a:gd name="T106" fmla="*/ 272 w 342"/>
                <a:gd name="T107" fmla="*/ 109 h 402"/>
                <a:gd name="T108" fmla="*/ 272 w 342"/>
                <a:gd name="T109" fmla="*/ 135 h 402"/>
                <a:gd name="T110" fmla="*/ 290 w 342"/>
                <a:gd name="T111" fmla="*/ 145 h 402"/>
                <a:gd name="T112" fmla="*/ 291 w 342"/>
                <a:gd name="T113" fmla="*/ 149 h 402"/>
                <a:gd name="T114" fmla="*/ 274 w 342"/>
                <a:gd name="T115" fmla="*/ 169 h 402"/>
                <a:gd name="T116" fmla="*/ 150 w 342"/>
                <a:gd name="T117" fmla="*/ 104 h 402"/>
                <a:gd name="T118" fmla="*/ 127 w 342"/>
                <a:gd name="T119" fmla="*/ 104 h 402"/>
                <a:gd name="T120" fmla="*/ 150 w 342"/>
                <a:gd name="T121" fmla="*/ 104 h 402"/>
                <a:gd name="T122" fmla="*/ 226 w 342"/>
                <a:gd name="T123" fmla="*/ 171 h 402"/>
                <a:gd name="T124" fmla="*/ 226 w 342"/>
                <a:gd name="T125" fmla="*/ 139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42" h="402">
                  <a:moveTo>
                    <a:pt x="191" y="0"/>
                  </a:moveTo>
                  <a:cubicBezTo>
                    <a:pt x="107" y="0"/>
                    <a:pt x="39" y="68"/>
                    <a:pt x="39" y="152"/>
                  </a:cubicBezTo>
                  <a:cubicBezTo>
                    <a:pt x="39" y="157"/>
                    <a:pt x="39" y="163"/>
                    <a:pt x="40" y="168"/>
                  </a:cubicBezTo>
                  <a:cubicBezTo>
                    <a:pt x="2" y="243"/>
                    <a:pt x="2" y="243"/>
                    <a:pt x="2" y="243"/>
                  </a:cubicBezTo>
                  <a:cubicBezTo>
                    <a:pt x="2" y="243"/>
                    <a:pt x="2" y="243"/>
                    <a:pt x="2" y="243"/>
                  </a:cubicBezTo>
                  <a:cubicBezTo>
                    <a:pt x="1" y="245"/>
                    <a:pt x="0" y="247"/>
                    <a:pt x="0" y="250"/>
                  </a:cubicBezTo>
                  <a:cubicBezTo>
                    <a:pt x="0" y="258"/>
                    <a:pt x="7" y="265"/>
                    <a:pt x="16" y="265"/>
                  </a:cubicBezTo>
                  <a:cubicBezTo>
                    <a:pt x="16" y="265"/>
                    <a:pt x="16" y="265"/>
                    <a:pt x="16" y="265"/>
                  </a:cubicBezTo>
                  <a:cubicBezTo>
                    <a:pt x="16" y="265"/>
                    <a:pt x="16" y="265"/>
                    <a:pt x="16" y="265"/>
                  </a:cubicBezTo>
                  <a:cubicBezTo>
                    <a:pt x="39" y="265"/>
                    <a:pt x="39" y="265"/>
                    <a:pt x="39" y="265"/>
                  </a:cubicBezTo>
                  <a:cubicBezTo>
                    <a:pt x="39" y="323"/>
                    <a:pt x="39" y="323"/>
                    <a:pt x="39" y="323"/>
                  </a:cubicBezTo>
                  <a:cubicBezTo>
                    <a:pt x="39" y="323"/>
                    <a:pt x="39" y="323"/>
                    <a:pt x="39" y="323"/>
                  </a:cubicBezTo>
                  <a:cubicBezTo>
                    <a:pt x="39" y="323"/>
                    <a:pt x="39" y="323"/>
                    <a:pt x="39" y="323"/>
                  </a:cubicBezTo>
                  <a:cubicBezTo>
                    <a:pt x="39" y="340"/>
                    <a:pt x="53" y="353"/>
                    <a:pt x="69" y="353"/>
                  </a:cubicBezTo>
                  <a:cubicBezTo>
                    <a:pt x="69" y="353"/>
                    <a:pt x="69" y="353"/>
                    <a:pt x="69" y="353"/>
                  </a:cubicBezTo>
                  <a:cubicBezTo>
                    <a:pt x="69" y="353"/>
                    <a:pt x="69" y="353"/>
                    <a:pt x="69" y="353"/>
                  </a:cubicBezTo>
                  <a:cubicBezTo>
                    <a:pt x="115" y="353"/>
                    <a:pt x="115" y="353"/>
                    <a:pt x="115" y="353"/>
                  </a:cubicBezTo>
                  <a:cubicBezTo>
                    <a:pt x="115" y="402"/>
                    <a:pt x="115" y="402"/>
                    <a:pt x="115" y="402"/>
                  </a:cubicBezTo>
                  <a:cubicBezTo>
                    <a:pt x="295" y="402"/>
                    <a:pt x="295" y="402"/>
                    <a:pt x="295" y="402"/>
                  </a:cubicBezTo>
                  <a:cubicBezTo>
                    <a:pt x="295" y="261"/>
                    <a:pt x="295" y="261"/>
                    <a:pt x="295" y="261"/>
                  </a:cubicBezTo>
                  <a:cubicBezTo>
                    <a:pt x="324" y="234"/>
                    <a:pt x="342" y="195"/>
                    <a:pt x="342" y="152"/>
                  </a:cubicBezTo>
                  <a:cubicBezTo>
                    <a:pt x="342" y="68"/>
                    <a:pt x="274" y="0"/>
                    <a:pt x="191" y="0"/>
                  </a:cubicBezTo>
                  <a:close/>
                  <a:moveTo>
                    <a:pt x="150" y="131"/>
                  </a:moveTo>
                  <a:cubicBezTo>
                    <a:pt x="144" y="147"/>
                    <a:pt x="144" y="147"/>
                    <a:pt x="144" y="147"/>
                  </a:cubicBezTo>
                  <a:cubicBezTo>
                    <a:pt x="141" y="147"/>
                    <a:pt x="141" y="147"/>
                    <a:pt x="141" y="147"/>
                  </a:cubicBezTo>
                  <a:cubicBezTo>
                    <a:pt x="139" y="147"/>
                    <a:pt x="139" y="147"/>
                    <a:pt x="139" y="147"/>
                  </a:cubicBezTo>
                  <a:cubicBezTo>
                    <a:pt x="133" y="147"/>
                    <a:pt x="133" y="147"/>
                    <a:pt x="133" y="147"/>
                  </a:cubicBezTo>
                  <a:cubicBezTo>
                    <a:pt x="127" y="131"/>
                    <a:pt x="127" y="131"/>
                    <a:pt x="127" y="131"/>
                  </a:cubicBezTo>
                  <a:cubicBezTo>
                    <a:pt x="124" y="130"/>
                    <a:pt x="122" y="129"/>
                    <a:pt x="120" y="128"/>
                  </a:cubicBezTo>
                  <a:cubicBezTo>
                    <a:pt x="104" y="130"/>
                    <a:pt x="104" y="130"/>
                    <a:pt x="104" y="130"/>
                  </a:cubicBezTo>
                  <a:cubicBezTo>
                    <a:pt x="101" y="125"/>
                    <a:pt x="101" y="125"/>
                    <a:pt x="101" y="125"/>
                  </a:cubicBezTo>
                  <a:cubicBezTo>
                    <a:pt x="100" y="123"/>
                    <a:pt x="100" y="123"/>
                    <a:pt x="100" y="123"/>
                  </a:cubicBezTo>
                  <a:cubicBezTo>
                    <a:pt x="98" y="120"/>
                    <a:pt x="98" y="120"/>
                    <a:pt x="98" y="120"/>
                  </a:cubicBezTo>
                  <a:cubicBezTo>
                    <a:pt x="109" y="108"/>
                    <a:pt x="109" y="108"/>
                    <a:pt x="109" y="108"/>
                  </a:cubicBezTo>
                  <a:cubicBezTo>
                    <a:pt x="109" y="106"/>
                    <a:pt x="108" y="105"/>
                    <a:pt x="108" y="104"/>
                  </a:cubicBezTo>
                  <a:cubicBezTo>
                    <a:pt x="108" y="103"/>
                    <a:pt x="109" y="102"/>
                    <a:pt x="109" y="100"/>
                  </a:cubicBezTo>
                  <a:cubicBezTo>
                    <a:pt x="98" y="88"/>
                    <a:pt x="98" y="88"/>
                    <a:pt x="98" y="88"/>
                  </a:cubicBezTo>
                  <a:cubicBezTo>
                    <a:pt x="102" y="82"/>
                    <a:pt x="102" y="82"/>
                    <a:pt x="102" y="82"/>
                  </a:cubicBezTo>
                  <a:cubicBezTo>
                    <a:pt x="102" y="81"/>
                    <a:pt x="102" y="81"/>
                    <a:pt x="102" y="81"/>
                  </a:cubicBezTo>
                  <a:cubicBezTo>
                    <a:pt x="104" y="78"/>
                    <a:pt x="104" y="78"/>
                    <a:pt x="104" y="78"/>
                  </a:cubicBezTo>
                  <a:cubicBezTo>
                    <a:pt x="120" y="80"/>
                    <a:pt x="120" y="80"/>
                    <a:pt x="120" y="80"/>
                  </a:cubicBezTo>
                  <a:cubicBezTo>
                    <a:pt x="122" y="79"/>
                    <a:pt x="124" y="77"/>
                    <a:pt x="127" y="76"/>
                  </a:cubicBezTo>
                  <a:cubicBezTo>
                    <a:pt x="133" y="61"/>
                    <a:pt x="133" y="61"/>
                    <a:pt x="133" y="61"/>
                  </a:cubicBezTo>
                  <a:cubicBezTo>
                    <a:pt x="139" y="61"/>
                    <a:pt x="139" y="61"/>
                    <a:pt x="139" y="61"/>
                  </a:cubicBezTo>
                  <a:cubicBezTo>
                    <a:pt x="141" y="61"/>
                    <a:pt x="141" y="61"/>
                    <a:pt x="141" y="61"/>
                  </a:cubicBezTo>
                  <a:cubicBezTo>
                    <a:pt x="144" y="61"/>
                    <a:pt x="144" y="61"/>
                    <a:pt x="144" y="61"/>
                  </a:cubicBezTo>
                  <a:cubicBezTo>
                    <a:pt x="150" y="76"/>
                    <a:pt x="150" y="76"/>
                    <a:pt x="150" y="76"/>
                  </a:cubicBezTo>
                  <a:cubicBezTo>
                    <a:pt x="152" y="77"/>
                    <a:pt x="154" y="79"/>
                    <a:pt x="156" y="80"/>
                  </a:cubicBezTo>
                  <a:cubicBezTo>
                    <a:pt x="173" y="78"/>
                    <a:pt x="173" y="78"/>
                    <a:pt x="173" y="78"/>
                  </a:cubicBezTo>
                  <a:cubicBezTo>
                    <a:pt x="174" y="81"/>
                    <a:pt x="174" y="81"/>
                    <a:pt x="174" y="81"/>
                  </a:cubicBezTo>
                  <a:cubicBezTo>
                    <a:pt x="175" y="82"/>
                    <a:pt x="175" y="82"/>
                    <a:pt x="175" y="82"/>
                  </a:cubicBezTo>
                  <a:cubicBezTo>
                    <a:pt x="178" y="88"/>
                    <a:pt x="178" y="88"/>
                    <a:pt x="178" y="88"/>
                  </a:cubicBezTo>
                  <a:cubicBezTo>
                    <a:pt x="168" y="100"/>
                    <a:pt x="168" y="100"/>
                    <a:pt x="168" y="100"/>
                  </a:cubicBezTo>
                  <a:cubicBezTo>
                    <a:pt x="168" y="102"/>
                    <a:pt x="168" y="103"/>
                    <a:pt x="168" y="104"/>
                  </a:cubicBezTo>
                  <a:cubicBezTo>
                    <a:pt x="168" y="105"/>
                    <a:pt x="168" y="106"/>
                    <a:pt x="168" y="108"/>
                  </a:cubicBezTo>
                  <a:cubicBezTo>
                    <a:pt x="178" y="120"/>
                    <a:pt x="178" y="120"/>
                    <a:pt x="178" y="120"/>
                  </a:cubicBezTo>
                  <a:cubicBezTo>
                    <a:pt x="177" y="123"/>
                    <a:pt x="177" y="123"/>
                    <a:pt x="177" y="123"/>
                  </a:cubicBezTo>
                  <a:cubicBezTo>
                    <a:pt x="176" y="125"/>
                    <a:pt x="176" y="125"/>
                    <a:pt x="176" y="125"/>
                  </a:cubicBezTo>
                  <a:cubicBezTo>
                    <a:pt x="173" y="130"/>
                    <a:pt x="173" y="130"/>
                    <a:pt x="173" y="130"/>
                  </a:cubicBezTo>
                  <a:cubicBezTo>
                    <a:pt x="156" y="128"/>
                    <a:pt x="156" y="128"/>
                    <a:pt x="156" y="128"/>
                  </a:cubicBezTo>
                  <a:cubicBezTo>
                    <a:pt x="154" y="129"/>
                    <a:pt x="152" y="130"/>
                    <a:pt x="150" y="131"/>
                  </a:cubicBezTo>
                  <a:close/>
                  <a:moveTo>
                    <a:pt x="285" y="182"/>
                  </a:moveTo>
                  <a:cubicBezTo>
                    <a:pt x="281" y="188"/>
                    <a:pt x="281" y="188"/>
                    <a:pt x="281" y="188"/>
                  </a:cubicBezTo>
                  <a:cubicBezTo>
                    <a:pt x="281" y="189"/>
                    <a:pt x="281" y="189"/>
                    <a:pt x="281" y="189"/>
                  </a:cubicBezTo>
                  <a:cubicBezTo>
                    <a:pt x="279" y="192"/>
                    <a:pt x="279" y="192"/>
                    <a:pt x="279" y="192"/>
                  </a:cubicBezTo>
                  <a:cubicBezTo>
                    <a:pt x="262" y="189"/>
                    <a:pt x="262" y="189"/>
                    <a:pt x="262" y="189"/>
                  </a:cubicBezTo>
                  <a:cubicBezTo>
                    <a:pt x="259" y="192"/>
                    <a:pt x="257" y="194"/>
                    <a:pt x="254" y="196"/>
                  </a:cubicBezTo>
                  <a:cubicBezTo>
                    <a:pt x="254" y="214"/>
                    <a:pt x="254" y="214"/>
                    <a:pt x="254" y="214"/>
                  </a:cubicBezTo>
                  <a:cubicBezTo>
                    <a:pt x="247" y="216"/>
                    <a:pt x="247" y="216"/>
                    <a:pt x="247" y="216"/>
                  </a:cubicBezTo>
                  <a:cubicBezTo>
                    <a:pt x="246" y="217"/>
                    <a:pt x="246" y="217"/>
                    <a:pt x="246" y="217"/>
                  </a:cubicBezTo>
                  <a:cubicBezTo>
                    <a:pt x="243" y="218"/>
                    <a:pt x="243" y="218"/>
                    <a:pt x="243" y="218"/>
                  </a:cubicBezTo>
                  <a:cubicBezTo>
                    <a:pt x="231" y="204"/>
                    <a:pt x="231" y="204"/>
                    <a:pt x="231" y="204"/>
                  </a:cubicBezTo>
                  <a:cubicBezTo>
                    <a:pt x="230" y="204"/>
                    <a:pt x="228" y="204"/>
                    <a:pt x="226" y="204"/>
                  </a:cubicBezTo>
                  <a:cubicBezTo>
                    <a:pt x="225" y="204"/>
                    <a:pt x="223" y="204"/>
                    <a:pt x="221" y="204"/>
                  </a:cubicBezTo>
                  <a:cubicBezTo>
                    <a:pt x="209" y="218"/>
                    <a:pt x="209" y="218"/>
                    <a:pt x="209" y="218"/>
                  </a:cubicBezTo>
                  <a:cubicBezTo>
                    <a:pt x="206" y="217"/>
                    <a:pt x="206" y="217"/>
                    <a:pt x="206" y="217"/>
                  </a:cubicBezTo>
                  <a:cubicBezTo>
                    <a:pt x="205" y="217"/>
                    <a:pt x="205" y="217"/>
                    <a:pt x="205" y="217"/>
                  </a:cubicBezTo>
                  <a:cubicBezTo>
                    <a:pt x="198" y="214"/>
                    <a:pt x="198" y="214"/>
                    <a:pt x="198" y="214"/>
                  </a:cubicBezTo>
                  <a:cubicBezTo>
                    <a:pt x="198" y="195"/>
                    <a:pt x="198" y="195"/>
                    <a:pt x="198" y="195"/>
                  </a:cubicBezTo>
                  <a:cubicBezTo>
                    <a:pt x="196" y="194"/>
                    <a:pt x="194" y="192"/>
                    <a:pt x="191" y="190"/>
                  </a:cubicBezTo>
                  <a:cubicBezTo>
                    <a:pt x="173" y="193"/>
                    <a:pt x="173" y="193"/>
                    <a:pt x="173" y="193"/>
                  </a:cubicBezTo>
                  <a:cubicBezTo>
                    <a:pt x="171" y="190"/>
                    <a:pt x="171" y="190"/>
                    <a:pt x="171" y="190"/>
                  </a:cubicBezTo>
                  <a:cubicBezTo>
                    <a:pt x="171" y="189"/>
                    <a:pt x="171" y="189"/>
                    <a:pt x="171" y="189"/>
                  </a:cubicBezTo>
                  <a:cubicBezTo>
                    <a:pt x="167" y="183"/>
                    <a:pt x="167" y="183"/>
                    <a:pt x="167" y="183"/>
                  </a:cubicBezTo>
                  <a:cubicBezTo>
                    <a:pt x="179" y="169"/>
                    <a:pt x="179" y="169"/>
                    <a:pt x="179" y="169"/>
                  </a:cubicBezTo>
                  <a:cubicBezTo>
                    <a:pt x="178" y="165"/>
                    <a:pt x="178" y="162"/>
                    <a:pt x="177" y="159"/>
                  </a:cubicBezTo>
                  <a:cubicBezTo>
                    <a:pt x="161" y="149"/>
                    <a:pt x="161" y="149"/>
                    <a:pt x="161" y="149"/>
                  </a:cubicBezTo>
                  <a:cubicBezTo>
                    <a:pt x="162" y="146"/>
                    <a:pt x="162" y="146"/>
                    <a:pt x="162" y="146"/>
                  </a:cubicBezTo>
                  <a:cubicBezTo>
                    <a:pt x="162" y="144"/>
                    <a:pt x="162" y="144"/>
                    <a:pt x="162" y="144"/>
                  </a:cubicBezTo>
                  <a:cubicBezTo>
                    <a:pt x="163" y="138"/>
                    <a:pt x="163" y="138"/>
                    <a:pt x="163" y="138"/>
                  </a:cubicBezTo>
                  <a:cubicBezTo>
                    <a:pt x="182" y="134"/>
                    <a:pt x="182" y="134"/>
                    <a:pt x="182" y="134"/>
                  </a:cubicBezTo>
                  <a:cubicBezTo>
                    <a:pt x="183" y="132"/>
                    <a:pt x="184" y="129"/>
                    <a:pt x="186" y="127"/>
                  </a:cubicBezTo>
                  <a:cubicBezTo>
                    <a:pt x="180" y="109"/>
                    <a:pt x="180" y="109"/>
                    <a:pt x="180" y="109"/>
                  </a:cubicBezTo>
                  <a:cubicBezTo>
                    <a:pt x="182" y="107"/>
                    <a:pt x="182" y="107"/>
                    <a:pt x="182" y="107"/>
                  </a:cubicBezTo>
                  <a:cubicBezTo>
                    <a:pt x="183" y="106"/>
                    <a:pt x="183" y="106"/>
                    <a:pt x="183" y="106"/>
                  </a:cubicBezTo>
                  <a:cubicBezTo>
                    <a:pt x="188" y="101"/>
                    <a:pt x="188" y="101"/>
                    <a:pt x="188" y="101"/>
                  </a:cubicBezTo>
                  <a:cubicBezTo>
                    <a:pt x="205" y="111"/>
                    <a:pt x="205" y="111"/>
                    <a:pt x="205" y="111"/>
                  </a:cubicBezTo>
                  <a:cubicBezTo>
                    <a:pt x="208" y="109"/>
                    <a:pt x="211" y="108"/>
                    <a:pt x="214" y="107"/>
                  </a:cubicBezTo>
                  <a:cubicBezTo>
                    <a:pt x="220" y="90"/>
                    <a:pt x="220" y="90"/>
                    <a:pt x="220" y="90"/>
                  </a:cubicBezTo>
                  <a:cubicBezTo>
                    <a:pt x="227" y="90"/>
                    <a:pt x="227" y="90"/>
                    <a:pt x="227" y="90"/>
                  </a:cubicBezTo>
                  <a:cubicBezTo>
                    <a:pt x="229" y="90"/>
                    <a:pt x="229" y="90"/>
                    <a:pt x="229" y="90"/>
                  </a:cubicBezTo>
                  <a:cubicBezTo>
                    <a:pt x="232" y="90"/>
                    <a:pt x="232" y="90"/>
                    <a:pt x="232" y="90"/>
                  </a:cubicBezTo>
                  <a:cubicBezTo>
                    <a:pt x="238" y="107"/>
                    <a:pt x="238" y="107"/>
                    <a:pt x="238" y="107"/>
                  </a:cubicBezTo>
                  <a:cubicBezTo>
                    <a:pt x="242" y="108"/>
                    <a:pt x="245" y="109"/>
                    <a:pt x="248" y="110"/>
                  </a:cubicBezTo>
                  <a:cubicBezTo>
                    <a:pt x="263" y="101"/>
                    <a:pt x="263" y="101"/>
                    <a:pt x="263" y="101"/>
                  </a:cubicBezTo>
                  <a:cubicBezTo>
                    <a:pt x="268" y="106"/>
                    <a:pt x="268" y="106"/>
                    <a:pt x="268" y="106"/>
                  </a:cubicBezTo>
                  <a:cubicBezTo>
                    <a:pt x="270" y="107"/>
                    <a:pt x="270" y="107"/>
                    <a:pt x="270" y="107"/>
                  </a:cubicBezTo>
                  <a:cubicBezTo>
                    <a:pt x="272" y="109"/>
                    <a:pt x="272" y="109"/>
                    <a:pt x="272" y="109"/>
                  </a:cubicBezTo>
                  <a:cubicBezTo>
                    <a:pt x="266" y="126"/>
                    <a:pt x="266" y="126"/>
                    <a:pt x="266" y="126"/>
                  </a:cubicBezTo>
                  <a:cubicBezTo>
                    <a:pt x="268" y="129"/>
                    <a:pt x="270" y="132"/>
                    <a:pt x="272" y="135"/>
                  </a:cubicBezTo>
                  <a:cubicBezTo>
                    <a:pt x="289" y="138"/>
                    <a:pt x="289" y="138"/>
                    <a:pt x="289" y="138"/>
                  </a:cubicBezTo>
                  <a:cubicBezTo>
                    <a:pt x="290" y="145"/>
                    <a:pt x="290" y="145"/>
                    <a:pt x="290" y="145"/>
                  </a:cubicBezTo>
                  <a:cubicBezTo>
                    <a:pt x="290" y="146"/>
                    <a:pt x="290" y="146"/>
                    <a:pt x="290" y="146"/>
                  </a:cubicBezTo>
                  <a:cubicBezTo>
                    <a:pt x="291" y="149"/>
                    <a:pt x="291" y="149"/>
                    <a:pt x="291" y="149"/>
                  </a:cubicBezTo>
                  <a:cubicBezTo>
                    <a:pt x="276" y="158"/>
                    <a:pt x="276" y="158"/>
                    <a:pt x="276" y="158"/>
                  </a:cubicBezTo>
                  <a:cubicBezTo>
                    <a:pt x="275" y="162"/>
                    <a:pt x="275" y="166"/>
                    <a:pt x="274" y="169"/>
                  </a:cubicBezTo>
                  <a:lnTo>
                    <a:pt x="285" y="182"/>
                  </a:lnTo>
                  <a:close/>
                  <a:moveTo>
                    <a:pt x="150" y="104"/>
                  </a:moveTo>
                  <a:cubicBezTo>
                    <a:pt x="150" y="110"/>
                    <a:pt x="145" y="116"/>
                    <a:pt x="138" y="116"/>
                  </a:cubicBezTo>
                  <a:cubicBezTo>
                    <a:pt x="132" y="116"/>
                    <a:pt x="127" y="110"/>
                    <a:pt x="127" y="104"/>
                  </a:cubicBezTo>
                  <a:cubicBezTo>
                    <a:pt x="127" y="98"/>
                    <a:pt x="132" y="92"/>
                    <a:pt x="138" y="92"/>
                  </a:cubicBezTo>
                  <a:cubicBezTo>
                    <a:pt x="145" y="92"/>
                    <a:pt x="150" y="98"/>
                    <a:pt x="150" y="104"/>
                  </a:cubicBezTo>
                  <a:close/>
                  <a:moveTo>
                    <a:pt x="242" y="155"/>
                  </a:moveTo>
                  <a:cubicBezTo>
                    <a:pt x="242" y="164"/>
                    <a:pt x="235" y="171"/>
                    <a:pt x="226" y="171"/>
                  </a:cubicBezTo>
                  <a:cubicBezTo>
                    <a:pt x="217" y="171"/>
                    <a:pt x="210" y="164"/>
                    <a:pt x="210" y="155"/>
                  </a:cubicBezTo>
                  <a:cubicBezTo>
                    <a:pt x="210" y="146"/>
                    <a:pt x="217" y="139"/>
                    <a:pt x="226" y="139"/>
                  </a:cubicBezTo>
                  <a:cubicBezTo>
                    <a:pt x="235" y="139"/>
                    <a:pt x="242" y="146"/>
                    <a:pt x="242" y="15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76" name="Icon"/>
            <p:cNvSpPr>
              <a:spLocks noChangeAspect="1" noEditPoints="1"/>
            </p:cNvSpPr>
            <p:nvPr/>
          </p:nvSpPr>
          <p:spPr bwMode="auto">
            <a:xfrm>
              <a:off x="6057352" y="7068671"/>
              <a:ext cx="368203" cy="407654"/>
            </a:xfrm>
            <a:custGeom>
              <a:avLst/>
              <a:gdLst>
                <a:gd name="T0" fmla="*/ 220 w 353"/>
                <a:gd name="T1" fmla="*/ 278 h 391"/>
                <a:gd name="T2" fmla="*/ 242 w 353"/>
                <a:gd name="T3" fmla="*/ 323 h 391"/>
                <a:gd name="T4" fmla="*/ 128 w 353"/>
                <a:gd name="T5" fmla="*/ 391 h 391"/>
                <a:gd name="T6" fmla="*/ 0 w 353"/>
                <a:gd name="T7" fmla="*/ 262 h 391"/>
                <a:gd name="T8" fmla="*/ 72 w 353"/>
                <a:gd name="T9" fmla="*/ 147 h 391"/>
                <a:gd name="T10" fmla="*/ 75 w 353"/>
                <a:gd name="T11" fmla="*/ 186 h 391"/>
                <a:gd name="T12" fmla="*/ 35 w 353"/>
                <a:gd name="T13" fmla="*/ 262 h 391"/>
                <a:gd name="T14" fmla="*/ 128 w 353"/>
                <a:gd name="T15" fmla="*/ 355 h 391"/>
                <a:gd name="T16" fmla="*/ 220 w 353"/>
                <a:gd name="T17" fmla="*/ 278 h 391"/>
                <a:gd name="T18" fmla="*/ 350 w 353"/>
                <a:gd name="T19" fmla="*/ 302 h 391"/>
                <a:gd name="T20" fmla="*/ 326 w 353"/>
                <a:gd name="T21" fmla="*/ 292 h 391"/>
                <a:gd name="T22" fmla="*/ 289 w 353"/>
                <a:gd name="T23" fmla="*/ 306 h 391"/>
                <a:gd name="T24" fmla="*/ 247 w 353"/>
                <a:gd name="T25" fmla="*/ 201 h 391"/>
                <a:gd name="T26" fmla="*/ 230 w 353"/>
                <a:gd name="T27" fmla="*/ 190 h 391"/>
                <a:gd name="T28" fmla="*/ 126 w 353"/>
                <a:gd name="T29" fmla="*/ 190 h 391"/>
                <a:gd name="T30" fmla="*/ 125 w 353"/>
                <a:gd name="T31" fmla="*/ 174 h 391"/>
                <a:gd name="T32" fmla="*/ 194 w 353"/>
                <a:gd name="T33" fmla="*/ 174 h 391"/>
                <a:gd name="T34" fmla="*/ 212 w 353"/>
                <a:gd name="T35" fmla="*/ 156 h 391"/>
                <a:gd name="T36" fmla="*/ 194 w 353"/>
                <a:gd name="T37" fmla="*/ 139 h 391"/>
                <a:gd name="T38" fmla="*/ 123 w 353"/>
                <a:gd name="T39" fmla="*/ 139 h 391"/>
                <a:gd name="T40" fmla="*/ 119 w 353"/>
                <a:gd name="T41" fmla="*/ 73 h 391"/>
                <a:gd name="T42" fmla="*/ 146 w 353"/>
                <a:gd name="T43" fmla="*/ 37 h 391"/>
                <a:gd name="T44" fmla="*/ 109 w 353"/>
                <a:gd name="T45" fmla="*/ 0 h 391"/>
                <a:gd name="T46" fmla="*/ 72 w 353"/>
                <a:gd name="T47" fmla="*/ 37 h 391"/>
                <a:gd name="T48" fmla="*/ 83 w 353"/>
                <a:gd name="T49" fmla="*/ 63 h 391"/>
                <a:gd name="T50" fmla="*/ 91 w 353"/>
                <a:gd name="T51" fmla="*/ 209 h 391"/>
                <a:gd name="T52" fmla="*/ 109 w 353"/>
                <a:gd name="T53" fmla="*/ 226 h 391"/>
                <a:gd name="T54" fmla="*/ 218 w 353"/>
                <a:gd name="T55" fmla="*/ 226 h 391"/>
                <a:gd name="T56" fmla="*/ 263 w 353"/>
                <a:gd name="T57" fmla="*/ 335 h 391"/>
                <a:gd name="T58" fmla="*/ 279 w 353"/>
                <a:gd name="T59" fmla="*/ 347 h 391"/>
                <a:gd name="T60" fmla="*/ 286 w 353"/>
                <a:gd name="T61" fmla="*/ 345 h 391"/>
                <a:gd name="T62" fmla="*/ 339 w 353"/>
                <a:gd name="T63" fmla="*/ 325 h 391"/>
                <a:gd name="T64" fmla="*/ 350 w 353"/>
                <a:gd name="T65" fmla="*/ 302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3" h="391">
                  <a:moveTo>
                    <a:pt x="220" y="278"/>
                  </a:moveTo>
                  <a:cubicBezTo>
                    <a:pt x="242" y="323"/>
                    <a:pt x="242" y="323"/>
                    <a:pt x="242" y="323"/>
                  </a:cubicBezTo>
                  <a:cubicBezTo>
                    <a:pt x="220" y="364"/>
                    <a:pt x="177" y="391"/>
                    <a:pt x="128" y="391"/>
                  </a:cubicBezTo>
                  <a:cubicBezTo>
                    <a:pt x="57" y="391"/>
                    <a:pt x="0" y="333"/>
                    <a:pt x="0" y="262"/>
                  </a:cubicBezTo>
                  <a:cubicBezTo>
                    <a:pt x="0" y="211"/>
                    <a:pt x="29" y="168"/>
                    <a:pt x="72" y="147"/>
                  </a:cubicBezTo>
                  <a:cubicBezTo>
                    <a:pt x="75" y="186"/>
                    <a:pt x="75" y="186"/>
                    <a:pt x="75" y="186"/>
                  </a:cubicBezTo>
                  <a:cubicBezTo>
                    <a:pt x="51" y="203"/>
                    <a:pt x="35" y="231"/>
                    <a:pt x="35" y="262"/>
                  </a:cubicBezTo>
                  <a:cubicBezTo>
                    <a:pt x="35" y="313"/>
                    <a:pt x="77" y="355"/>
                    <a:pt x="128" y="355"/>
                  </a:cubicBezTo>
                  <a:cubicBezTo>
                    <a:pt x="174" y="355"/>
                    <a:pt x="212" y="322"/>
                    <a:pt x="220" y="278"/>
                  </a:cubicBezTo>
                  <a:close/>
                  <a:moveTo>
                    <a:pt x="350" y="302"/>
                  </a:moveTo>
                  <a:cubicBezTo>
                    <a:pt x="346" y="293"/>
                    <a:pt x="336" y="288"/>
                    <a:pt x="326" y="292"/>
                  </a:cubicBezTo>
                  <a:cubicBezTo>
                    <a:pt x="289" y="306"/>
                    <a:pt x="289" y="306"/>
                    <a:pt x="289" y="306"/>
                  </a:cubicBezTo>
                  <a:cubicBezTo>
                    <a:pt x="247" y="201"/>
                    <a:pt x="247" y="201"/>
                    <a:pt x="247" y="201"/>
                  </a:cubicBezTo>
                  <a:cubicBezTo>
                    <a:pt x="244" y="195"/>
                    <a:pt x="237" y="190"/>
                    <a:pt x="230" y="190"/>
                  </a:cubicBezTo>
                  <a:cubicBezTo>
                    <a:pt x="126" y="190"/>
                    <a:pt x="126" y="190"/>
                    <a:pt x="126" y="190"/>
                  </a:cubicBezTo>
                  <a:cubicBezTo>
                    <a:pt x="125" y="174"/>
                    <a:pt x="125" y="174"/>
                    <a:pt x="125" y="174"/>
                  </a:cubicBezTo>
                  <a:cubicBezTo>
                    <a:pt x="194" y="174"/>
                    <a:pt x="194" y="174"/>
                    <a:pt x="194" y="174"/>
                  </a:cubicBezTo>
                  <a:cubicBezTo>
                    <a:pt x="204" y="174"/>
                    <a:pt x="212" y="166"/>
                    <a:pt x="212" y="156"/>
                  </a:cubicBezTo>
                  <a:cubicBezTo>
                    <a:pt x="212" y="146"/>
                    <a:pt x="204" y="139"/>
                    <a:pt x="194" y="139"/>
                  </a:cubicBezTo>
                  <a:cubicBezTo>
                    <a:pt x="123" y="139"/>
                    <a:pt x="123" y="139"/>
                    <a:pt x="123" y="139"/>
                  </a:cubicBezTo>
                  <a:cubicBezTo>
                    <a:pt x="119" y="73"/>
                    <a:pt x="119" y="73"/>
                    <a:pt x="119" y="73"/>
                  </a:cubicBezTo>
                  <a:cubicBezTo>
                    <a:pt x="135" y="68"/>
                    <a:pt x="146" y="54"/>
                    <a:pt x="146" y="37"/>
                  </a:cubicBezTo>
                  <a:cubicBezTo>
                    <a:pt x="146" y="16"/>
                    <a:pt x="130" y="0"/>
                    <a:pt x="109" y="0"/>
                  </a:cubicBezTo>
                  <a:cubicBezTo>
                    <a:pt x="89" y="0"/>
                    <a:pt x="72" y="16"/>
                    <a:pt x="72" y="37"/>
                  </a:cubicBezTo>
                  <a:cubicBezTo>
                    <a:pt x="72" y="47"/>
                    <a:pt x="76" y="57"/>
                    <a:pt x="83" y="63"/>
                  </a:cubicBezTo>
                  <a:cubicBezTo>
                    <a:pt x="91" y="209"/>
                    <a:pt x="91" y="209"/>
                    <a:pt x="91" y="209"/>
                  </a:cubicBezTo>
                  <a:cubicBezTo>
                    <a:pt x="91" y="219"/>
                    <a:pt x="99" y="226"/>
                    <a:pt x="109" y="226"/>
                  </a:cubicBezTo>
                  <a:cubicBezTo>
                    <a:pt x="218" y="226"/>
                    <a:pt x="218" y="226"/>
                    <a:pt x="218" y="226"/>
                  </a:cubicBezTo>
                  <a:cubicBezTo>
                    <a:pt x="263" y="335"/>
                    <a:pt x="263" y="335"/>
                    <a:pt x="263" y="335"/>
                  </a:cubicBezTo>
                  <a:cubicBezTo>
                    <a:pt x="266" y="342"/>
                    <a:pt x="272" y="347"/>
                    <a:pt x="279" y="347"/>
                  </a:cubicBezTo>
                  <a:cubicBezTo>
                    <a:pt x="282" y="347"/>
                    <a:pt x="284" y="346"/>
                    <a:pt x="286" y="345"/>
                  </a:cubicBezTo>
                  <a:cubicBezTo>
                    <a:pt x="339" y="325"/>
                    <a:pt x="339" y="325"/>
                    <a:pt x="339" y="325"/>
                  </a:cubicBezTo>
                  <a:cubicBezTo>
                    <a:pt x="348" y="322"/>
                    <a:pt x="353" y="311"/>
                    <a:pt x="350" y="30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77" name="Icon"/>
            <p:cNvSpPr>
              <a:spLocks noEditPoints="1"/>
            </p:cNvSpPr>
            <p:nvPr/>
          </p:nvSpPr>
          <p:spPr bwMode="auto">
            <a:xfrm>
              <a:off x="7819535" y="5863656"/>
              <a:ext cx="539310" cy="428275"/>
            </a:xfrm>
            <a:custGeom>
              <a:avLst/>
              <a:gdLst>
                <a:gd name="T0" fmla="*/ 1088 w 1088"/>
                <a:gd name="T1" fmla="*/ 472 h 864"/>
                <a:gd name="T2" fmla="*/ 667 w 1088"/>
                <a:gd name="T3" fmla="*/ 181 h 864"/>
                <a:gd name="T4" fmla="*/ 375 w 1088"/>
                <a:gd name="T5" fmla="*/ 181 h 864"/>
                <a:gd name="T6" fmla="*/ 0 w 1088"/>
                <a:gd name="T7" fmla="*/ 472 h 864"/>
                <a:gd name="T8" fmla="*/ 851 w 1088"/>
                <a:gd name="T9" fmla="*/ 864 h 864"/>
                <a:gd name="T10" fmla="*/ 960 w 1088"/>
                <a:gd name="T11" fmla="*/ 681 h 864"/>
                <a:gd name="T12" fmla="*/ 1088 w 1088"/>
                <a:gd name="T13" fmla="*/ 864 h 864"/>
                <a:gd name="T14" fmla="*/ 166 w 1088"/>
                <a:gd name="T15" fmla="*/ 574 h 864"/>
                <a:gd name="T16" fmla="*/ 47 w 1088"/>
                <a:gd name="T17" fmla="*/ 536 h 864"/>
                <a:gd name="T18" fmla="*/ 166 w 1088"/>
                <a:gd name="T19" fmla="*/ 574 h 864"/>
                <a:gd name="T20" fmla="*/ 166 w 1088"/>
                <a:gd name="T21" fmla="*/ 636 h 864"/>
                <a:gd name="T22" fmla="*/ 47 w 1088"/>
                <a:gd name="T23" fmla="*/ 598 h 864"/>
                <a:gd name="T24" fmla="*/ 166 w 1088"/>
                <a:gd name="T25" fmla="*/ 636 h 864"/>
                <a:gd name="T26" fmla="*/ 313 w 1088"/>
                <a:gd name="T27" fmla="*/ 574 h 864"/>
                <a:gd name="T28" fmla="*/ 194 w 1088"/>
                <a:gd name="T29" fmla="*/ 536 h 864"/>
                <a:gd name="T30" fmla="*/ 313 w 1088"/>
                <a:gd name="T31" fmla="*/ 574 h 864"/>
                <a:gd name="T32" fmla="*/ 313 w 1088"/>
                <a:gd name="T33" fmla="*/ 636 h 864"/>
                <a:gd name="T34" fmla="*/ 194 w 1088"/>
                <a:gd name="T35" fmla="*/ 598 h 864"/>
                <a:gd name="T36" fmla="*/ 313 w 1088"/>
                <a:gd name="T37" fmla="*/ 636 h 864"/>
                <a:gd name="T38" fmla="*/ 461 w 1088"/>
                <a:gd name="T39" fmla="*/ 574 h 864"/>
                <a:gd name="T40" fmla="*/ 342 w 1088"/>
                <a:gd name="T41" fmla="*/ 536 h 864"/>
                <a:gd name="T42" fmla="*/ 461 w 1088"/>
                <a:gd name="T43" fmla="*/ 574 h 864"/>
                <a:gd name="T44" fmla="*/ 461 w 1088"/>
                <a:gd name="T45" fmla="*/ 636 h 864"/>
                <a:gd name="T46" fmla="*/ 342 w 1088"/>
                <a:gd name="T47" fmla="*/ 598 h 864"/>
                <a:gd name="T48" fmla="*/ 461 w 1088"/>
                <a:gd name="T49" fmla="*/ 636 h 864"/>
                <a:gd name="T50" fmla="*/ 221 w 1088"/>
                <a:gd name="T51" fmla="*/ 457 h 864"/>
                <a:gd name="T52" fmla="*/ 335 w 1088"/>
                <a:gd name="T53" fmla="*/ 67 h 864"/>
                <a:gd name="T54" fmla="*/ 268 w 1088"/>
                <a:gd name="T55" fmla="*/ 67 h 864"/>
                <a:gd name="T56" fmla="*/ 221 w 1088"/>
                <a:gd name="T57" fmla="*/ 457 h 864"/>
                <a:gd name="T58" fmla="*/ 71 w 1088"/>
                <a:gd name="T59" fmla="*/ 457 h 864"/>
                <a:gd name="T60" fmla="*/ 187 w 1088"/>
                <a:gd name="T61" fmla="*/ 0 h 864"/>
                <a:gd name="T62" fmla="*/ 118 w 1088"/>
                <a:gd name="T63" fmla="*/ 0 h 864"/>
                <a:gd name="T64" fmla="*/ 71 w 1088"/>
                <a:gd name="T65" fmla="*/ 45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88" h="864">
                  <a:moveTo>
                    <a:pt x="1088" y="864"/>
                  </a:moveTo>
                  <a:lnTo>
                    <a:pt x="1088" y="472"/>
                  </a:lnTo>
                  <a:lnTo>
                    <a:pt x="1086" y="472"/>
                  </a:lnTo>
                  <a:lnTo>
                    <a:pt x="667" y="181"/>
                  </a:lnTo>
                  <a:lnTo>
                    <a:pt x="667" y="386"/>
                  </a:lnTo>
                  <a:lnTo>
                    <a:pt x="375" y="181"/>
                  </a:lnTo>
                  <a:lnTo>
                    <a:pt x="375" y="472"/>
                  </a:lnTo>
                  <a:lnTo>
                    <a:pt x="0" y="472"/>
                  </a:lnTo>
                  <a:lnTo>
                    <a:pt x="0" y="864"/>
                  </a:lnTo>
                  <a:lnTo>
                    <a:pt x="851" y="864"/>
                  </a:lnTo>
                  <a:lnTo>
                    <a:pt x="851" y="681"/>
                  </a:lnTo>
                  <a:lnTo>
                    <a:pt x="960" y="681"/>
                  </a:lnTo>
                  <a:lnTo>
                    <a:pt x="960" y="864"/>
                  </a:lnTo>
                  <a:lnTo>
                    <a:pt x="1088" y="864"/>
                  </a:lnTo>
                  <a:lnTo>
                    <a:pt x="1088" y="864"/>
                  </a:lnTo>
                  <a:close/>
                  <a:moveTo>
                    <a:pt x="166" y="574"/>
                  </a:moveTo>
                  <a:lnTo>
                    <a:pt x="47" y="574"/>
                  </a:lnTo>
                  <a:lnTo>
                    <a:pt x="47" y="536"/>
                  </a:lnTo>
                  <a:lnTo>
                    <a:pt x="166" y="536"/>
                  </a:lnTo>
                  <a:lnTo>
                    <a:pt x="166" y="574"/>
                  </a:lnTo>
                  <a:lnTo>
                    <a:pt x="166" y="574"/>
                  </a:lnTo>
                  <a:close/>
                  <a:moveTo>
                    <a:pt x="166" y="636"/>
                  </a:moveTo>
                  <a:lnTo>
                    <a:pt x="47" y="636"/>
                  </a:lnTo>
                  <a:lnTo>
                    <a:pt x="47" y="598"/>
                  </a:lnTo>
                  <a:lnTo>
                    <a:pt x="166" y="598"/>
                  </a:lnTo>
                  <a:lnTo>
                    <a:pt x="166" y="636"/>
                  </a:lnTo>
                  <a:lnTo>
                    <a:pt x="166" y="636"/>
                  </a:lnTo>
                  <a:close/>
                  <a:moveTo>
                    <a:pt x="313" y="574"/>
                  </a:moveTo>
                  <a:lnTo>
                    <a:pt x="194" y="574"/>
                  </a:lnTo>
                  <a:lnTo>
                    <a:pt x="194" y="536"/>
                  </a:lnTo>
                  <a:lnTo>
                    <a:pt x="313" y="536"/>
                  </a:lnTo>
                  <a:lnTo>
                    <a:pt x="313" y="574"/>
                  </a:lnTo>
                  <a:lnTo>
                    <a:pt x="313" y="574"/>
                  </a:lnTo>
                  <a:close/>
                  <a:moveTo>
                    <a:pt x="313" y="636"/>
                  </a:moveTo>
                  <a:lnTo>
                    <a:pt x="194" y="636"/>
                  </a:lnTo>
                  <a:lnTo>
                    <a:pt x="194" y="598"/>
                  </a:lnTo>
                  <a:lnTo>
                    <a:pt x="313" y="598"/>
                  </a:lnTo>
                  <a:lnTo>
                    <a:pt x="313" y="636"/>
                  </a:lnTo>
                  <a:lnTo>
                    <a:pt x="313" y="636"/>
                  </a:lnTo>
                  <a:close/>
                  <a:moveTo>
                    <a:pt x="461" y="574"/>
                  </a:moveTo>
                  <a:lnTo>
                    <a:pt x="342" y="574"/>
                  </a:lnTo>
                  <a:lnTo>
                    <a:pt x="342" y="536"/>
                  </a:lnTo>
                  <a:lnTo>
                    <a:pt x="461" y="536"/>
                  </a:lnTo>
                  <a:lnTo>
                    <a:pt x="461" y="574"/>
                  </a:lnTo>
                  <a:lnTo>
                    <a:pt x="461" y="574"/>
                  </a:lnTo>
                  <a:close/>
                  <a:moveTo>
                    <a:pt x="461" y="636"/>
                  </a:moveTo>
                  <a:lnTo>
                    <a:pt x="342" y="636"/>
                  </a:lnTo>
                  <a:lnTo>
                    <a:pt x="342" y="598"/>
                  </a:lnTo>
                  <a:lnTo>
                    <a:pt x="461" y="598"/>
                  </a:lnTo>
                  <a:lnTo>
                    <a:pt x="461" y="636"/>
                  </a:lnTo>
                  <a:lnTo>
                    <a:pt x="461" y="636"/>
                  </a:lnTo>
                  <a:close/>
                  <a:moveTo>
                    <a:pt x="221" y="457"/>
                  </a:moveTo>
                  <a:lnTo>
                    <a:pt x="344" y="457"/>
                  </a:lnTo>
                  <a:lnTo>
                    <a:pt x="335" y="67"/>
                  </a:lnTo>
                  <a:lnTo>
                    <a:pt x="297" y="67"/>
                  </a:lnTo>
                  <a:lnTo>
                    <a:pt x="268" y="67"/>
                  </a:lnTo>
                  <a:lnTo>
                    <a:pt x="228" y="67"/>
                  </a:lnTo>
                  <a:lnTo>
                    <a:pt x="221" y="457"/>
                  </a:lnTo>
                  <a:lnTo>
                    <a:pt x="221" y="457"/>
                  </a:lnTo>
                  <a:close/>
                  <a:moveTo>
                    <a:pt x="71" y="457"/>
                  </a:moveTo>
                  <a:lnTo>
                    <a:pt x="197" y="457"/>
                  </a:lnTo>
                  <a:lnTo>
                    <a:pt x="187" y="0"/>
                  </a:lnTo>
                  <a:lnTo>
                    <a:pt x="149" y="0"/>
                  </a:lnTo>
                  <a:lnTo>
                    <a:pt x="118" y="0"/>
                  </a:lnTo>
                  <a:lnTo>
                    <a:pt x="80" y="0"/>
                  </a:lnTo>
                  <a:lnTo>
                    <a:pt x="71" y="457"/>
                  </a:lnTo>
                  <a:lnTo>
                    <a:pt x="71" y="45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78" name="Icon"/>
            <p:cNvSpPr>
              <a:spLocks noEditPoints="1"/>
            </p:cNvSpPr>
            <p:nvPr/>
          </p:nvSpPr>
          <p:spPr bwMode="auto">
            <a:xfrm>
              <a:off x="9734534" y="5901146"/>
              <a:ext cx="320204" cy="353295"/>
            </a:xfrm>
            <a:custGeom>
              <a:avLst/>
              <a:gdLst>
                <a:gd name="T0" fmla="*/ 39 w 136"/>
                <a:gd name="T1" fmla="*/ 139 h 151"/>
                <a:gd name="T2" fmla="*/ 35 w 136"/>
                <a:gd name="T3" fmla="*/ 151 h 151"/>
                <a:gd name="T4" fmla="*/ 32 w 136"/>
                <a:gd name="T5" fmla="*/ 151 h 151"/>
                <a:gd name="T6" fmla="*/ 0 w 136"/>
                <a:gd name="T7" fmla="*/ 119 h 151"/>
                <a:gd name="T8" fmla="*/ 32 w 136"/>
                <a:gd name="T9" fmla="*/ 86 h 151"/>
                <a:gd name="T10" fmla="*/ 35 w 136"/>
                <a:gd name="T11" fmla="*/ 86 h 151"/>
                <a:gd name="T12" fmla="*/ 39 w 136"/>
                <a:gd name="T13" fmla="*/ 99 h 151"/>
                <a:gd name="T14" fmla="*/ 39 w 136"/>
                <a:gd name="T15" fmla="*/ 139 h 151"/>
                <a:gd name="T16" fmla="*/ 104 w 136"/>
                <a:gd name="T17" fmla="*/ 86 h 151"/>
                <a:gd name="T18" fmla="*/ 101 w 136"/>
                <a:gd name="T19" fmla="*/ 86 h 151"/>
                <a:gd name="T20" fmla="*/ 97 w 136"/>
                <a:gd name="T21" fmla="*/ 99 h 151"/>
                <a:gd name="T22" fmla="*/ 97 w 136"/>
                <a:gd name="T23" fmla="*/ 139 h 151"/>
                <a:gd name="T24" fmla="*/ 101 w 136"/>
                <a:gd name="T25" fmla="*/ 151 h 151"/>
                <a:gd name="T26" fmla="*/ 104 w 136"/>
                <a:gd name="T27" fmla="*/ 151 h 151"/>
                <a:gd name="T28" fmla="*/ 136 w 136"/>
                <a:gd name="T29" fmla="*/ 119 h 151"/>
                <a:gd name="T30" fmla="*/ 104 w 136"/>
                <a:gd name="T31" fmla="*/ 86 h 151"/>
                <a:gd name="T32" fmla="*/ 21 w 136"/>
                <a:gd name="T33" fmla="*/ 84 h 151"/>
                <a:gd name="T34" fmla="*/ 18 w 136"/>
                <a:gd name="T35" fmla="*/ 61 h 151"/>
                <a:gd name="T36" fmla="*/ 68 w 136"/>
                <a:gd name="T37" fmla="*/ 15 h 151"/>
                <a:gd name="T38" fmla="*/ 118 w 136"/>
                <a:gd name="T39" fmla="*/ 61 h 151"/>
                <a:gd name="T40" fmla="*/ 115 w 136"/>
                <a:gd name="T41" fmla="*/ 84 h 151"/>
                <a:gd name="T42" fmla="*/ 127 w 136"/>
                <a:gd name="T43" fmla="*/ 91 h 151"/>
                <a:gd name="T44" fmla="*/ 133 w 136"/>
                <a:gd name="T45" fmla="*/ 61 h 151"/>
                <a:gd name="T46" fmla="*/ 68 w 136"/>
                <a:gd name="T47" fmla="*/ 0 h 151"/>
                <a:gd name="T48" fmla="*/ 3 w 136"/>
                <a:gd name="T49" fmla="*/ 61 h 151"/>
                <a:gd name="T50" fmla="*/ 9 w 136"/>
                <a:gd name="T51" fmla="*/ 91 h 151"/>
                <a:gd name="T52" fmla="*/ 21 w 136"/>
                <a:gd name="T53" fmla="*/ 8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6" h="151">
                  <a:moveTo>
                    <a:pt x="39" y="139"/>
                  </a:moveTo>
                  <a:cubicBezTo>
                    <a:pt x="39" y="146"/>
                    <a:pt x="37" y="150"/>
                    <a:pt x="35" y="151"/>
                  </a:cubicBezTo>
                  <a:cubicBezTo>
                    <a:pt x="32" y="151"/>
                    <a:pt x="32" y="151"/>
                    <a:pt x="32" y="151"/>
                  </a:cubicBezTo>
                  <a:cubicBezTo>
                    <a:pt x="14" y="151"/>
                    <a:pt x="0" y="136"/>
                    <a:pt x="0" y="119"/>
                  </a:cubicBezTo>
                  <a:cubicBezTo>
                    <a:pt x="0" y="101"/>
                    <a:pt x="14" y="86"/>
                    <a:pt x="32" y="86"/>
                  </a:cubicBezTo>
                  <a:cubicBezTo>
                    <a:pt x="35" y="86"/>
                    <a:pt x="35" y="86"/>
                    <a:pt x="35" y="86"/>
                  </a:cubicBezTo>
                  <a:cubicBezTo>
                    <a:pt x="37" y="87"/>
                    <a:pt x="39" y="92"/>
                    <a:pt x="39" y="99"/>
                  </a:cubicBezTo>
                  <a:cubicBezTo>
                    <a:pt x="39" y="139"/>
                    <a:pt x="39" y="139"/>
                    <a:pt x="39" y="139"/>
                  </a:cubicBezTo>
                  <a:moveTo>
                    <a:pt x="104" y="86"/>
                  </a:moveTo>
                  <a:cubicBezTo>
                    <a:pt x="101" y="86"/>
                    <a:pt x="101" y="86"/>
                    <a:pt x="101" y="86"/>
                  </a:cubicBezTo>
                  <a:cubicBezTo>
                    <a:pt x="99" y="87"/>
                    <a:pt x="97" y="92"/>
                    <a:pt x="97" y="99"/>
                  </a:cubicBezTo>
                  <a:cubicBezTo>
                    <a:pt x="97" y="139"/>
                    <a:pt x="97" y="139"/>
                    <a:pt x="97" y="139"/>
                  </a:cubicBezTo>
                  <a:cubicBezTo>
                    <a:pt x="97" y="146"/>
                    <a:pt x="99" y="150"/>
                    <a:pt x="101" y="151"/>
                  </a:cubicBezTo>
                  <a:cubicBezTo>
                    <a:pt x="104" y="151"/>
                    <a:pt x="104" y="151"/>
                    <a:pt x="104" y="151"/>
                  </a:cubicBezTo>
                  <a:cubicBezTo>
                    <a:pt x="122" y="151"/>
                    <a:pt x="136" y="136"/>
                    <a:pt x="136" y="119"/>
                  </a:cubicBezTo>
                  <a:cubicBezTo>
                    <a:pt x="136" y="101"/>
                    <a:pt x="122" y="86"/>
                    <a:pt x="104" y="86"/>
                  </a:cubicBezTo>
                  <a:moveTo>
                    <a:pt x="21" y="84"/>
                  </a:moveTo>
                  <a:cubicBezTo>
                    <a:pt x="19" y="77"/>
                    <a:pt x="18" y="69"/>
                    <a:pt x="18" y="61"/>
                  </a:cubicBezTo>
                  <a:cubicBezTo>
                    <a:pt x="18" y="29"/>
                    <a:pt x="40" y="15"/>
                    <a:pt x="68" y="15"/>
                  </a:cubicBezTo>
                  <a:cubicBezTo>
                    <a:pt x="96" y="15"/>
                    <a:pt x="118" y="29"/>
                    <a:pt x="118" y="61"/>
                  </a:cubicBezTo>
                  <a:cubicBezTo>
                    <a:pt x="118" y="69"/>
                    <a:pt x="117" y="77"/>
                    <a:pt x="115" y="84"/>
                  </a:cubicBezTo>
                  <a:cubicBezTo>
                    <a:pt x="119" y="86"/>
                    <a:pt x="124" y="88"/>
                    <a:pt x="127" y="91"/>
                  </a:cubicBezTo>
                  <a:cubicBezTo>
                    <a:pt x="131" y="82"/>
                    <a:pt x="133" y="71"/>
                    <a:pt x="133" y="61"/>
                  </a:cubicBezTo>
                  <a:cubicBezTo>
                    <a:pt x="133" y="19"/>
                    <a:pt x="100" y="0"/>
                    <a:pt x="68" y="0"/>
                  </a:cubicBezTo>
                  <a:cubicBezTo>
                    <a:pt x="36" y="0"/>
                    <a:pt x="3" y="19"/>
                    <a:pt x="3" y="61"/>
                  </a:cubicBezTo>
                  <a:cubicBezTo>
                    <a:pt x="3" y="71"/>
                    <a:pt x="5" y="82"/>
                    <a:pt x="9" y="91"/>
                  </a:cubicBezTo>
                  <a:cubicBezTo>
                    <a:pt x="12" y="88"/>
                    <a:pt x="17" y="86"/>
                    <a:pt x="21" y="8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79" name="Icon"/>
            <p:cNvSpPr>
              <a:spLocks noEditPoints="1"/>
            </p:cNvSpPr>
            <p:nvPr/>
          </p:nvSpPr>
          <p:spPr bwMode="auto">
            <a:xfrm>
              <a:off x="10223085" y="5873269"/>
              <a:ext cx="409048" cy="409048"/>
            </a:xfrm>
            <a:custGeom>
              <a:avLst/>
              <a:gdLst>
                <a:gd name="T0" fmla="*/ 218 w 436"/>
                <a:gd name="T1" fmla="*/ 247 h 436"/>
                <a:gd name="T2" fmla="*/ 189 w 436"/>
                <a:gd name="T3" fmla="*/ 218 h 436"/>
                <a:gd name="T4" fmla="*/ 218 w 436"/>
                <a:gd name="T5" fmla="*/ 189 h 436"/>
                <a:gd name="T6" fmla="*/ 247 w 436"/>
                <a:gd name="T7" fmla="*/ 218 h 436"/>
                <a:gd name="T8" fmla="*/ 218 w 436"/>
                <a:gd name="T9" fmla="*/ 247 h 436"/>
                <a:gd name="T10" fmla="*/ 436 w 436"/>
                <a:gd name="T11" fmla="*/ 218 h 436"/>
                <a:gd name="T12" fmla="*/ 218 w 436"/>
                <a:gd name="T13" fmla="*/ 436 h 436"/>
                <a:gd name="T14" fmla="*/ 0 w 436"/>
                <a:gd name="T15" fmla="*/ 218 h 436"/>
                <a:gd name="T16" fmla="*/ 218 w 436"/>
                <a:gd name="T17" fmla="*/ 0 h 436"/>
                <a:gd name="T18" fmla="*/ 436 w 436"/>
                <a:gd name="T19" fmla="*/ 218 h 436"/>
                <a:gd name="T20" fmla="*/ 400 w 436"/>
                <a:gd name="T21" fmla="*/ 218 h 436"/>
                <a:gd name="T22" fmla="*/ 218 w 436"/>
                <a:gd name="T23" fmla="*/ 35 h 436"/>
                <a:gd name="T24" fmla="*/ 35 w 436"/>
                <a:gd name="T25" fmla="*/ 218 h 436"/>
                <a:gd name="T26" fmla="*/ 218 w 436"/>
                <a:gd name="T27" fmla="*/ 400 h 436"/>
                <a:gd name="T28" fmla="*/ 400 w 436"/>
                <a:gd name="T29" fmla="*/ 218 h 436"/>
                <a:gd name="T30" fmla="*/ 378 w 436"/>
                <a:gd name="T31" fmla="*/ 218 h 436"/>
                <a:gd name="T32" fmla="*/ 298 w 436"/>
                <a:gd name="T33" fmla="*/ 80 h 436"/>
                <a:gd name="T34" fmla="*/ 242 w 436"/>
                <a:gd name="T35" fmla="*/ 176 h 436"/>
                <a:gd name="T36" fmla="*/ 267 w 436"/>
                <a:gd name="T37" fmla="*/ 218 h 436"/>
                <a:gd name="T38" fmla="*/ 378 w 436"/>
                <a:gd name="T39" fmla="*/ 218 h 436"/>
                <a:gd name="T40" fmla="*/ 378 w 436"/>
                <a:gd name="T41" fmla="*/ 218 h 436"/>
                <a:gd name="T42" fmla="*/ 242 w 436"/>
                <a:gd name="T43" fmla="*/ 261 h 436"/>
                <a:gd name="T44" fmla="*/ 218 w 436"/>
                <a:gd name="T45" fmla="*/ 267 h 436"/>
                <a:gd name="T46" fmla="*/ 193 w 436"/>
                <a:gd name="T47" fmla="*/ 260 h 436"/>
                <a:gd name="T48" fmla="*/ 138 w 436"/>
                <a:gd name="T49" fmla="*/ 357 h 436"/>
                <a:gd name="T50" fmla="*/ 218 w 436"/>
                <a:gd name="T51" fmla="*/ 378 h 436"/>
                <a:gd name="T52" fmla="*/ 298 w 436"/>
                <a:gd name="T53" fmla="*/ 357 h 436"/>
                <a:gd name="T54" fmla="*/ 242 w 436"/>
                <a:gd name="T55" fmla="*/ 261 h 436"/>
                <a:gd name="T56" fmla="*/ 169 w 436"/>
                <a:gd name="T57" fmla="*/ 218 h 436"/>
                <a:gd name="T58" fmla="*/ 193 w 436"/>
                <a:gd name="T59" fmla="*/ 176 h 436"/>
                <a:gd name="T60" fmla="*/ 137 w 436"/>
                <a:gd name="T61" fmla="*/ 80 h 436"/>
                <a:gd name="T62" fmla="*/ 58 w 436"/>
                <a:gd name="T63" fmla="*/ 218 h 436"/>
                <a:gd name="T64" fmla="*/ 58 w 436"/>
                <a:gd name="T65" fmla="*/ 218 h 436"/>
                <a:gd name="T66" fmla="*/ 169 w 436"/>
                <a:gd name="T67" fmla="*/ 218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6" h="436">
                  <a:moveTo>
                    <a:pt x="218" y="247"/>
                  </a:moveTo>
                  <a:cubicBezTo>
                    <a:pt x="202" y="247"/>
                    <a:pt x="189" y="234"/>
                    <a:pt x="189" y="218"/>
                  </a:cubicBezTo>
                  <a:cubicBezTo>
                    <a:pt x="189" y="202"/>
                    <a:pt x="202" y="189"/>
                    <a:pt x="218" y="189"/>
                  </a:cubicBezTo>
                  <a:cubicBezTo>
                    <a:pt x="234" y="189"/>
                    <a:pt x="247" y="202"/>
                    <a:pt x="247" y="218"/>
                  </a:cubicBezTo>
                  <a:cubicBezTo>
                    <a:pt x="247" y="234"/>
                    <a:pt x="234" y="247"/>
                    <a:pt x="218" y="247"/>
                  </a:cubicBezTo>
                  <a:close/>
                  <a:moveTo>
                    <a:pt x="436" y="218"/>
                  </a:moveTo>
                  <a:cubicBezTo>
                    <a:pt x="436" y="338"/>
                    <a:pt x="338" y="436"/>
                    <a:pt x="218" y="436"/>
                  </a:cubicBezTo>
                  <a:cubicBezTo>
                    <a:pt x="97" y="436"/>
                    <a:pt x="0" y="338"/>
                    <a:pt x="0" y="218"/>
                  </a:cubicBezTo>
                  <a:cubicBezTo>
                    <a:pt x="0" y="97"/>
                    <a:pt x="97" y="0"/>
                    <a:pt x="218" y="0"/>
                  </a:cubicBezTo>
                  <a:cubicBezTo>
                    <a:pt x="338" y="0"/>
                    <a:pt x="436" y="97"/>
                    <a:pt x="436" y="218"/>
                  </a:cubicBezTo>
                  <a:close/>
                  <a:moveTo>
                    <a:pt x="400" y="218"/>
                  </a:moveTo>
                  <a:cubicBezTo>
                    <a:pt x="400" y="117"/>
                    <a:pt x="318" y="35"/>
                    <a:pt x="218" y="35"/>
                  </a:cubicBezTo>
                  <a:cubicBezTo>
                    <a:pt x="117" y="35"/>
                    <a:pt x="35" y="117"/>
                    <a:pt x="35" y="218"/>
                  </a:cubicBezTo>
                  <a:cubicBezTo>
                    <a:pt x="35" y="318"/>
                    <a:pt x="117" y="400"/>
                    <a:pt x="218" y="400"/>
                  </a:cubicBezTo>
                  <a:cubicBezTo>
                    <a:pt x="318" y="400"/>
                    <a:pt x="400" y="318"/>
                    <a:pt x="400" y="218"/>
                  </a:cubicBezTo>
                  <a:close/>
                  <a:moveTo>
                    <a:pt x="378" y="218"/>
                  </a:moveTo>
                  <a:cubicBezTo>
                    <a:pt x="378" y="159"/>
                    <a:pt x="346" y="107"/>
                    <a:pt x="298" y="80"/>
                  </a:cubicBezTo>
                  <a:cubicBezTo>
                    <a:pt x="242" y="176"/>
                    <a:pt x="242" y="176"/>
                    <a:pt x="242" y="176"/>
                  </a:cubicBezTo>
                  <a:cubicBezTo>
                    <a:pt x="257" y="184"/>
                    <a:pt x="267" y="200"/>
                    <a:pt x="267" y="218"/>
                  </a:cubicBezTo>
                  <a:cubicBezTo>
                    <a:pt x="378" y="218"/>
                    <a:pt x="378" y="218"/>
                    <a:pt x="378" y="218"/>
                  </a:cubicBezTo>
                  <a:cubicBezTo>
                    <a:pt x="378" y="218"/>
                    <a:pt x="378" y="218"/>
                    <a:pt x="378" y="218"/>
                  </a:cubicBezTo>
                  <a:close/>
                  <a:moveTo>
                    <a:pt x="242" y="261"/>
                  </a:moveTo>
                  <a:cubicBezTo>
                    <a:pt x="235" y="265"/>
                    <a:pt x="227" y="267"/>
                    <a:pt x="218" y="267"/>
                  </a:cubicBezTo>
                  <a:cubicBezTo>
                    <a:pt x="209" y="267"/>
                    <a:pt x="200" y="265"/>
                    <a:pt x="193" y="260"/>
                  </a:cubicBezTo>
                  <a:cubicBezTo>
                    <a:pt x="138" y="357"/>
                    <a:pt x="138" y="357"/>
                    <a:pt x="138" y="357"/>
                  </a:cubicBezTo>
                  <a:cubicBezTo>
                    <a:pt x="161" y="371"/>
                    <a:pt x="189" y="378"/>
                    <a:pt x="218" y="378"/>
                  </a:cubicBezTo>
                  <a:cubicBezTo>
                    <a:pt x="247" y="378"/>
                    <a:pt x="274" y="371"/>
                    <a:pt x="298" y="357"/>
                  </a:cubicBezTo>
                  <a:cubicBezTo>
                    <a:pt x="242" y="261"/>
                    <a:pt x="242" y="261"/>
                    <a:pt x="242" y="261"/>
                  </a:cubicBezTo>
                  <a:close/>
                  <a:moveTo>
                    <a:pt x="169" y="218"/>
                  </a:moveTo>
                  <a:cubicBezTo>
                    <a:pt x="169" y="200"/>
                    <a:pt x="179" y="185"/>
                    <a:pt x="193" y="176"/>
                  </a:cubicBezTo>
                  <a:cubicBezTo>
                    <a:pt x="137" y="80"/>
                    <a:pt x="137" y="80"/>
                    <a:pt x="137" y="80"/>
                  </a:cubicBezTo>
                  <a:cubicBezTo>
                    <a:pt x="90" y="107"/>
                    <a:pt x="58" y="159"/>
                    <a:pt x="58" y="218"/>
                  </a:cubicBezTo>
                  <a:cubicBezTo>
                    <a:pt x="58" y="218"/>
                    <a:pt x="58" y="218"/>
                    <a:pt x="58" y="218"/>
                  </a:cubicBezTo>
                  <a:cubicBezTo>
                    <a:pt x="169" y="218"/>
                    <a:pt x="169" y="218"/>
                    <a:pt x="169" y="21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80" name="Icon"/>
            <p:cNvSpPr>
              <a:spLocks/>
            </p:cNvSpPr>
            <p:nvPr/>
          </p:nvSpPr>
          <p:spPr bwMode="auto">
            <a:xfrm>
              <a:off x="10800481" y="5866595"/>
              <a:ext cx="435315" cy="422397"/>
            </a:xfrm>
            <a:custGeom>
              <a:avLst/>
              <a:gdLst>
                <a:gd name="T0" fmla="*/ 106 w 282"/>
                <a:gd name="T1" fmla="*/ 274 h 274"/>
                <a:gd name="T2" fmla="*/ 177 w 282"/>
                <a:gd name="T3" fmla="*/ 155 h 274"/>
                <a:gd name="T4" fmla="*/ 265 w 282"/>
                <a:gd name="T5" fmla="*/ 156 h 274"/>
                <a:gd name="T6" fmla="*/ 265 w 282"/>
                <a:gd name="T7" fmla="*/ 156 h 274"/>
                <a:gd name="T8" fmla="*/ 282 w 282"/>
                <a:gd name="T9" fmla="*/ 140 h 274"/>
                <a:gd name="T10" fmla="*/ 266 w 282"/>
                <a:gd name="T11" fmla="*/ 123 h 274"/>
                <a:gd name="T12" fmla="*/ 266 w 282"/>
                <a:gd name="T13" fmla="*/ 123 h 274"/>
                <a:gd name="T14" fmla="*/ 177 w 282"/>
                <a:gd name="T15" fmla="*/ 122 h 274"/>
                <a:gd name="T16" fmla="*/ 111 w 282"/>
                <a:gd name="T17" fmla="*/ 1 h 274"/>
                <a:gd name="T18" fmla="*/ 78 w 282"/>
                <a:gd name="T19" fmla="*/ 0 h 274"/>
                <a:gd name="T20" fmla="*/ 113 w 282"/>
                <a:gd name="T21" fmla="*/ 122 h 274"/>
                <a:gd name="T22" fmla="*/ 50 w 282"/>
                <a:gd name="T23" fmla="*/ 121 h 274"/>
                <a:gd name="T24" fmla="*/ 27 w 282"/>
                <a:gd name="T25" fmla="*/ 92 h 274"/>
                <a:gd name="T26" fmla="*/ 2 w 282"/>
                <a:gd name="T27" fmla="*/ 92 h 274"/>
                <a:gd name="T28" fmla="*/ 15 w 282"/>
                <a:gd name="T29" fmla="*/ 135 h 274"/>
                <a:gd name="T30" fmla="*/ 0 w 282"/>
                <a:gd name="T31" fmla="*/ 178 h 274"/>
                <a:gd name="T32" fmla="*/ 26 w 282"/>
                <a:gd name="T33" fmla="*/ 179 h 274"/>
                <a:gd name="T34" fmla="*/ 49 w 282"/>
                <a:gd name="T35" fmla="*/ 151 h 274"/>
                <a:gd name="T36" fmla="*/ 112 w 282"/>
                <a:gd name="T37" fmla="*/ 153 h 274"/>
                <a:gd name="T38" fmla="*/ 73 w 282"/>
                <a:gd name="T39" fmla="*/ 273 h 274"/>
                <a:gd name="T40" fmla="*/ 106 w 282"/>
                <a:gd name="T41"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2" h="274">
                  <a:moveTo>
                    <a:pt x="106" y="274"/>
                  </a:moveTo>
                  <a:cubicBezTo>
                    <a:pt x="177" y="155"/>
                    <a:pt x="177" y="155"/>
                    <a:pt x="177" y="155"/>
                  </a:cubicBezTo>
                  <a:cubicBezTo>
                    <a:pt x="265" y="156"/>
                    <a:pt x="265" y="156"/>
                    <a:pt x="265" y="156"/>
                  </a:cubicBezTo>
                  <a:cubicBezTo>
                    <a:pt x="265" y="156"/>
                    <a:pt x="265" y="156"/>
                    <a:pt x="265" y="156"/>
                  </a:cubicBezTo>
                  <a:cubicBezTo>
                    <a:pt x="274" y="156"/>
                    <a:pt x="281" y="149"/>
                    <a:pt x="282" y="140"/>
                  </a:cubicBezTo>
                  <a:cubicBezTo>
                    <a:pt x="282" y="131"/>
                    <a:pt x="275" y="124"/>
                    <a:pt x="266" y="123"/>
                  </a:cubicBezTo>
                  <a:cubicBezTo>
                    <a:pt x="266" y="123"/>
                    <a:pt x="266" y="123"/>
                    <a:pt x="266" y="123"/>
                  </a:cubicBezTo>
                  <a:cubicBezTo>
                    <a:pt x="177" y="122"/>
                    <a:pt x="177" y="122"/>
                    <a:pt x="177" y="122"/>
                  </a:cubicBezTo>
                  <a:cubicBezTo>
                    <a:pt x="111" y="1"/>
                    <a:pt x="111" y="1"/>
                    <a:pt x="111" y="1"/>
                  </a:cubicBezTo>
                  <a:cubicBezTo>
                    <a:pt x="78" y="0"/>
                    <a:pt x="78" y="0"/>
                    <a:pt x="78" y="0"/>
                  </a:cubicBezTo>
                  <a:cubicBezTo>
                    <a:pt x="113" y="122"/>
                    <a:pt x="113" y="122"/>
                    <a:pt x="113" y="122"/>
                  </a:cubicBezTo>
                  <a:cubicBezTo>
                    <a:pt x="50" y="121"/>
                    <a:pt x="50" y="121"/>
                    <a:pt x="50" y="121"/>
                  </a:cubicBezTo>
                  <a:cubicBezTo>
                    <a:pt x="27" y="92"/>
                    <a:pt x="27" y="92"/>
                    <a:pt x="27" y="92"/>
                  </a:cubicBezTo>
                  <a:cubicBezTo>
                    <a:pt x="2" y="92"/>
                    <a:pt x="2" y="92"/>
                    <a:pt x="2" y="92"/>
                  </a:cubicBezTo>
                  <a:cubicBezTo>
                    <a:pt x="15" y="135"/>
                    <a:pt x="15" y="135"/>
                    <a:pt x="15" y="135"/>
                  </a:cubicBezTo>
                  <a:cubicBezTo>
                    <a:pt x="0" y="178"/>
                    <a:pt x="0" y="178"/>
                    <a:pt x="0" y="178"/>
                  </a:cubicBezTo>
                  <a:cubicBezTo>
                    <a:pt x="26" y="179"/>
                    <a:pt x="26" y="179"/>
                    <a:pt x="26" y="179"/>
                  </a:cubicBezTo>
                  <a:cubicBezTo>
                    <a:pt x="49" y="151"/>
                    <a:pt x="49" y="151"/>
                    <a:pt x="49" y="151"/>
                  </a:cubicBezTo>
                  <a:cubicBezTo>
                    <a:pt x="112" y="153"/>
                    <a:pt x="112" y="153"/>
                    <a:pt x="112" y="153"/>
                  </a:cubicBezTo>
                  <a:cubicBezTo>
                    <a:pt x="73" y="273"/>
                    <a:pt x="73" y="273"/>
                    <a:pt x="73" y="273"/>
                  </a:cubicBezTo>
                  <a:lnTo>
                    <a:pt x="106" y="27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81" name="Icon"/>
            <p:cNvSpPr>
              <a:spLocks noEditPoints="1"/>
            </p:cNvSpPr>
            <p:nvPr/>
          </p:nvSpPr>
          <p:spPr bwMode="auto">
            <a:xfrm>
              <a:off x="6600297" y="5871630"/>
              <a:ext cx="473375" cy="412327"/>
            </a:xfrm>
            <a:custGeom>
              <a:avLst/>
              <a:gdLst>
                <a:gd name="T0" fmla="*/ 427 w 585"/>
                <a:gd name="T1" fmla="*/ 104 h 509"/>
                <a:gd name="T2" fmla="*/ 437 w 585"/>
                <a:gd name="T3" fmla="*/ 283 h 509"/>
                <a:gd name="T4" fmla="*/ 416 w 585"/>
                <a:gd name="T5" fmla="*/ 227 h 509"/>
                <a:gd name="T6" fmla="*/ 437 w 585"/>
                <a:gd name="T7" fmla="*/ 283 h 509"/>
                <a:gd name="T8" fmla="*/ 427 w 585"/>
                <a:gd name="T9" fmla="*/ 15 h 509"/>
                <a:gd name="T10" fmla="*/ 427 w 585"/>
                <a:gd name="T11" fmla="*/ 92 h 509"/>
                <a:gd name="T12" fmla="*/ 401 w 585"/>
                <a:gd name="T13" fmla="*/ 223 h 509"/>
                <a:gd name="T14" fmla="*/ 352 w 585"/>
                <a:gd name="T15" fmla="*/ 260 h 509"/>
                <a:gd name="T16" fmla="*/ 370 w 585"/>
                <a:gd name="T17" fmla="*/ 272 h 509"/>
                <a:gd name="T18" fmla="*/ 498 w 585"/>
                <a:gd name="T19" fmla="*/ 33 h 509"/>
                <a:gd name="T20" fmla="*/ 456 w 585"/>
                <a:gd name="T21" fmla="*/ 100 h 509"/>
                <a:gd name="T22" fmla="*/ 321 w 585"/>
                <a:gd name="T23" fmla="*/ 229 h 509"/>
                <a:gd name="T24" fmla="*/ 358 w 585"/>
                <a:gd name="T25" fmla="*/ 180 h 509"/>
                <a:gd name="T26" fmla="*/ 315 w 585"/>
                <a:gd name="T27" fmla="*/ 231 h 509"/>
                <a:gd name="T28" fmla="*/ 544 w 585"/>
                <a:gd name="T29" fmla="*/ 97 h 509"/>
                <a:gd name="T30" fmla="*/ 484 w 585"/>
                <a:gd name="T31" fmla="*/ 110 h 509"/>
                <a:gd name="T32" fmla="*/ 495 w 585"/>
                <a:gd name="T33" fmla="*/ 128 h 509"/>
                <a:gd name="T34" fmla="*/ 500 w 585"/>
                <a:gd name="T35" fmla="*/ 143 h 509"/>
                <a:gd name="T36" fmla="*/ 555 w 585"/>
                <a:gd name="T37" fmla="*/ 165 h 509"/>
                <a:gd name="T38" fmla="*/ 353 w 585"/>
                <a:gd name="T39" fmla="*/ 143 h 509"/>
                <a:gd name="T40" fmla="*/ 298 w 585"/>
                <a:gd name="T41" fmla="*/ 165 h 509"/>
                <a:gd name="T42" fmla="*/ 498 w 585"/>
                <a:gd name="T43" fmla="*/ 275 h 509"/>
                <a:gd name="T44" fmla="*/ 456 w 585"/>
                <a:gd name="T45" fmla="*/ 208 h 509"/>
                <a:gd name="T46" fmla="*/ 492 w 585"/>
                <a:gd name="T47" fmla="*/ 277 h 509"/>
                <a:gd name="T48" fmla="*/ 401 w 585"/>
                <a:gd name="T49" fmla="*/ 85 h 509"/>
                <a:gd name="T50" fmla="*/ 352 w 585"/>
                <a:gd name="T51" fmla="*/ 48 h 509"/>
                <a:gd name="T52" fmla="*/ 397 w 585"/>
                <a:gd name="T53" fmla="*/ 100 h 509"/>
                <a:gd name="T54" fmla="*/ 495 w 585"/>
                <a:gd name="T55" fmla="*/ 180 h 509"/>
                <a:gd name="T56" fmla="*/ 532 w 585"/>
                <a:gd name="T57" fmla="*/ 229 h 509"/>
                <a:gd name="T58" fmla="*/ 373 w 585"/>
                <a:gd name="T59" fmla="*/ 125 h 509"/>
                <a:gd name="T60" fmla="*/ 306 w 585"/>
                <a:gd name="T61" fmla="*/ 82 h 509"/>
                <a:gd name="T62" fmla="*/ 364 w 585"/>
                <a:gd name="T63" fmla="*/ 130 h 509"/>
                <a:gd name="T64" fmla="*/ 9 w 585"/>
                <a:gd name="T65" fmla="*/ 196 h 509"/>
                <a:gd name="T66" fmla="*/ 182 w 585"/>
                <a:gd name="T67" fmla="*/ 190 h 509"/>
                <a:gd name="T68" fmla="*/ 7 w 585"/>
                <a:gd name="T69" fmla="*/ 185 h 509"/>
                <a:gd name="T70" fmla="*/ 214 w 585"/>
                <a:gd name="T71" fmla="*/ 154 h 509"/>
                <a:gd name="T72" fmla="*/ 223 w 585"/>
                <a:gd name="T73" fmla="*/ 68 h 509"/>
                <a:gd name="T74" fmla="*/ 283 w 585"/>
                <a:gd name="T75" fmla="*/ 248 h 509"/>
                <a:gd name="T76" fmla="*/ 207 w 585"/>
                <a:gd name="T77" fmla="*/ 194 h 509"/>
                <a:gd name="T78" fmla="*/ 283 w 585"/>
                <a:gd name="T79" fmla="*/ 248 h 509"/>
                <a:gd name="T80" fmla="*/ 199 w 585"/>
                <a:gd name="T81" fmla="*/ 160 h 509"/>
                <a:gd name="T82" fmla="*/ 499 w 585"/>
                <a:gd name="T83" fmla="*/ 375 h 509"/>
                <a:gd name="T84" fmla="*/ 210 w 585"/>
                <a:gd name="T85" fmla="*/ 210 h 509"/>
                <a:gd name="T86" fmla="*/ 172 w 585"/>
                <a:gd name="T87" fmla="*/ 376 h 509"/>
                <a:gd name="T88" fmla="*/ 68 w 585"/>
                <a:gd name="T89" fmla="*/ 320 h 509"/>
                <a:gd name="T90" fmla="*/ 260 w 585"/>
                <a:gd name="T91" fmla="*/ 451 h 509"/>
                <a:gd name="T92" fmla="*/ 50 w 585"/>
                <a:gd name="T93" fmla="*/ 425 h 509"/>
                <a:gd name="T94" fmla="*/ 267 w 585"/>
                <a:gd name="T95" fmla="*/ 475 h 509"/>
                <a:gd name="T96" fmla="*/ 361 w 585"/>
                <a:gd name="T97" fmla="*/ 424 h 509"/>
                <a:gd name="T98" fmla="*/ 585 w 585"/>
                <a:gd name="T99" fmla="*/ 430 h 509"/>
                <a:gd name="T100" fmla="*/ 180 w 585"/>
                <a:gd name="T101" fmla="*/ 399 h 509"/>
                <a:gd name="T102" fmla="*/ 359 w 585"/>
                <a:gd name="T103" fmla="*/ 400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09">
                  <a:moveTo>
                    <a:pt x="427" y="204"/>
                  </a:moveTo>
                  <a:cubicBezTo>
                    <a:pt x="399" y="204"/>
                    <a:pt x="377" y="182"/>
                    <a:pt x="377" y="154"/>
                  </a:cubicBezTo>
                  <a:cubicBezTo>
                    <a:pt x="377" y="127"/>
                    <a:pt x="399" y="104"/>
                    <a:pt x="427" y="104"/>
                  </a:cubicBezTo>
                  <a:cubicBezTo>
                    <a:pt x="454" y="104"/>
                    <a:pt x="476" y="127"/>
                    <a:pt x="476" y="154"/>
                  </a:cubicBezTo>
                  <a:cubicBezTo>
                    <a:pt x="476" y="182"/>
                    <a:pt x="454" y="204"/>
                    <a:pt x="427" y="204"/>
                  </a:cubicBezTo>
                  <a:close/>
                  <a:moveTo>
                    <a:pt x="437" y="283"/>
                  </a:moveTo>
                  <a:cubicBezTo>
                    <a:pt x="437" y="227"/>
                    <a:pt x="437" y="227"/>
                    <a:pt x="437" y="227"/>
                  </a:cubicBezTo>
                  <a:cubicBezTo>
                    <a:pt x="437" y="221"/>
                    <a:pt x="433" y="217"/>
                    <a:pt x="427" y="217"/>
                  </a:cubicBezTo>
                  <a:cubicBezTo>
                    <a:pt x="421" y="217"/>
                    <a:pt x="416" y="221"/>
                    <a:pt x="416" y="227"/>
                  </a:cubicBezTo>
                  <a:cubicBezTo>
                    <a:pt x="416" y="283"/>
                    <a:pt x="416" y="283"/>
                    <a:pt x="416" y="283"/>
                  </a:cubicBezTo>
                  <a:cubicBezTo>
                    <a:pt x="416" y="289"/>
                    <a:pt x="421" y="293"/>
                    <a:pt x="427" y="293"/>
                  </a:cubicBezTo>
                  <a:cubicBezTo>
                    <a:pt x="433" y="293"/>
                    <a:pt x="437" y="289"/>
                    <a:pt x="437" y="283"/>
                  </a:cubicBezTo>
                  <a:close/>
                  <a:moveTo>
                    <a:pt x="437" y="81"/>
                  </a:moveTo>
                  <a:cubicBezTo>
                    <a:pt x="437" y="26"/>
                    <a:pt x="437" y="26"/>
                    <a:pt x="437" y="26"/>
                  </a:cubicBezTo>
                  <a:cubicBezTo>
                    <a:pt x="437" y="20"/>
                    <a:pt x="433" y="15"/>
                    <a:pt x="427" y="15"/>
                  </a:cubicBezTo>
                  <a:cubicBezTo>
                    <a:pt x="421" y="15"/>
                    <a:pt x="416" y="20"/>
                    <a:pt x="416" y="26"/>
                  </a:cubicBezTo>
                  <a:cubicBezTo>
                    <a:pt x="416" y="81"/>
                    <a:pt x="416" y="81"/>
                    <a:pt x="416" y="81"/>
                  </a:cubicBezTo>
                  <a:cubicBezTo>
                    <a:pt x="416" y="87"/>
                    <a:pt x="421" y="92"/>
                    <a:pt x="427" y="92"/>
                  </a:cubicBezTo>
                  <a:cubicBezTo>
                    <a:pt x="433" y="92"/>
                    <a:pt x="437" y="87"/>
                    <a:pt x="437" y="81"/>
                  </a:cubicBezTo>
                  <a:close/>
                  <a:moveTo>
                    <a:pt x="370" y="272"/>
                  </a:moveTo>
                  <a:cubicBezTo>
                    <a:pt x="401" y="223"/>
                    <a:pt x="401" y="223"/>
                    <a:pt x="401" y="223"/>
                  </a:cubicBezTo>
                  <a:cubicBezTo>
                    <a:pt x="404" y="218"/>
                    <a:pt x="402" y="211"/>
                    <a:pt x="397" y="208"/>
                  </a:cubicBezTo>
                  <a:cubicBezTo>
                    <a:pt x="392" y="205"/>
                    <a:pt x="386" y="206"/>
                    <a:pt x="383" y="211"/>
                  </a:cubicBezTo>
                  <a:cubicBezTo>
                    <a:pt x="352" y="260"/>
                    <a:pt x="352" y="260"/>
                    <a:pt x="352" y="260"/>
                  </a:cubicBezTo>
                  <a:cubicBezTo>
                    <a:pt x="348" y="265"/>
                    <a:pt x="350" y="272"/>
                    <a:pt x="355" y="275"/>
                  </a:cubicBezTo>
                  <a:cubicBezTo>
                    <a:pt x="357" y="276"/>
                    <a:pt x="359" y="277"/>
                    <a:pt x="361" y="277"/>
                  </a:cubicBezTo>
                  <a:cubicBezTo>
                    <a:pt x="364" y="277"/>
                    <a:pt x="368" y="275"/>
                    <a:pt x="370" y="272"/>
                  </a:cubicBezTo>
                  <a:close/>
                  <a:moveTo>
                    <a:pt x="471" y="97"/>
                  </a:moveTo>
                  <a:cubicBezTo>
                    <a:pt x="502" y="48"/>
                    <a:pt x="502" y="48"/>
                    <a:pt x="502" y="48"/>
                  </a:cubicBezTo>
                  <a:cubicBezTo>
                    <a:pt x="505" y="43"/>
                    <a:pt x="503" y="37"/>
                    <a:pt x="498" y="33"/>
                  </a:cubicBezTo>
                  <a:cubicBezTo>
                    <a:pt x="493" y="30"/>
                    <a:pt x="487" y="32"/>
                    <a:pt x="483" y="37"/>
                  </a:cubicBezTo>
                  <a:cubicBezTo>
                    <a:pt x="452" y="85"/>
                    <a:pt x="452" y="85"/>
                    <a:pt x="452" y="85"/>
                  </a:cubicBezTo>
                  <a:cubicBezTo>
                    <a:pt x="449" y="90"/>
                    <a:pt x="451" y="97"/>
                    <a:pt x="456" y="100"/>
                  </a:cubicBezTo>
                  <a:cubicBezTo>
                    <a:pt x="457" y="101"/>
                    <a:pt x="459" y="102"/>
                    <a:pt x="461" y="102"/>
                  </a:cubicBezTo>
                  <a:cubicBezTo>
                    <a:pt x="465" y="102"/>
                    <a:pt x="469" y="100"/>
                    <a:pt x="471" y="97"/>
                  </a:cubicBezTo>
                  <a:close/>
                  <a:moveTo>
                    <a:pt x="321" y="229"/>
                  </a:moveTo>
                  <a:cubicBezTo>
                    <a:pt x="369" y="198"/>
                    <a:pt x="369" y="198"/>
                    <a:pt x="369" y="198"/>
                  </a:cubicBezTo>
                  <a:cubicBezTo>
                    <a:pt x="374" y="195"/>
                    <a:pt x="376" y="188"/>
                    <a:pt x="373" y="183"/>
                  </a:cubicBezTo>
                  <a:cubicBezTo>
                    <a:pt x="370" y="178"/>
                    <a:pt x="363" y="177"/>
                    <a:pt x="358" y="180"/>
                  </a:cubicBezTo>
                  <a:cubicBezTo>
                    <a:pt x="309" y="211"/>
                    <a:pt x="309" y="211"/>
                    <a:pt x="309" y="211"/>
                  </a:cubicBezTo>
                  <a:cubicBezTo>
                    <a:pt x="304" y="214"/>
                    <a:pt x="303" y="221"/>
                    <a:pt x="306" y="226"/>
                  </a:cubicBezTo>
                  <a:cubicBezTo>
                    <a:pt x="308" y="229"/>
                    <a:pt x="311" y="231"/>
                    <a:pt x="315" y="231"/>
                  </a:cubicBezTo>
                  <a:cubicBezTo>
                    <a:pt x="317" y="231"/>
                    <a:pt x="319" y="230"/>
                    <a:pt x="321" y="229"/>
                  </a:cubicBezTo>
                  <a:close/>
                  <a:moveTo>
                    <a:pt x="495" y="128"/>
                  </a:moveTo>
                  <a:cubicBezTo>
                    <a:pt x="544" y="97"/>
                    <a:pt x="544" y="97"/>
                    <a:pt x="544" y="97"/>
                  </a:cubicBezTo>
                  <a:cubicBezTo>
                    <a:pt x="549" y="94"/>
                    <a:pt x="551" y="87"/>
                    <a:pt x="547" y="82"/>
                  </a:cubicBezTo>
                  <a:cubicBezTo>
                    <a:pt x="544" y="77"/>
                    <a:pt x="537" y="76"/>
                    <a:pt x="532" y="79"/>
                  </a:cubicBezTo>
                  <a:cubicBezTo>
                    <a:pt x="484" y="110"/>
                    <a:pt x="484" y="110"/>
                    <a:pt x="484" y="110"/>
                  </a:cubicBezTo>
                  <a:cubicBezTo>
                    <a:pt x="479" y="113"/>
                    <a:pt x="477" y="120"/>
                    <a:pt x="480" y="125"/>
                  </a:cubicBezTo>
                  <a:cubicBezTo>
                    <a:pt x="482" y="128"/>
                    <a:pt x="486" y="130"/>
                    <a:pt x="490" y="130"/>
                  </a:cubicBezTo>
                  <a:cubicBezTo>
                    <a:pt x="492" y="130"/>
                    <a:pt x="494" y="130"/>
                    <a:pt x="495" y="128"/>
                  </a:cubicBezTo>
                  <a:close/>
                  <a:moveTo>
                    <a:pt x="566" y="154"/>
                  </a:moveTo>
                  <a:cubicBezTo>
                    <a:pt x="566" y="148"/>
                    <a:pt x="561" y="143"/>
                    <a:pt x="555" y="143"/>
                  </a:cubicBezTo>
                  <a:cubicBezTo>
                    <a:pt x="500" y="143"/>
                    <a:pt x="500" y="143"/>
                    <a:pt x="500" y="143"/>
                  </a:cubicBezTo>
                  <a:cubicBezTo>
                    <a:pt x="494" y="143"/>
                    <a:pt x="489" y="148"/>
                    <a:pt x="489" y="154"/>
                  </a:cubicBezTo>
                  <a:cubicBezTo>
                    <a:pt x="489" y="160"/>
                    <a:pt x="494" y="165"/>
                    <a:pt x="500" y="165"/>
                  </a:cubicBezTo>
                  <a:cubicBezTo>
                    <a:pt x="555" y="165"/>
                    <a:pt x="555" y="165"/>
                    <a:pt x="555" y="165"/>
                  </a:cubicBezTo>
                  <a:cubicBezTo>
                    <a:pt x="561" y="165"/>
                    <a:pt x="566" y="160"/>
                    <a:pt x="566" y="154"/>
                  </a:cubicBezTo>
                  <a:close/>
                  <a:moveTo>
                    <a:pt x="364" y="154"/>
                  </a:moveTo>
                  <a:cubicBezTo>
                    <a:pt x="364" y="148"/>
                    <a:pt x="359" y="143"/>
                    <a:pt x="353" y="143"/>
                  </a:cubicBezTo>
                  <a:cubicBezTo>
                    <a:pt x="298" y="143"/>
                    <a:pt x="298" y="143"/>
                    <a:pt x="298" y="143"/>
                  </a:cubicBezTo>
                  <a:cubicBezTo>
                    <a:pt x="292" y="143"/>
                    <a:pt x="287" y="148"/>
                    <a:pt x="287" y="154"/>
                  </a:cubicBezTo>
                  <a:cubicBezTo>
                    <a:pt x="287" y="160"/>
                    <a:pt x="292" y="165"/>
                    <a:pt x="298" y="165"/>
                  </a:cubicBezTo>
                  <a:cubicBezTo>
                    <a:pt x="353" y="165"/>
                    <a:pt x="353" y="165"/>
                    <a:pt x="353" y="165"/>
                  </a:cubicBezTo>
                  <a:cubicBezTo>
                    <a:pt x="359" y="165"/>
                    <a:pt x="364" y="160"/>
                    <a:pt x="364" y="154"/>
                  </a:cubicBezTo>
                  <a:close/>
                  <a:moveTo>
                    <a:pt x="498" y="275"/>
                  </a:moveTo>
                  <a:cubicBezTo>
                    <a:pt x="503" y="272"/>
                    <a:pt x="505" y="265"/>
                    <a:pt x="502" y="260"/>
                  </a:cubicBezTo>
                  <a:cubicBezTo>
                    <a:pt x="471" y="211"/>
                    <a:pt x="471" y="211"/>
                    <a:pt x="471" y="211"/>
                  </a:cubicBezTo>
                  <a:cubicBezTo>
                    <a:pt x="467" y="206"/>
                    <a:pt x="461" y="205"/>
                    <a:pt x="456" y="208"/>
                  </a:cubicBezTo>
                  <a:cubicBezTo>
                    <a:pt x="451" y="211"/>
                    <a:pt x="449" y="218"/>
                    <a:pt x="452" y="223"/>
                  </a:cubicBezTo>
                  <a:cubicBezTo>
                    <a:pt x="483" y="272"/>
                    <a:pt x="483" y="272"/>
                    <a:pt x="483" y="272"/>
                  </a:cubicBezTo>
                  <a:cubicBezTo>
                    <a:pt x="485" y="275"/>
                    <a:pt x="489" y="277"/>
                    <a:pt x="492" y="277"/>
                  </a:cubicBezTo>
                  <a:cubicBezTo>
                    <a:pt x="494" y="277"/>
                    <a:pt x="496" y="276"/>
                    <a:pt x="498" y="275"/>
                  </a:cubicBezTo>
                  <a:close/>
                  <a:moveTo>
                    <a:pt x="397" y="100"/>
                  </a:moveTo>
                  <a:cubicBezTo>
                    <a:pt x="402" y="97"/>
                    <a:pt x="404" y="90"/>
                    <a:pt x="401" y="85"/>
                  </a:cubicBezTo>
                  <a:cubicBezTo>
                    <a:pt x="370" y="37"/>
                    <a:pt x="370" y="37"/>
                    <a:pt x="370" y="37"/>
                  </a:cubicBezTo>
                  <a:cubicBezTo>
                    <a:pt x="367" y="32"/>
                    <a:pt x="360" y="30"/>
                    <a:pt x="355" y="33"/>
                  </a:cubicBezTo>
                  <a:cubicBezTo>
                    <a:pt x="350" y="37"/>
                    <a:pt x="348" y="43"/>
                    <a:pt x="352" y="48"/>
                  </a:cubicBezTo>
                  <a:cubicBezTo>
                    <a:pt x="383" y="97"/>
                    <a:pt x="383" y="97"/>
                    <a:pt x="383" y="97"/>
                  </a:cubicBezTo>
                  <a:cubicBezTo>
                    <a:pt x="385" y="100"/>
                    <a:pt x="388" y="102"/>
                    <a:pt x="392" y="102"/>
                  </a:cubicBezTo>
                  <a:cubicBezTo>
                    <a:pt x="394" y="102"/>
                    <a:pt x="396" y="101"/>
                    <a:pt x="397" y="100"/>
                  </a:cubicBezTo>
                  <a:close/>
                  <a:moveTo>
                    <a:pt x="547" y="226"/>
                  </a:moveTo>
                  <a:cubicBezTo>
                    <a:pt x="551" y="221"/>
                    <a:pt x="549" y="214"/>
                    <a:pt x="544" y="211"/>
                  </a:cubicBezTo>
                  <a:cubicBezTo>
                    <a:pt x="495" y="180"/>
                    <a:pt x="495" y="180"/>
                    <a:pt x="495" y="180"/>
                  </a:cubicBezTo>
                  <a:cubicBezTo>
                    <a:pt x="490" y="177"/>
                    <a:pt x="484" y="178"/>
                    <a:pt x="480" y="183"/>
                  </a:cubicBezTo>
                  <a:cubicBezTo>
                    <a:pt x="477" y="188"/>
                    <a:pt x="479" y="195"/>
                    <a:pt x="484" y="198"/>
                  </a:cubicBezTo>
                  <a:cubicBezTo>
                    <a:pt x="532" y="229"/>
                    <a:pt x="532" y="229"/>
                    <a:pt x="532" y="229"/>
                  </a:cubicBezTo>
                  <a:cubicBezTo>
                    <a:pt x="534" y="230"/>
                    <a:pt x="536" y="231"/>
                    <a:pt x="538" y="231"/>
                  </a:cubicBezTo>
                  <a:cubicBezTo>
                    <a:pt x="542" y="231"/>
                    <a:pt x="545" y="229"/>
                    <a:pt x="547" y="226"/>
                  </a:cubicBezTo>
                  <a:close/>
                  <a:moveTo>
                    <a:pt x="373" y="125"/>
                  </a:moveTo>
                  <a:cubicBezTo>
                    <a:pt x="376" y="120"/>
                    <a:pt x="374" y="113"/>
                    <a:pt x="369" y="110"/>
                  </a:cubicBezTo>
                  <a:cubicBezTo>
                    <a:pt x="321" y="79"/>
                    <a:pt x="321" y="79"/>
                    <a:pt x="321" y="79"/>
                  </a:cubicBezTo>
                  <a:cubicBezTo>
                    <a:pt x="316" y="76"/>
                    <a:pt x="309" y="77"/>
                    <a:pt x="306" y="82"/>
                  </a:cubicBezTo>
                  <a:cubicBezTo>
                    <a:pt x="303" y="87"/>
                    <a:pt x="304" y="94"/>
                    <a:pt x="309" y="97"/>
                  </a:cubicBezTo>
                  <a:cubicBezTo>
                    <a:pt x="358" y="128"/>
                    <a:pt x="358" y="128"/>
                    <a:pt x="358" y="128"/>
                  </a:cubicBezTo>
                  <a:cubicBezTo>
                    <a:pt x="360" y="130"/>
                    <a:pt x="362" y="130"/>
                    <a:pt x="364" y="130"/>
                  </a:cubicBezTo>
                  <a:cubicBezTo>
                    <a:pt x="367" y="130"/>
                    <a:pt x="371" y="128"/>
                    <a:pt x="373" y="125"/>
                  </a:cubicBezTo>
                  <a:close/>
                  <a:moveTo>
                    <a:pt x="7" y="185"/>
                  </a:moveTo>
                  <a:cubicBezTo>
                    <a:pt x="1" y="185"/>
                    <a:pt x="0" y="194"/>
                    <a:pt x="9" y="196"/>
                  </a:cubicBezTo>
                  <a:cubicBezTo>
                    <a:pt x="13" y="197"/>
                    <a:pt x="52" y="202"/>
                    <a:pt x="89" y="205"/>
                  </a:cubicBezTo>
                  <a:cubicBezTo>
                    <a:pt x="122" y="209"/>
                    <a:pt x="151" y="212"/>
                    <a:pt x="161" y="208"/>
                  </a:cubicBezTo>
                  <a:cubicBezTo>
                    <a:pt x="169" y="204"/>
                    <a:pt x="177" y="197"/>
                    <a:pt x="182" y="190"/>
                  </a:cubicBezTo>
                  <a:cubicBezTo>
                    <a:pt x="178" y="185"/>
                    <a:pt x="174" y="179"/>
                    <a:pt x="174" y="172"/>
                  </a:cubicBezTo>
                  <a:cubicBezTo>
                    <a:pt x="174" y="172"/>
                    <a:pt x="175" y="171"/>
                    <a:pt x="175" y="170"/>
                  </a:cubicBezTo>
                  <a:cubicBezTo>
                    <a:pt x="134" y="174"/>
                    <a:pt x="12" y="184"/>
                    <a:pt x="7" y="185"/>
                  </a:cubicBezTo>
                  <a:close/>
                  <a:moveTo>
                    <a:pt x="190" y="151"/>
                  </a:moveTo>
                  <a:cubicBezTo>
                    <a:pt x="193" y="150"/>
                    <a:pt x="196" y="149"/>
                    <a:pt x="199" y="149"/>
                  </a:cubicBezTo>
                  <a:cubicBezTo>
                    <a:pt x="204" y="149"/>
                    <a:pt x="209" y="151"/>
                    <a:pt x="214" y="154"/>
                  </a:cubicBezTo>
                  <a:cubicBezTo>
                    <a:pt x="232" y="117"/>
                    <a:pt x="281" y="15"/>
                    <a:pt x="283" y="11"/>
                  </a:cubicBezTo>
                  <a:cubicBezTo>
                    <a:pt x="286" y="5"/>
                    <a:pt x="278" y="0"/>
                    <a:pt x="272" y="6"/>
                  </a:cubicBezTo>
                  <a:cubicBezTo>
                    <a:pt x="269" y="9"/>
                    <a:pt x="245" y="39"/>
                    <a:pt x="223" y="68"/>
                  </a:cubicBezTo>
                  <a:cubicBezTo>
                    <a:pt x="204" y="94"/>
                    <a:pt x="186" y="116"/>
                    <a:pt x="185" y="125"/>
                  </a:cubicBezTo>
                  <a:cubicBezTo>
                    <a:pt x="184" y="134"/>
                    <a:pt x="187" y="143"/>
                    <a:pt x="190" y="151"/>
                  </a:cubicBezTo>
                  <a:close/>
                  <a:moveTo>
                    <a:pt x="283" y="248"/>
                  </a:moveTo>
                  <a:cubicBezTo>
                    <a:pt x="269" y="219"/>
                    <a:pt x="258" y="193"/>
                    <a:pt x="250" y="187"/>
                  </a:cubicBezTo>
                  <a:cubicBezTo>
                    <a:pt x="242" y="182"/>
                    <a:pt x="232" y="180"/>
                    <a:pt x="222" y="179"/>
                  </a:cubicBezTo>
                  <a:cubicBezTo>
                    <a:pt x="220" y="186"/>
                    <a:pt x="215" y="191"/>
                    <a:pt x="207" y="194"/>
                  </a:cubicBezTo>
                  <a:cubicBezTo>
                    <a:pt x="230" y="225"/>
                    <a:pt x="302" y="322"/>
                    <a:pt x="305" y="326"/>
                  </a:cubicBezTo>
                  <a:cubicBezTo>
                    <a:pt x="309" y="330"/>
                    <a:pt x="317" y="327"/>
                    <a:pt x="315" y="319"/>
                  </a:cubicBezTo>
                  <a:cubicBezTo>
                    <a:pt x="314" y="314"/>
                    <a:pt x="298" y="280"/>
                    <a:pt x="283" y="248"/>
                  </a:cubicBezTo>
                  <a:close/>
                  <a:moveTo>
                    <a:pt x="199" y="185"/>
                  </a:moveTo>
                  <a:cubicBezTo>
                    <a:pt x="206" y="185"/>
                    <a:pt x="212" y="180"/>
                    <a:pt x="212" y="172"/>
                  </a:cubicBezTo>
                  <a:cubicBezTo>
                    <a:pt x="212" y="165"/>
                    <a:pt x="206" y="160"/>
                    <a:pt x="199" y="160"/>
                  </a:cubicBezTo>
                  <a:cubicBezTo>
                    <a:pt x="191" y="160"/>
                    <a:pt x="185" y="165"/>
                    <a:pt x="185" y="172"/>
                  </a:cubicBezTo>
                  <a:cubicBezTo>
                    <a:pt x="185" y="180"/>
                    <a:pt x="191" y="185"/>
                    <a:pt x="199" y="185"/>
                  </a:cubicBezTo>
                  <a:close/>
                  <a:moveTo>
                    <a:pt x="499" y="375"/>
                  </a:moveTo>
                  <a:cubicBezTo>
                    <a:pt x="415" y="289"/>
                    <a:pt x="341" y="320"/>
                    <a:pt x="276" y="348"/>
                  </a:cubicBezTo>
                  <a:cubicBezTo>
                    <a:pt x="258" y="356"/>
                    <a:pt x="239" y="364"/>
                    <a:pt x="221" y="369"/>
                  </a:cubicBezTo>
                  <a:cubicBezTo>
                    <a:pt x="210" y="210"/>
                    <a:pt x="210" y="210"/>
                    <a:pt x="210" y="210"/>
                  </a:cubicBezTo>
                  <a:cubicBezTo>
                    <a:pt x="193" y="191"/>
                    <a:pt x="193" y="191"/>
                    <a:pt x="193" y="191"/>
                  </a:cubicBezTo>
                  <a:cubicBezTo>
                    <a:pt x="186" y="199"/>
                    <a:pt x="186" y="199"/>
                    <a:pt x="186" y="199"/>
                  </a:cubicBezTo>
                  <a:cubicBezTo>
                    <a:pt x="172" y="376"/>
                    <a:pt x="172" y="376"/>
                    <a:pt x="172" y="376"/>
                  </a:cubicBezTo>
                  <a:cubicBezTo>
                    <a:pt x="165" y="375"/>
                    <a:pt x="159" y="375"/>
                    <a:pt x="152" y="373"/>
                  </a:cubicBezTo>
                  <a:cubicBezTo>
                    <a:pt x="151" y="373"/>
                    <a:pt x="151" y="373"/>
                    <a:pt x="150" y="373"/>
                  </a:cubicBezTo>
                  <a:cubicBezTo>
                    <a:pt x="124" y="366"/>
                    <a:pt x="97" y="351"/>
                    <a:pt x="68" y="320"/>
                  </a:cubicBezTo>
                  <a:cubicBezTo>
                    <a:pt x="51" y="335"/>
                    <a:pt x="51" y="335"/>
                    <a:pt x="51" y="335"/>
                  </a:cubicBezTo>
                  <a:cubicBezTo>
                    <a:pt x="82" y="369"/>
                    <a:pt x="112" y="386"/>
                    <a:pt x="140" y="394"/>
                  </a:cubicBezTo>
                  <a:cubicBezTo>
                    <a:pt x="183" y="437"/>
                    <a:pt x="223" y="451"/>
                    <a:pt x="260" y="451"/>
                  </a:cubicBezTo>
                  <a:cubicBezTo>
                    <a:pt x="261" y="451"/>
                    <a:pt x="263" y="451"/>
                    <a:pt x="264" y="451"/>
                  </a:cubicBezTo>
                  <a:cubicBezTo>
                    <a:pt x="262" y="452"/>
                    <a:pt x="260" y="453"/>
                    <a:pt x="258" y="453"/>
                  </a:cubicBezTo>
                  <a:cubicBezTo>
                    <a:pt x="192" y="482"/>
                    <a:pt x="129" y="509"/>
                    <a:pt x="50" y="425"/>
                  </a:cubicBezTo>
                  <a:cubicBezTo>
                    <a:pt x="33" y="441"/>
                    <a:pt x="33" y="441"/>
                    <a:pt x="33" y="441"/>
                  </a:cubicBezTo>
                  <a:cubicBezTo>
                    <a:pt x="78" y="489"/>
                    <a:pt x="120" y="504"/>
                    <a:pt x="159" y="504"/>
                  </a:cubicBezTo>
                  <a:cubicBezTo>
                    <a:pt x="198" y="504"/>
                    <a:pt x="234" y="489"/>
                    <a:pt x="267" y="475"/>
                  </a:cubicBezTo>
                  <a:cubicBezTo>
                    <a:pt x="335" y="446"/>
                    <a:pt x="393" y="421"/>
                    <a:pt x="467" y="499"/>
                  </a:cubicBezTo>
                  <a:cubicBezTo>
                    <a:pt x="484" y="484"/>
                    <a:pt x="484" y="484"/>
                    <a:pt x="484" y="484"/>
                  </a:cubicBezTo>
                  <a:cubicBezTo>
                    <a:pt x="440" y="437"/>
                    <a:pt x="399" y="423"/>
                    <a:pt x="361" y="424"/>
                  </a:cubicBezTo>
                  <a:cubicBezTo>
                    <a:pt x="364" y="423"/>
                    <a:pt x="366" y="422"/>
                    <a:pt x="368" y="421"/>
                  </a:cubicBezTo>
                  <a:cubicBezTo>
                    <a:pt x="436" y="392"/>
                    <a:pt x="494" y="367"/>
                    <a:pt x="568" y="446"/>
                  </a:cubicBezTo>
                  <a:cubicBezTo>
                    <a:pt x="585" y="430"/>
                    <a:pt x="585" y="430"/>
                    <a:pt x="585" y="430"/>
                  </a:cubicBezTo>
                  <a:cubicBezTo>
                    <a:pt x="555" y="398"/>
                    <a:pt x="526" y="382"/>
                    <a:pt x="499" y="375"/>
                  </a:cubicBezTo>
                  <a:close/>
                  <a:moveTo>
                    <a:pt x="359" y="400"/>
                  </a:moveTo>
                  <a:cubicBezTo>
                    <a:pt x="301" y="425"/>
                    <a:pt x="246" y="449"/>
                    <a:pt x="180" y="399"/>
                  </a:cubicBezTo>
                  <a:cubicBezTo>
                    <a:pt x="218" y="398"/>
                    <a:pt x="253" y="383"/>
                    <a:pt x="285" y="369"/>
                  </a:cubicBezTo>
                  <a:cubicBezTo>
                    <a:pt x="345" y="343"/>
                    <a:pt x="398" y="321"/>
                    <a:pt x="460" y="371"/>
                  </a:cubicBezTo>
                  <a:cubicBezTo>
                    <a:pt x="424" y="372"/>
                    <a:pt x="391" y="386"/>
                    <a:pt x="359" y="40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82" name="Icon"/>
            <p:cNvSpPr>
              <a:spLocks noEditPoints="1"/>
            </p:cNvSpPr>
            <p:nvPr/>
          </p:nvSpPr>
          <p:spPr bwMode="auto">
            <a:xfrm>
              <a:off x="7242018" y="5896288"/>
              <a:ext cx="409170" cy="363011"/>
            </a:xfrm>
            <a:custGeom>
              <a:avLst/>
              <a:gdLst>
                <a:gd name="T0" fmla="*/ 514 w 522"/>
                <a:gd name="T1" fmla="*/ 86 h 463"/>
                <a:gd name="T2" fmla="*/ 484 w 522"/>
                <a:gd name="T3" fmla="*/ 87 h 463"/>
                <a:gd name="T4" fmla="*/ 433 w 522"/>
                <a:gd name="T5" fmla="*/ 140 h 463"/>
                <a:gd name="T6" fmla="*/ 362 w 522"/>
                <a:gd name="T7" fmla="*/ 69 h 463"/>
                <a:gd name="T8" fmla="*/ 239 w 522"/>
                <a:gd name="T9" fmla="*/ 69 h 463"/>
                <a:gd name="T10" fmla="*/ 239 w 522"/>
                <a:gd name="T11" fmla="*/ 69 h 463"/>
                <a:gd name="T12" fmla="*/ 239 w 522"/>
                <a:gd name="T13" fmla="*/ 69 h 463"/>
                <a:gd name="T14" fmla="*/ 165 w 522"/>
                <a:gd name="T15" fmla="*/ 156 h 463"/>
                <a:gd name="T16" fmla="*/ 168 w 522"/>
                <a:gd name="T17" fmla="*/ 185 h 463"/>
                <a:gd name="T18" fmla="*/ 197 w 522"/>
                <a:gd name="T19" fmla="*/ 183 h 463"/>
                <a:gd name="T20" fmla="*/ 259 w 522"/>
                <a:gd name="T21" fmla="*/ 109 h 463"/>
                <a:gd name="T22" fmla="*/ 296 w 522"/>
                <a:gd name="T23" fmla="*/ 109 h 463"/>
                <a:gd name="T24" fmla="*/ 157 w 522"/>
                <a:gd name="T25" fmla="*/ 273 h 463"/>
                <a:gd name="T26" fmla="*/ 61 w 522"/>
                <a:gd name="T27" fmla="*/ 273 h 463"/>
                <a:gd name="T28" fmla="*/ 35 w 522"/>
                <a:gd name="T29" fmla="*/ 298 h 463"/>
                <a:gd name="T30" fmla="*/ 61 w 522"/>
                <a:gd name="T31" fmla="*/ 324 h 463"/>
                <a:gd name="T32" fmla="*/ 186 w 522"/>
                <a:gd name="T33" fmla="*/ 324 h 463"/>
                <a:gd name="T34" fmla="*/ 207 w 522"/>
                <a:gd name="T35" fmla="*/ 312 h 463"/>
                <a:gd name="T36" fmla="*/ 259 w 522"/>
                <a:gd name="T37" fmla="*/ 253 h 463"/>
                <a:gd name="T38" fmla="*/ 321 w 522"/>
                <a:gd name="T39" fmla="*/ 314 h 463"/>
                <a:gd name="T40" fmla="*/ 296 w 522"/>
                <a:gd name="T41" fmla="*/ 430 h 463"/>
                <a:gd name="T42" fmla="*/ 316 w 522"/>
                <a:gd name="T43" fmla="*/ 460 h 463"/>
                <a:gd name="T44" fmla="*/ 346 w 522"/>
                <a:gd name="T45" fmla="*/ 440 h 463"/>
                <a:gd name="T46" fmla="*/ 378 w 522"/>
                <a:gd name="T47" fmla="*/ 289 h 463"/>
                <a:gd name="T48" fmla="*/ 378 w 522"/>
                <a:gd name="T49" fmla="*/ 289 h 463"/>
                <a:gd name="T50" fmla="*/ 369 w 522"/>
                <a:gd name="T51" fmla="*/ 267 h 463"/>
                <a:gd name="T52" fmla="*/ 318 w 522"/>
                <a:gd name="T53" fmla="*/ 214 h 463"/>
                <a:gd name="T54" fmla="*/ 378 w 522"/>
                <a:gd name="T55" fmla="*/ 144 h 463"/>
                <a:gd name="T56" fmla="*/ 419 w 522"/>
                <a:gd name="T57" fmla="*/ 182 h 463"/>
                <a:gd name="T58" fmla="*/ 420 w 522"/>
                <a:gd name="T59" fmla="*/ 183 h 463"/>
                <a:gd name="T60" fmla="*/ 422 w 522"/>
                <a:gd name="T61" fmla="*/ 184 h 463"/>
                <a:gd name="T62" fmla="*/ 423 w 522"/>
                <a:gd name="T63" fmla="*/ 186 h 463"/>
                <a:gd name="T64" fmla="*/ 423 w 522"/>
                <a:gd name="T65" fmla="*/ 186 h 463"/>
                <a:gd name="T66" fmla="*/ 446 w 522"/>
                <a:gd name="T67" fmla="*/ 185 h 463"/>
                <a:gd name="T68" fmla="*/ 447 w 522"/>
                <a:gd name="T69" fmla="*/ 185 h 463"/>
                <a:gd name="T70" fmla="*/ 514 w 522"/>
                <a:gd name="T71" fmla="*/ 116 h 463"/>
                <a:gd name="T72" fmla="*/ 514 w 522"/>
                <a:gd name="T73" fmla="*/ 86 h 463"/>
                <a:gd name="T74" fmla="*/ 440 w 522"/>
                <a:gd name="T75" fmla="*/ 40 h 463"/>
                <a:gd name="T76" fmla="*/ 400 w 522"/>
                <a:gd name="T77" fmla="*/ 0 h 463"/>
                <a:gd name="T78" fmla="*/ 361 w 522"/>
                <a:gd name="T79" fmla="*/ 40 h 463"/>
                <a:gd name="T80" fmla="*/ 400 w 522"/>
                <a:gd name="T81" fmla="*/ 79 h 463"/>
                <a:gd name="T82" fmla="*/ 440 w 522"/>
                <a:gd name="T83" fmla="*/ 40 h 463"/>
                <a:gd name="T84" fmla="*/ 109 w 522"/>
                <a:gd name="T85" fmla="*/ 206 h 463"/>
                <a:gd name="T86" fmla="*/ 13 w 522"/>
                <a:gd name="T87" fmla="*/ 206 h 463"/>
                <a:gd name="T88" fmla="*/ 0 w 522"/>
                <a:gd name="T89" fmla="*/ 194 h 463"/>
                <a:gd name="T90" fmla="*/ 13 w 522"/>
                <a:gd name="T91" fmla="*/ 181 h 463"/>
                <a:gd name="T92" fmla="*/ 109 w 522"/>
                <a:gd name="T93" fmla="*/ 181 h 463"/>
                <a:gd name="T94" fmla="*/ 122 w 522"/>
                <a:gd name="T95" fmla="*/ 194 h 463"/>
                <a:gd name="T96" fmla="*/ 109 w 522"/>
                <a:gd name="T97" fmla="*/ 206 h 463"/>
                <a:gd name="T98" fmla="*/ 134 w 522"/>
                <a:gd name="T99" fmla="*/ 122 h 463"/>
                <a:gd name="T100" fmla="*/ 13 w 522"/>
                <a:gd name="T101" fmla="*/ 122 h 463"/>
                <a:gd name="T102" fmla="*/ 0 w 522"/>
                <a:gd name="T103" fmla="*/ 109 h 463"/>
                <a:gd name="T104" fmla="*/ 13 w 522"/>
                <a:gd name="T105" fmla="*/ 96 h 463"/>
                <a:gd name="T106" fmla="*/ 134 w 522"/>
                <a:gd name="T107" fmla="*/ 96 h 463"/>
                <a:gd name="T108" fmla="*/ 147 w 522"/>
                <a:gd name="T109" fmla="*/ 109 h 463"/>
                <a:gd name="T110" fmla="*/ 134 w 522"/>
                <a:gd name="T111" fmla="*/ 122 h 463"/>
                <a:gd name="T112" fmla="*/ 227 w 522"/>
                <a:gd name="T113" fmla="*/ 37 h 463"/>
                <a:gd name="T114" fmla="*/ 13 w 522"/>
                <a:gd name="T115" fmla="*/ 37 h 463"/>
                <a:gd name="T116" fmla="*/ 0 w 522"/>
                <a:gd name="T117" fmla="*/ 24 h 463"/>
                <a:gd name="T118" fmla="*/ 13 w 522"/>
                <a:gd name="T119" fmla="*/ 12 h 463"/>
                <a:gd name="T120" fmla="*/ 227 w 522"/>
                <a:gd name="T121" fmla="*/ 12 h 463"/>
                <a:gd name="T122" fmla="*/ 240 w 522"/>
                <a:gd name="T123" fmla="*/ 24 h 463"/>
                <a:gd name="T124" fmla="*/ 227 w 522"/>
                <a:gd name="T125" fmla="*/ 37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2" h="463">
                  <a:moveTo>
                    <a:pt x="514" y="86"/>
                  </a:moveTo>
                  <a:cubicBezTo>
                    <a:pt x="505" y="78"/>
                    <a:pt x="492" y="79"/>
                    <a:pt x="484" y="87"/>
                  </a:cubicBezTo>
                  <a:cubicBezTo>
                    <a:pt x="433" y="140"/>
                    <a:pt x="433" y="140"/>
                    <a:pt x="433" y="140"/>
                  </a:cubicBezTo>
                  <a:cubicBezTo>
                    <a:pt x="362" y="69"/>
                    <a:pt x="362" y="69"/>
                    <a:pt x="362" y="69"/>
                  </a:cubicBezTo>
                  <a:cubicBezTo>
                    <a:pt x="239" y="69"/>
                    <a:pt x="239" y="69"/>
                    <a:pt x="239" y="69"/>
                  </a:cubicBezTo>
                  <a:cubicBezTo>
                    <a:pt x="239" y="69"/>
                    <a:pt x="239" y="69"/>
                    <a:pt x="239" y="69"/>
                  </a:cubicBezTo>
                  <a:cubicBezTo>
                    <a:pt x="239" y="69"/>
                    <a:pt x="239" y="69"/>
                    <a:pt x="239" y="69"/>
                  </a:cubicBezTo>
                  <a:cubicBezTo>
                    <a:pt x="165" y="156"/>
                    <a:pt x="165" y="156"/>
                    <a:pt x="165" y="156"/>
                  </a:cubicBezTo>
                  <a:cubicBezTo>
                    <a:pt x="158" y="165"/>
                    <a:pt x="159" y="178"/>
                    <a:pt x="168" y="185"/>
                  </a:cubicBezTo>
                  <a:cubicBezTo>
                    <a:pt x="177" y="193"/>
                    <a:pt x="190" y="191"/>
                    <a:pt x="197" y="183"/>
                  </a:cubicBezTo>
                  <a:cubicBezTo>
                    <a:pt x="259" y="109"/>
                    <a:pt x="259" y="109"/>
                    <a:pt x="259" y="109"/>
                  </a:cubicBezTo>
                  <a:cubicBezTo>
                    <a:pt x="296" y="109"/>
                    <a:pt x="296" y="109"/>
                    <a:pt x="296" y="109"/>
                  </a:cubicBezTo>
                  <a:cubicBezTo>
                    <a:pt x="157" y="273"/>
                    <a:pt x="157" y="273"/>
                    <a:pt x="157" y="273"/>
                  </a:cubicBezTo>
                  <a:cubicBezTo>
                    <a:pt x="61" y="273"/>
                    <a:pt x="61" y="273"/>
                    <a:pt x="61" y="273"/>
                  </a:cubicBezTo>
                  <a:cubicBezTo>
                    <a:pt x="47" y="273"/>
                    <a:pt x="35" y="284"/>
                    <a:pt x="35" y="298"/>
                  </a:cubicBezTo>
                  <a:cubicBezTo>
                    <a:pt x="35" y="312"/>
                    <a:pt x="47" y="324"/>
                    <a:pt x="61" y="324"/>
                  </a:cubicBezTo>
                  <a:cubicBezTo>
                    <a:pt x="186" y="324"/>
                    <a:pt x="186" y="324"/>
                    <a:pt x="186" y="324"/>
                  </a:cubicBezTo>
                  <a:cubicBezTo>
                    <a:pt x="195" y="324"/>
                    <a:pt x="202" y="319"/>
                    <a:pt x="207" y="312"/>
                  </a:cubicBezTo>
                  <a:cubicBezTo>
                    <a:pt x="259" y="253"/>
                    <a:pt x="259" y="253"/>
                    <a:pt x="259" y="253"/>
                  </a:cubicBezTo>
                  <a:cubicBezTo>
                    <a:pt x="321" y="314"/>
                    <a:pt x="321" y="314"/>
                    <a:pt x="321" y="314"/>
                  </a:cubicBezTo>
                  <a:cubicBezTo>
                    <a:pt x="296" y="430"/>
                    <a:pt x="296" y="430"/>
                    <a:pt x="296" y="430"/>
                  </a:cubicBezTo>
                  <a:cubicBezTo>
                    <a:pt x="293" y="444"/>
                    <a:pt x="302" y="457"/>
                    <a:pt x="316" y="460"/>
                  </a:cubicBezTo>
                  <a:cubicBezTo>
                    <a:pt x="329" y="463"/>
                    <a:pt x="343" y="454"/>
                    <a:pt x="346" y="440"/>
                  </a:cubicBezTo>
                  <a:cubicBezTo>
                    <a:pt x="378" y="289"/>
                    <a:pt x="378" y="289"/>
                    <a:pt x="378" y="289"/>
                  </a:cubicBezTo>
                  <a:cubicBezTo>
                    <a:pt x="378" y="289"/>
                    <a:pt x="378" y="289"/>
                    <a:pt x="378" y="289"/>
                  </a:cubicBezTo>
                  <a:cubicBezTo>
                    <a:pt x="379" y="281"/>
                    <a:pt x="375" y="272"/>
                    <a:pt x="369" y="267"/>
                  </a:cubicBezTo>
                  <a:cubicBezTo>
                    <a:pt x="318" y="214"/>
                    <a:pt x="318" y="214"/>
                    <a:pt x="318" y="214"/>
                  </a:cubicBezTo>
                  <a:cubicBezTo>
                    <a:pt x="378" y="144"/>
                    <a:pt x="378" y="144"/>
                    <a:pt x="378" y="144"/>
                  </a:cubicBezTo>
                  <a:cubicBezTo>
                    <a:pt x="419" y="182"/>
                    <a:pt x="419" y="182"/>
                    <a:pt x="419" y="182"/>
                  </a:cubicBezTo>
                  <a:cubicBezTo>
                    <a:pt x="420" y="183"/>
                    <a:pt x="420" y="183"/>
                    <a:pt x="420" y="183"/>
                  </a:cubicBezTo>
                  <a:cubicBezTo>
                    <a:pt x="421" y="184"/>
                    <a:pt x="421" y="184"/>
                    <a:pt x="422" y="184"/>
                  </a:cubicBezTo>
                  <a:cubicBezTo>
                    <a:pt x="423" y="186"/>
                    <a:pt x="423" y="186"/>
                    <a:pt x="423" y="186"/>
                  </a:cubicBezTo>
                  <a:cubicBezTo>
                    <a:pt x="423" y="186"/>
                    <a:pt x="423" y="186"/>
                    <a:pt x="423" y="186"/>
                  </a:cubicBezTo>
                  <a:cubicBezTo>
                    <a:pt x="430" y="190"/>
                    <a:pt x="439" y="190"/>
                    <a:pt x="446" y="185"/>
                  </a:cubicBezTo>
                  <a:cubicBezTo>
                    <a:pt x="447" y="185"/>
                    <a:pt x="447" y="185"/>
                    <a:pt x="447" y="185"/>
                  </a:cubicBezTo>
                  <a:cubicBezTo>
                    <a:pt x="514" y="116"/>
                    <a:pt x="514" y="116"/>
                    <a:pt x="514" y="116"/>
                  </a:cubicBezTo>
                  <a:cubicBezTo>
                    <a:pt x="522" y="107"/>
                    <a:pt x="522" y="94"/>
                    <a:pt x="514" y="86"/>
                  </a:cubicBezTo>
                  <a:close/>
                  <a:moveTo>
                    <a:pt x="440" y="40"/>
                  </a:moveTo>
                  <a:cubicBezTo>
                    <a:pt x="440" y="18"/>
                    <a:pt x="422" y="0"/>
                    <a:pt x="400" y="0"/>
                  </a:cubicBezTo>
                  <a:cubicBezTo>
                    <a:pt x="379" y="0"/>
                    <a:pt x="361" y="18"/>
                    <a:pt x="361" y="40"/>
                  </a:cubicBezTo>
                  <a:cubicBezTo>
                    <a:pt x="361" y="61"/>
                    <a:pt x="379" y="79"/>
                    <a:pt x="400" y="79"/>
                  </a:cubicBezTo>
                  <a:cubicBezTo>
                    <a:pt x="422" y="79"/>
                    <a:pt x="440" y="61"/>
                    <a:pt x="440" y="40"/>
                  </a:cubicBezTo>
                  <a:close/>
                  <a:moveTo>
                    <a:pt x="109" y="206"/>
                  </a:moveTo>
                  <a:cubicBezTo>
                    <a:pt x="13" y="206"/>
                    <a:pt x="13" y="206"/>
                    <a:pt x="13" y="206"/>
                  </a:cubicBezTo>
                  <a:cubicBezTo>
                    <a:pt x="6" y="206"/>
                    <a:pt x="0" y="201"/>
                    <a:pt x="0" y="194"/>
                  </a:cubicBezTo>
                  <a:cubicBezTo>
                    <a:pt x="0" y="186"/>
                    <a:pt x="6" y="181"/>
                    <a:pt x="13" y="181"/>
                  </a:cubicBezTo>
                  <a:cubicBezTo>
                    <a:pt x="109" y="181"/>
                    <a:pt x="109" y="181"/>
                    <a:pt x="109" y="181"/>
                  </a:cubicBezTo>
                  <a:cubicBezTo>
                    <a:pt x="116" y="181"/>
                    <a:pt x="122" y="186"/>
                    <a:pt x="122" y="194"/>
                  </a:cubicBezTo>
                  <a:cubicBezTo>
                    <a:pt x="122" y="201"/>
                    <a:pt x="116" y="206"/>
                    <a:pt x="109" y="206"/>
                  </a:cubicBezTo>
                  <a:close/>
                  <a:moveTo>
                    <a:pt x="134" y="122"/>
                  </a:moveTo>
                  <a:cubicBezTo>
                    <a:pt x="13" y="122"/>
                    <a:pt x="13" y="122"/>
                    <a:pt x="13" y="122"/>
                  </a:cubicBezTo>
                  <a:cubicBezTo>
                    <a:pt x="6" y="122"/>
                    <a:pt x="0" y="116"/>
                    <a:pt x="0" y="109"/>
                  </a:cubicBezTo>
                  <a:cubicBezTo>
                    <a:pt x="0" y="102"/>
                    <a:pt x="6" y="96"/>
                    <a:pt x="13" y="96"/>
                  </a:cubicBezTo>
                  <a:cubicBezTo>
                    <a:pt x="134" y="96"/>
                    <a:pt x="134" y="96"/>
                    <a:pt x="134" y="96"/>
                  </a:cubicBezTo>
                  <a:cubicBezTo>
                    <a:pt x="141" y="96"/>
                    <a:pt x="147" y="102"/>
                    <a:pt x="147" y="109"/>
                  </a:cubicBezTo>
                  <a:cubicBezTo>
                    <a:pt x="147" y="116"/>
                    <a:pt x="141" y="122"/>
                    <a:pt x="134" y="122"/>
                  </a:cubicBezTo>
                  <a:close/>
                  <a:moveTo>
                    <a:pt x="227" y="37"/>
                  </a:moveTo>
                  <a:cubicBezTo>
                    <a:pt x="13" y="37"/>
                    <a:pt x="13" y="37"/>
                    <a:pt x="13" y="37"/>
                  </a:cubicBezTo>
                  <a:cubicBezTo>
                    <a:pt x="6" y="37"/>
                    <a:pt x="0" y="32"/>
                    <a:pt x="0" y="24"/>
                  </a:cubicBezTo>
                  <a:cubicBezTo>
                    <a:pt x="0" y="17"/>
                    <a:pt x="6" y="12"/>
                    <a:pt x="13" y="12"/>
                  </a:cubicBezTo>
                  <a:cubicBezTo>
                    <a:pt x="227" y="12"/>
                    <a:pt x="227" y="12"/>
                    <a:pt x="227" y="12"/>
                  </a:cubicBezTo>
                  <a:cubicBezTo>
                    <a:pt x="234" y="12"/>
                    <a:pt x="240" y="17"/>
                    <a:pt x="240" y="24"/>
                  </a:cubicBezTo>
                  <a:cubicBezTo>
                    <a:pt x="240" y="32"/>
                    <a:pt x="234" y="37"/>
                    <a:pt x="227" y="3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83" name="Icon"/>
            <p:cNvSpPr>
              <a:spLocks noEditPoints="1"/>
            </p:cNvSpPr>
            <p:nvPr/>
          </p:nvSpPr>
          <p:spPr bwMode="auto">
            <a:xfrm>
              <a:off x="8527192" y="5866192"/>
              <a:ext cx="340306" cy="423202"/>
            </a:xfrm>
            <a:custGeom>
              <a:avLst/>
              <a:gdLst>
                <a:gd name="T0" fmla="*/ 260 w 360"/>
                <a:gd name="T1" fmla="*/ 337 h 449"/>
                <a:gd name="T2" fmla="*/ 281 w 360"/>
                <a:gd name="T3" fmla="*/ 449 h 449"/>
                <a:gd name="T4" fmla="*/ 205 w 360"/>
                <a:gd name="T5" fmla="*/ 449 h 449"/>
                <a:gd name="T6" fmla="*/ 228 w 360"/>
                <a:gd name="T7" fmla="*/ 350 h 449"/>
                <a:gd name="T8" fmla="*/ 260 w 360"/>
                <a:gd name="T9" fmla="*/ 337 h 449"/>
                <a:gd name="T10" fmla="*/ 101 w 360"/>
                <a:gd name="T11" fmla="*/ 209 h 449"/>
                <a:gd name="T12" fmla="*/ 109 w 360"/>
                <a:gd name="T13" fmla="*/ 198 h 449"/>
                <a:gd name="T14" fmla="*/ 147 w 360"/>
                <a:gd name="T15" fmla="*/ 125 h 449"/>
                <a:gd name="T16" fmla="*/ 225 w 360"/>
                <a:gd name="T17" fmla="*/ 141 h 449"/>
                <a:gd name="T18" fmla="*/ 239 w 360"/>
                <a:gd name="T19" fmla="*/ 142 h 449"/>
                <a:gd name="T20" fmla="*/ 240 w 360"/>
                <a:gd name="T21" fmla="*/ 128 h 449"/>
                <a:gd name="T22" fmla="*/ 138 w 360"/>
                <a:gd name="T23" fmla="*/ 107 h 449"/>
                <a:gd name="T24" fmla="*/ 89 w 360"/>
                <a:gd name="T25" fmla="*/ 201 h 449"/>
                <a:gd name="T26" fmla="*/ 99 w 360"/>
                <a:gd name="T27" fmla="*/ 209 h 449"/>
                <a:gd name="T28" fmla="*/ 101 w 360"/>
                <a:gd name="T29" fmla="*/ 209 h 449"/>
                <a:gd name="T30" fmla="*/ 58 w 360"/>
                <a:gd name="T31" fmla="*/ 206 h 449"/>
                <a:gd name="T32" fmla="*/ 67 w 360"/>
                <a:gd name="T33" fmla="*/ 195 h 449"/>
                <a:gd name="T34" fmla="*/ 129 w 360"/>
                <a:gd name="T35" fmla="*/ 87 h 449"/>
                <a:gd name="T36" fmla="*/ 251 w 360"/>
                <a:gd name="T37" fmla="*/ 108 h 449"/>
                <a:gd name="T38" fmla="*/ 265 w 360"/>
                <a:gd name="T39" fmla="*/ 108 h 449"/>
                <a:gd name="T40" fmla="*/ 265 w 360"/>
                <a:gd name="T41" fmla="*/ 93 h 449"/>
                <a:gd name="T42" fmla="*/ 121 w 360"/>
                <a:gd name="T43" fmla="*/ 69 h 449"/>
                <a:gd name="T44" fmla="*/ 47 w 360"/>
                <a:gd name="T45" fmla="*/ 196 h 449"/>
                <a:gd name="T46" fmla="*/ 57 w 360"/>
                <a:gd name="T47" fmla="*/ 206 h 449"/>
                <a:gd name="T48" fmla="*/ 58 w 360"/>
                <a:gd name="T49" fmla="*/ 206 h 449"/>
                <a:gd name="T50" fmla="*/ 13 w 360"/>
                <a:gd name="T51" fmla="*/ 203 h 449"/>
                <a:gd name="T52" fmla="*/ 23 w 360"/>
                <a:gd name="T53" fmla="*/ 193 h 449"/>
                <a:gd name="T54" fmla="*/ 111 w 360"/>
                <a:gd name="T55" fmla="*/ 48 h 449"/>
                <a:gd name="T56" fmla="*/ 278 w 360"/>
                <a:gd name="T57" fmla="*/ 73 h 449"/>
                <a:gd name="T58" fmla="*/ 292 w 360"/>
                <a:gd name="T59" fmla="*/ 72 h 449"/>
                <a:gd name="T60" fmla="*/ 291 w 360"/>
                <a:gd name="T61" fmla="*/ 58 h 449"/>
                <a:gd name="T62" fmla="*/ 102 w 360"/>
                <a:gd name="T63" fmla="*/ 30 h 449"/>
                <a:gd name="T64" fmla="*/ 3 w 360"/>
                <a:gd name="T65" fmla="*/ 193 h 449"/>
                <a:gd name="T66" fmla="*/ 13 w 360"/>
                <a:gd name="T67" fmla="*/ 203 h 449"/>
                <a:gd name="T68" fmla="*/ 13 w 360"/>
                <a:gd name="T69" fmla="*/ 203 h 449"/>
                <a:gd name="T70" fmla="*/ 172 w 360"/>
                <a:gd name="T71" fmla="*/ 177 h 449"/>
                <a:gd name="T72" fmla="*/ 173 w 360"/>
                <a:gd name="T73" fmla="*/ 177 h 449"/>
                <a:gd name="T74" fmla="*/ 171 w 360"/>
                <a:gd name="T75" fmla="*/ 177 h 449"/>
                <a:gd name="T76" fmla="*/ 172 w 360"/>
                <a:gd name="T77" fmla="*/ 177 h 449"/>
                <a:gd name="T78" fmla="*/ 360 w 360"/>
                <a:gd name="T79" fmla="*/ 136 h 449"/>
                <a:gd name="T80" fmla="*/ 150 w 360"/>
                <a:gd name="T81" fmla="*/ 346 h 449"/>
                <a:gd name="T82" fmla="*/ 16 w 360"/>
                <a:gd name="T83" fmla="*/ 299 h 449"/>
                <a:gd name="T84" fmla="*/ 177 w 360"/>
                <a:gd name="T85" fmla="*/ 213 h 449"/>
                <a:gd name="T86" fmla="*/ 171 w 360"/>
                <a:gd name="T87" fmla="*/ 191 h 449"/>
                <a:gd name="T88" fmla="*/ 149 w 360"/>
                <a:gd name="T89" fmla="*/ 179 h 449"/>
                <a:gd name="T90" fmla="*/ 160 w 360"/>
                <a:gd name="T91" fmla="*/ 151 h 449"/>
                <a:gd name="T92" fmla="*/ 188 w 360"/>
                <a:gd name="T93" fmla="*/ 161 h 449"/>
                <a:gd name="T94" fmla="*/ 183 w 360"/>
                <a:gd name="T95" fmla="*/ 185 h 449"/>
                <a:gd name="T96" fmla="*/ 195 w 360"/>
                <a:gd name="T97" fmla="*/ 203 h 449"/>
                <a:gd name="T98" fmla="*/ 359 w 360"/>
                <a:gd name="T99" fmla="*/ 115 h 449"/>
                <a:gd name="T100" fmla="*/ 360 w 360"/>
                <a:gd name="T101" fmla="*/ 136 h 449"/>
                <a:gd name="T102" fmla="*/ 173 w 360"/>
                <a:gd name="T103" fmla="*/ 177 h 449"/>
                <a:gd name="T104" fmla="*/ 171 w 360"/>
                <a:gd name="T105" fmla="*/ 177 h 449"/>
                <a:gd name="T106" fmla="*/ 172 w 360"/>
                <a:gd name="T107" fmla="*/ 177 h 449"/>
                <a:gd name="T108" fmla="*/ 173 w 360"/>
                <a:gd name="T109" fmla="*/ 177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60" h="449">
                  <a:moveTo>
                    <a:pt x="260" y="337"/>
                  </a:moveTo>
                  <a:cubicBezTo>
                    <a:pt x="281" y="449"/>
                    <a:pt x="281" y="449"/>
                    <a:pt x="281" y="449"/>
                  </a:cubicBezTo>
                  <a:cubicBezTo>
                    <a:pt x="205" y="449"/>
                    <a:pt x="205" y="449"/>
                    <a:pt x="205" y="449"/>
                  </a:cubicBezTo>
                  <a:cubicBezTo>
                    <a:pt x="228" y="350"/>
                    <a:pt x="228" y="350"/>
                    <a:pt x="228" y="350"/>
                  </a:cubicBezTo>
                  <a:cubicBezTo>
                    <a:pt x="260" y="337"/>
                    <a:pt x="260" y="337"/>
                    <a:pt x="260" y="337"/>
                  </a:cubicBezTo>
                  <a:close/>
                  <a:moveTo>
                    <a:pt x="101" y="209"/>
                  </a:moveTo>
                  <a:cubicBezTo>
                    <a:pt x="106" y="208"/>
                    <a:pt x="110" y="203"/>
                    <a:pt x="109" y="198"/>
                  </a:cubicBezTo>
                  <a:cubicBezTo>
                    <a:pt x="104" y="168"/>
                    <a:pt x="119" y="138"/>
                    <a:pt x="147" y="125"/>
                  </a:cubicBezTo>
                  <a:cubicBezTo>
                    <a:pt x="173" y="112"/>
                    <a:pt x="206" y="119"/>
                    <a:pt x="225" y="141"/>
                  </a:cubicBezTo>
                  <a:cubicBezTo>
                    <a:pt x="229" y="145"/>
                    <a:pt x="235" y="146"/>
                    <a:pt x="239" y="142"/>
                  </a:cubicBezTo>
                  <a:cubicBezTo>
                    <a:pt x="244" y="138"/>
                    <a:pt x="244" y="132"/>
                    <a:pt x="240" y="128"/>
                  </a:cubicBezTo>
                  <a:cubicBezTo>
                    <a:pt x="215" y="99"/>
                    <a:pt x="173" y="90"/>
                    <a:pt x="138" y="107"/>
                  </a:cubicBezTo>
                  <a:cubicBezTo>
                    <a:pt x="102" y="123"/>
                    <a:pt x="82" y="162"/>
                    <a:pt x="89" y="201"/>
                  </a:cubicBezTo>
                  <a:cubicBezTo>
                    <a:pt x="90" y="206"/>
                    <a:pt x="94" y="209"/>
                    <a:pt x="99" y="209"/>
                  </a:cubicBezTo>
                  <a:cubicBezTo>
                    <a:pt x="100" y="209"/>
                    <a:pt x="100" y="209"/>
                    <a:pt x="101" y="209"/>
                  </a:cubicBezTo>
                  <a:close/>
                  <a:moveTo>
                    <a:pt x="58" y="206"/>
                  </a:moveTo>
                  <a:cubicBezTo>
                    <a:pt x="63" y="205"/>
                    <a:pt x="68" y="200"/>
                    <a:pt x="67" y="195"/>
                  </a:cubicBezTo>
                  <a:cubicBezTo>
                    <a:pt x="63" y="150"/>
                    <a:pt x="88" y="107"/>
                    <a:pt x="129" y="87"/>
                  </a:cubicBezTo>
                  <a:cubicBezTo>
                    <a:pt x="170" y="69"/>
                    <a:pt x="219" y="77"/>
                    <a:pt x="251" y="108"/>
                  </a:cubicBezTo>
                  <a:cubicBezTo>
                    <a:pt x="255" y="112"/>
                    <a:pt x="261" y="112"/>
                    <a:pt x="265" y="108"/>
                  </a:cubicBezTo>
                  <a:cubicBezTo>
                    <a:pt x="269" y="104"/>
                    <a:pt x="268" y="97"/>
                    <a:pt x="265" y="93"/>
                  </a:cubicBezTo>
                  <a:cubicBezTo>
                    <a:pt x="227" y="57"/>
                    <a:pt x="169" y="47"/>
                    <a:pt x="121" y="69"/>
                  </a:cubicBezTo>
                  <a:cubicBezTo>
                    <a:pt x="72" y="92"/>
                    <a:pt x="43" y="143"/>
                    <a:pt x="47" y="196"/>
                  </a:cubicBezTo>
                  <a:cubicBezTo>
                    <a:pt x="48" y="202"/>
                    <a:pt x="52" y="206"/>
                    <a:pt x="57" y="206"/>
                  </a:cubicBezTo>
                  <a:cubicBezTo>
                    <a:pt x="57" y="206"/>
                    <a:pt x="58" y="206"/>
                    <a:pt x="58" y="206"/>
                  </a:cubicBezTo>
                  <a:close/>
                  <a:moveTo>
                    <a:pt x="13" y="203"/>
                  </a:moveTo>
                  <a:cubicBezTo>
                    <a:pt x="19" y="203"/>
                    <a:pt x="23" y="198"/>
                    <a:pt x="23" y="193"/>
                  </a:cubicBezTo>
                  <a:cubicBezTo>
                    <a:pt x="20" y="131"/>
                    <a:pt x="55" y="74"/>
                    <a:pt x="111" y="48"/>
                  </a:cubicBezTo>
                  <a:cubicBezTo>
                    <a:pt x="167" y="22"/>
                    <a:pt x="232" y="32"/>
                    <a:pt x="278" y="73"/>
                  </a:cubicBezTo>
                  <a:cubicBezTo>
                    <a:pt x="282" y="77"/>
                    <a:pt x="288" y="76"/>
                    <a:pt x="292" y="72"/>
                  </a:cubicBezTo>
                  <a:cubicBezTo>
                    <a:pt x="295" y="68"/>
                    <a:pt x="295" y="62"/>
                    <a:pt x="291" y="58"/>
                  </a:cubicBezTo>
                  <a:cubicBezTo>
                    <a:pt x="239" y="11"/>
                    <a:pt x="165" y="0"/>
                    <a:pt x="102" y="30"/>
                  </a:cubicBezTo>
                  <a:cubicBezTo>
                    <a:pt x="39" y="59"/>
                    <a:pt x="0" y="123"/>
                    <a:pt x="3" y="193"/>
                  </a:cubicBezTo>
                  <a:cubicBezTo>
                    <a:pt x="3" y="199"/>
                    <a:pt x="8" y="203"/>
                    <a:pt x="13" y="203"/>
                  </a:cubicBezTo>
                  <a:cubicBezTo>
                    <a:pt x="13" y="203"/>
                    <a:pt x="13" y="203"/>
                    <a:pt x="13" y="203"/>
                  </a:cubicBezTo>
                  <a:close/>
                  <a:moveTo>
                    <a:pt x="172" y="177"/>
                  </a:moveTo>
                  <a:cubicBezTo>
                    <a:pt x="173" y="177"/>
                    <a:pt x="173" y="177"/>
                    <a:pt x="173" y="177"/>
                  </a:cubicBezTo>
                  <a:cubicBezTo>
                    <a:pt x="171" y="177"/>
                    <a:pt x="171" y="177"/>
                    <a:pt x="171" y="177"/>
                  </a:cubicBezTo>
                  <a:lnTo>
                    <a:pt x="172" y="177"/>
                  </a:lnTo>
                  <a:close/>
                  <a:moveTo>
                    <a:pt x="360" y="136"/>
                  </a:moveTo>
                  <a:cubicBezTo>
                    <a:pt x="360" y="252"/>
                    <a:pt x="266" y="346"/>
                    <a:pt x="150" y="346"/>
                  </a:cubicBezTo>
                  <a:cubicBezTo>
                    <a:pt x="99" y="346"/>
                    <a:pt x="52" y="328"/>
                    <a:pt x="16" y="299"/>
                  </a:cubicBezTo>
                  <a:cubicBezTo>
                    <a:pt x="177" y="213"/>
                    <a:pt x="177" y="213"/>
                    <a:pt x="177" y="213"/>
                  </a:cubicBezTo>
                  <a:cubicBezTo>
                    <a:pt x="171" y="191"/>
                    <a:pt x="171" y="191"/>
                    <a:pt x="171" y="191"/>
                  </a:cubicBezTo>
                  <a:cubicBezTo>
                    <a:pt x="162" y="192"/>
                    <a:pt x="153" y="187"/>
                    <a:pt x="149" y="179"/>
                  </a:cubicBezTo>
                  <a:cubicBezTo>
                    <a:pt x="145" y="168"/>
                    <a:pt x="149" y="156"/>
                    <a:pt x="160" y="151"/>
                  </a:cubicBezTo>
                  <a:cubicBezTo>
                    <a:pt x="170" y="146"/>
                    <a:pt x="183" y="150"/>
                    <a:pt x="188" y="161"/>
                  </a:cubicBezTo>
                  <a:cubicBezTo>
                    <a:pt x="192" y="169"/>
                    <a:pt x="190" y="179"/>
                    <a:pt x="183" y="185"/>
                  </a:cubicBezTo>
                  <a:cubicBezTo>
                    <a:pt x="195" y="203"/>
                    <a:pt x="195" y="203"/>
                    <a:pt x="195" y="203"/>
                  </a:cubicBezTo>
                  <a:cubicBezTo>
                    <a:pt x="359" y="115"/>
                    <a:pt x="359" y="115"/>
                    <a:pt x="359" y="115"/>
                  </a:cubicBezTo>
                  <a:cubicBezTo>
                    <a:pt x="360" y="122"/>
                    <a:pt x="360" y="129"/>
                    <a:pt x="360" y="136"/>
                  </a:cubicBezTo>
                  <a:close/>
                  <a:moveTo>
                    <a:pt x="173" y="177"/>
                  </a:moveTo>
                  <a:cubicBezTo>
                    <a:pt x="171" y="177"/>
                    <a:pt x="171" y="177"/>
                    <a:pt x="171" y="177"/>
                  </a:cubicBezTo>
                  <a:cubicBezTo>
                    <a:pt x="172" y="177"/>
                    <a:pt x="172" y="177"/>
                    <a:pt x="172" y="177"/>
                  </a:cubicBezTo>
                  <a:lnTo>
                    <a:pt x="173" y="17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84" name="Icon"/>
            <p:cNvSpPr>
              <a:spLocks noEditPoints="1"/>
            </p:cNvSpPr>
            <p:nvPr/>
          </p:nvSpPr>
          <p:spPr bwMode="auto">
            <a:xfrm>
              <a:off x="11404143" y="5937732"/>
              <a:ext cx="422397" cy="280122"/>
            </a:xfrm>
            <a:custGeom>
              <a:avLst/>
              <a:gdLst>
                <a:gd name="T0" fmla="*/ 300 w 320"/>
                <a:gd name="T1" fmla="*/ 34 h 211"/>
                <a:gd name="T2" fmla="*/ 285 w 320"/>
                <a:gd name="T3" fmla="*/ 48 h 211"/>
                <a:gd name="T4" fmla="*/ 270 w 320"/>
                <a:gd name="T5" fmla="*/ 34 h 211"/>
                <a:gd name="T6" fmla="*/ 285 w 320"/>
                <a:gd name="T7" fmla="*/ 19 h 211"/>
                <a:gd name="T8" fmla="*/ 300 w 320"/>
                <a:gd name="T9" fmla="*/ 34 h 211"/>
                <a:gd name="T10" fmla="*/ 257 w 320"/>
                <a:gd name="T11" fmla="*/ 142 h 211"/>
                <a:gd name="T12" fmla="*/ 204 w 320"/>
                <a:gd name="T13" fmla="*/ 195 h 211"/>
                <a:gd name="T14" fmla="*/ 69 w 320"/>
                <a:gd name="T15" fmla="*/ 195 h 211"/>
                <a:gd name="T16" fmla="*/ 16 w 320"/>
                <a:gd name="T17" fmla="*/ 142 h 211"/>
                <a:gd name="T18" fmla="*/ 16 w 320"/>
                <a:gd name="T19" fmla="*/ 68 h 211"/>
                <a:gd name="T20" fmla="*/ 69 w 320"/>
                <a:gd name="T21" fmla="*/ 15 h 211"/>
                <a:gd name="T22" fmla="*/ 204 w 320"/>
                <a:gd name="T23" fmla="*/ 15 h 211"/>
                <a:gd name="T24" fmla="*/ 257 w 320"/>
                <a:gd name="T25" fmla="*/ 68 h 211"/>
                <a:gd name="T26" fmla="*/ 257 w 320"/>
                <a:gd name="T27" fmla="*/ 142 h 211"/>
                <a:gd name="T28" fmla="*/ 277 w 320"/>
                <a:gd name="T29" fmla="*/ 75 h 211"/>
                <a:gd name="T30" fmla="*/ 284 w 320"/>
                <a:gd name="T31" fmla="*/ 67 h 211"/>
                <a:gd name="T32" fmla="*/ 292 w 320"/>
                <a:gd name="T33" fmla="*/ 75 h 211"/>
                <a:gd name="T34" fmla="*/ 284 w 320"/>
                <a:gd name="T35" fmla="*/ 82 h 211"/>
                <a:gd name="T36" fmla="*/ 277 w 320"/>
                <a:gd name="T37" fmla="*/ 75 h 211"/>
                <a:gd name="T38" fmla="*/ 277 w 320"/>
                <a:gd name="T39" fmla="*/ 95 h 211"/>
                <a:gd name="T40" fmla="*/ 284 w 320"/>
                <a:gd name="T41" fmla="*/ 88 h 211"/>
                <a:gd name="T42" fmla="*/ 292 w 320"/>
                <a:gd name="T43" fmla="*/ 95 h 211"/>
                <a:gd name="T44" fmla="*/ 284 w 320"/>
                <a:gd name="T45" fmla="*/ 103 h 211"/>
                <a:gd name="T46" fmla="*/ 277 w 320"/>
                <a:gd name="T47" fmla="*/ 95 h 211"/>
                <a:gd name="T48" fmla="*/ 277 w 320"/>
                <a:gd name="T49" fmla="*/ 116 h 211"/>
                <a:gd name="T50" fmla="*/ 284 w 320"/>
                <a:gd name="T51" fmla="*/ 108 h 211"/>
                <a:gd name="T52" fmla="*/ 292 w 320"/>
                <a:gd name="T53" fmla="*/ 116 h 211"/>
                <a:gd name="T54" fmla="*/ 284 w 320"/>
                <a:gd name="T55" fmla="*/ 124 h 211"/>
                <a:gd name="T56" fmla="*/ 277 w 320"/>
                <a:gd name="T57" fmla="*/ 116 h 211"/>
                <a:gd name="T58" fmla="*/ 320 w 320"/>
                <a:gd name="T59" fmla="*/ 184 h 211"/>
                <a:gd name="T60" fmla="*/ 320 w 320"/>
                <a:gd name="T61" fmla="*/ 27 h 211"/>
                <a:gd name="T62" fmla="*/ 293 w 320"/>
                <a:gd name="T63" fmla="*/ 0 h 211"/>
                <a:gd name="T64" fmla="*/ 26 w 320"/>
                <a:gd name="T65" fmla="*/ 0 h 211"/>
                <a:gd name="T66" fmla="*/ 0 w 320"/>
                <a:gd name="T67" fmla="*/ 27 h 211"/>
                <a:gd name="T68" fmla="*/ 0 w 320"/>
                <a:gd name="T69" fmla="*/ 184 h 211"/>
                <a:gd name="T70" fmla="*/ 26 w 320"/>
                <a:gd name="T71" fmla="*/ 211 h 211"/>
                <a:gd name="T72" fmla="*/ 293 w 320"/>
                <a:gd name="T73" fmla="*/ 210 h 211"/>
                <a:gd name="T74" fmla="*/ 320 w 320"/>
                <a:gd name="T75" fmla="*/ 184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0" h="211">
                  <a:moveTo>
                    <a:pt x="300" y="34"/>
                  </a:moveTo>
                  <a:cubicBezTo>
                    <a:pt x="300" y="42"/>
                    <a:pt x="293" y="48"/>
                    <a:pt x="285" y="48"/>
                  </a:cubicBezTo>
                  <a:cubicBezTo>
                    <a:pt x="277" y="48"/>
                    <a:pt x="270" y="42"/>
                    <a:pt x="270" y="34"/>
                  </a:cubicBezTo>
                  <a:cubicBezTo>
                    <a:pt x="270" y="25"/>
                    <a:pt x="277" y="19"/>
                    <a:pt x="285" y="19"/>
                  </a:cubicBezTo>
                  <a:cubicBezTo>
                    <a:pt x="293" y="19"/>
                    <a:pt x="300" y="25"/>
                    <a:pt x="300" y="34"/>
                  </a:cubicBezTo>
                  <a:moveTo>
                    <a:pt x="257" y="142"/>
                  </a:moveTo>
                  <a:cubicBezTo>
                    <a:pt x="257" y="195"/>
                    <a:pt x="204" y="195"/>
                    <a:pt x="204" y="195"/>
                  </a:cubicBezTo>
                  <a:cubicBezTo>
                    <a:pt x="69" y="195"/>
                    <a:pt x="69" y="195"/>
                    <a:pt x="69" y="195"/>
                  </a:cubicBezTo>
                  <a:cubicBezTo>
                    <a:pt x="16" y="195"/>
                    <a:pt x="16" y="142"/>
                    <a:pt x="16" y="142"/>
                  </a:cubicBezTo>
                  <a:cubicBezTo>
                    <a:pt x="16" y="68"/>
                    <a:pt x="16" y="68"/>
                    <a:pt x="16" y="68"/>
                  </a:cubicBezTo>
                  <a:cubicBezTo>
                    <a:pt x="16" y="15"/>
                    <a:pt x="69" y="15"/>
                    <a:pt x="69" y="15"/>
                  </a:cubicBezTo>
                  <a:cubicBezTo>
                    <a:pt x="204" y="15"/>
                    <a:pt x="204" y="15"/>
                    <a:pt x="204" y="15"/>
                  </a:cubicBezTo>
                  <a:cubicBezTo>
                    <a:pt x="257" y="15"/>
                    <a:pt x="257" y="68"/>
                    <a:pt x="257" y="68"/>
                  </a:cubicBezTo>
                  <a:lnTo>
                    <a:pt x="257" y="142"/>
                  </a:lnTo>
                  <a:close/>
                  <a:moveTo>
                    <a:pt x="277" y="75"/>
                  </a:moveTo>
                  <a:cubicBezTo>
                    <a:pt x="277" y="70"/>
                    <a:pt x="280" y="67"/>
                    <a:pt x="284" y="67"/>
                  </a:cubicBezTo>
                  <a:cubicBezTo>
                    <a:pt x="289" y="67"/>
                    <a:pt x="292" y="70"/>
                    <a:pt x="292" y="75"/>
                  </a:cubicBezTo>
                  <a:cubicBezTo>
                    <a:pt x="292" y="79"/>
                    <a:pt x="289" y="82"/>
                    <a:pt x="284" y="82"/>
                  </a:cubicBezTo>
                  <a:cubicBezTo>
                    <a:pt x="280" y="82"/>
                    <a:pt x="277" y="79"/>
                    <a:pt x="277" y="75"/>
                  </a:cubicBezTo>
                  <a:moveTo>
                    <a:pt x="277" y="95"/>
                  </a:moveTo>
                  <a:cubicBezTo>
                    <a:pt x="277" y="91"/>
                    <a:pt x="280" y="88"/>
                    <a:pt x="284" y="88"/>
                  </a:cubicBezTo>
                  <a:cubicBezTo>
                    <a:pt x="289" y="88"/>
                    <a:pt x="292" y="91"/>
                    <a:pt x="292" y="95"/>
                  </a:cubicBezTo>
                  <a:cubicBezTo>
                    <a:pt x="292" y="100"/>
                    <a:pt x="289" y="103"/>
                    <a:pt x="284" y="103"/>
                  </a:cubicBezTo>
                  <a:cubicBezTo>
                    <a:pt x="280" y="103"/>
                    <a:pt x="277" y="100"/>
                    <a:pt x="277" y="95"/>
                  </a:cubicBezTo>
                  <a:moveTo>
                    <a:pt x="277" y="116"/>
                  </a:moveTo>
                  <a:cubicBezTo>
                    <a:pt x="277" y="112"/>
                    <a:pt x="280" y="108"/>
                    <a:pt x="284" y="108"/>
                  </a:cubicBezTo>
                  <a:cubicBezTo>
                    <a:pt x="289" y="108"/>
                    <a:pt x="292" y="112"/>
                    <a:pt x="292" y="116"/>
                  </a:cubicBezTo>
                  <a:cubicBezTo>
                    <a:pt x="292" y="120"/>
                    <a:pt x="289" y="124"/>
                    <a:pt x="284" y="124"/>
                  </a:cubicBezTo>
                  <a:cubicBezTo>
                    <a:pt x="280" y="124"/>
                    <a:pt x="277" y="120"/>
                    <a:pt x="277" y="116"/>
                  </a:cubicBezTo>
                  <a:moveTo>
                    <a:pt x="320" y="184"/>
                  </a:moveTo>
                  <a:cubicBezTo>
                    <a:pt x="320" y="27"/>
                    <a:pt x="320" y="27"/>
                    <a:pt x="320" y="27"/>
                  </a:cubicBezTo>
                  <a:cubicBezTo>
                    <a:pt x="320" y="27"/>
                    <a:pt x="320" y="0"/>
                    <a:pt x="293" y="0"/>
                  </a:cubicBezTo>
                  <a:cubicBezTo>
                    <a:pt x="26" y="0"/>
                    <a:pt x="26" y="0"/>
                    <a:pt x="26" y="0"/>
                  </a:cubicBezTo>
                  <a:cubicBezTo>
                    <a:pt x="26" y="0"/>
                    <a:pt x="0" y="0"/>
                    <a:pt x="0" y="27"/>
                  </a:cubicBezTo>
                  <a:cubicBezTo>
                    <a:pt x="0" y="184"/>
                    <a:pt x="0" y="184"/>
                    <a:pt x="0" y="184"/>
                  </a:cubicBezTo>
                  <a:cubicBezTo>
                    <a:pt x="0" y="184"/>
                    <a:pt x="0" y="211"/>
                    <a:pt x="26" y="211"/>
                  </a:cubicBezTo>
                  <a:cubicBezTo>
                    <a:pt x="293" y="210"/>
                    <a:pt x="293" y="210"/>
                    <a:pt x="293" y="210"/>
                  </a:cubicBezTo>
                  <a:cubicBezTo>
                    <a:pt x="293" y="210"/>
                    <a:pt x="320" y="210"/>
                    <a:pt x="320" y="18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85" name="Icon"/>
            <p:cNvSpPr>
              <a:spLocks noEditPoints="1"/>
            </p:cNvSpPr>
            <p:nvPr/>
          </p:nvSpPr>
          <p:spPr bwMode="auto">
            <a:xfrm>
              <a:off x="9035846" y="5880059"/>
              <a:ext cx="530341" cy="395469"/>
            </a:xfrm>
            <a:custGeom>
              <a:avLst/>
              <a:gdLst>
                <a:gd name="T0" fmla="*/ 353 w 488"/>
                <a:gd name="T1" fmla="*/ 250 h 363"/>
                <a:gd name="T2" fmla="*/ 340 w 488"/>
                <a:gd name="T3" fmla="*/ 244 h 363"/>
                <a:gd name="T4" fmla="*/ 244 w 488"/>
                <a:gd name="T5" fmla="*/ 198 h 363"/>
                <a:gd name="T6" fmla="*/ 148 w 488"/>
                <a:gd name="T7" fmla="*/ 243 h 363"/>
                <a:gd name="T8" fmla="*/ 126 w 488"/>
                <a:gd name="T9" fmla="*/ 246 h 363"/>
                <a:gd name="T10" fmla="*/ 123 w 488"/>
                <a:gd name="T11" fmla="*/ 224 h 363"/>
                <a:gd name="T12" fmla="*/ 244 w 488"/>
                <a:gd name="T13" fmla="*/ 167 h 363"/>
                <a:gd name="T14" fmla="*/ 365 w 488"/>
                <a:gd name="T15" fmla="*/ 224 h 363"/>
                <a:gd name="T16" fmla="*/ 362 w 488"/>
                <a:gd name="T17" fmla="*/ 246 h 363"/>
                <a:gd name="T18" fmla="*/ 353 w 488"/>
                <a:gd name="T19" fmla="*/ 250 h 363"/>
                <a:gd name="T20" fmla="*/ 412 w 488"/>
                <a:gd name="T21" fmla="*/ 187 h 363"/>
                <a:gd name="T22" fmla="*/ 401 w 488"/>
                <a:gd name="T23" fmla="*/ 182 h 363"/>
                <a:gd name="T24" fmla="*/ 243 w 488"/>
                <a:gd name="T25" fmla="*/ 118 h 363"/>
                <a:gd name="T26" fmla="*/ 87 w 488"/>
                <a:gd name="T27" fmla="*/ 181 h 363"/>
                <a:gd name="T28" fmla="*/ 65 w 488"/>
                <a:gd name="T29" fmla="*/ 181 h 363"/>
                <a:gd name="T30" fmla="*/ 65 w 488"/>
                <a:gd name="T31" fmla="*/ 159 h 363"/>
                <a:gd name="T32" fmla="*/ 243 w 488"/>
                <a:gd name="T33" fmla="*/ 86 h 363"/>
                <a:gd name="T34" fmla="*/ 423 w 488"/>
                <a:gd name="T35" fmla="*/ 160 h 363"/>
                <a:gd name="T36" fmla="*/ 423 w 488"/>
                <a:gd name="T37" fmla="*/ 183 h 363"/>
                <a:gd name="T38" fmla="*/ 412 w 488"/>
                <a:gd name="T39" fmla="*/ 187 h 363"/>
                <a:gd name="T40" fmla="*/ 471 w 488"/>
                <a:gd name="T41" fmla="*/ 124 h 363"/>
                <a:gd name="T42" fmla="*/ 460 w 488"/>
                <a:gd name="T43" fmla="*/ 119 h 363"/>
                <a:gd name="T44" fmla="*/ 244 w 488"/>
                <a:gd name="T45" fmla="*/ 32 h 363"/>
                <a:gd name="T46" fmla="*/ 29 w 488"/>
                <a:gd name="T47" fmla="*/ 119 h 363"/>
                <a:gd name="T48" fmla="*/ 6 w 488"/>
                <a:gd name="T49" fmla="*/ 119 h 363"/>
                <a:gd name="T50" fmla="*/ 6 w 488"/>
                <a:gd name="T51" fmla="*/ 96 h 363"/>
                <a:gd name="T52" fmla="*/ 244 w 488"/>
                <a:gd name="T53" fmla="*/ 0 h 363"/>
                <a:gd name="T54" fmla="*/ 482 w 488"/>
                <a:gd name="T55" fmla="*/ 97 h 363"/>
                <a:gd name="T56" fmla="*/ 482 w 488"/>
                <a:gd name="T57" fmla="*/ 119 h 363"/>
                <a:gd name="T58" fmla="*/ 471 w 488"/>
                <a:gd name="T59" fmla="*/ 124 h 363"/>
                <a:gd name="T60" fmla="*/ 244 w 488"/>
                <a:gd name="T61" fmla="*/ 363 h 363"/>
                <a:gd name="T62" fmla="*/ 298 w 488"/>
                <a:gd name="T63" fmla="*/ 310 h 363"/>
                <a:gd name="T64" fmla="*/ 244 w 488"/>
                <a:gd name="T65" fmla="*/ 257 h 363"/>
                <a:gd name="T66" fmla="*/ 190 w 488"/>
                <a:gd name="T67" fmla="*/ 310 h 363"/>
                <a:gd name="T68" fmla="*/ 244 w 488"/>
                <a:gd name="T69" fmla="*/ 363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88" h="363">
                  <a:moveTo>
                    <a:pt x="353" y="250"/>
                  </a:moveTo>
                  <a:cubicBezTo>
                    <a:pt x="348" y="250"/>
                    <a:pt x="343" y="248"/>
                    <a:pt x="340" y="244"/>
                  </a:cubicBezTo>
                  <a:cubicBezTo>
                    <a:pt x="318" y="215"/>
                    <a:pt x="282" y="198"/>
                    <a:pt x="244" y="198"/>
                  </a:cubicBezTo>
                  <a:cubicBezTo>
                    <a:pt x="206" y="198"/>
                    <a:pt x="170" y="215"/>
                    <a:pt x="148" y="243"/>
                  </a:cubicBezTo>
                  <a:cubicBezTo>
                    <a:pt x="143" y="250"/>
                    <a:pt x="133" y="251"/>
                    <a:pt x="126" y="246"/>
                  </a:cubicBezTo>
                  <a:cubicBezTo>
                    <a:pt x="119" y="241"/>
                    <a:pt x="118" y="231"/>
                    <a:pt x="123" y="224"/>
                  </a:cubicBezTo>
                  <a:cubicBezTo>
                    <a:pt x="151" y="188"/>
                    <a:pt x="196" y="167"/>
                    <a:pt x="244" y="167"/>
                  </a:cubicBezTo>
                  <a:cubicBezTo>
                    <a:pt x="292" y="167"/>
                    <a:pt x="337" y="188"/>
                    <a:pt x="365" y="224"/>
                  </a:cubicBezTo>
                  <a:cubicBezTo>
                    <a:pt x="370" y="231"/>
                    <a:pt x="369" y="241"/>
                    <a:pt x="362" y="246"/>
                  </a:cubicBezTo>
                  <a:cubicBezTo>
                    <a:pt x="359" y="249"/>
                    <a:pt x="356" y="250"/>
                    <a:pt x="353" y="250"/>
                  </a:cubicBezTo>
                  <a:close/>
                  <a:moveTo>
                    <a:pt x="412" y="187"/>
                  </a:moveTo>
                  <a:cubicBezTo>
                    <a:pt x="408" y="187"/>
                    <a:pt x="404" y="185"/>
                    <a:pt x="401" y="182"/>
                  </a:cubicBezTo>
                  <a:cubicBezTo>
                    <a:pt x="361" y="141"/>
                    <a:pt x="304" y="118"/>
                    <a:pt x="243" y="118"/>
                  </a:cubicBezTo>
                  <a:cubicBezTo>
                    <a:pt x="184" y="118"/>
                    <a:pt x="127" y="141"/>
                    <a:pt x="87" y="181"/>
                  </a:cubicBezTo>
                  <a:cubicBezTo>
                    <a:pt x="81" y="187"/>
                    <a:pt x="71" y="187"/>
                    <a:pt x="65" y="181"/>
                  </a:cubicBezTo>
                  <a:cubicBezTo>
                    <a:pt x="59" y="175"/>
                    <a:pt x="59" y="165"/>
                    <a:pt x="65" y="159"/>
                  </a:cubicBezTo>
                  <a:cubicBezTo>
                    <a:pt x="111" y="113"/>
                    <a:pt x="176" y="86"/>
                    <a:pt x="243" y="86"/>
                  </a:cubicBezTo>
                  <a:cubicBezTo>
                    <a:pt x="312" y="86"/>
                    <a:pt x="378" y="113"/>
                    <a:pt x="423" y="160"/>
                  </a:cubicBezTo>
                  <a:cubicBezTo>
                    <a:pt x="429" y="167"/>
                    <a:pt x="429" y="177"/>
                    <a:pt x="423" y="183"/>
                  </a:cubicBezTo>
                  <a:cubicBezTo>
                    <a:pt x="420" y="186"/>
                    <a:pt x="416" y="187"/>
                    <a:pt x="412" y="187"/>
                  </a:cubicBezTo>
                  <a:close/>
                  <a:moveTo>
                    <a:pt x="471" y="124"/>
                  </a:moveTo>
                  <a:cubicBezTo>
                    <a:pt x="467" y="124"/>
                    <a:pt x="463" y="122"/>
                    <a:pt x="460" y="119"/>
                  </a:cubicBezTo>
                  <a:cubicBezTo>
                    <a:pt x="403" y="63"/>
                    <a:pt x="326" y="32"/>
                    <a:pt x="244" y="32"/>
                  </a:cubicBezTo>
                  <a:cubicBezTo>
                    <a:pt x="162" y="32"/>
                    <a:pt x="85" y="63"/>
                    <a:pt x="29" y="119"/>
                  </a:cubicBezTo>
                  <a:cubicBezTo>
                    <a:pt x="22" y="125"/>
                    <a:pt x="12" y="125"/>
                    <a:pt x="6" y="119"/>
                  </a:cubicBezTo>
                  <a:cubicBezTo>
                    <a:pt x="0" y="112"/>
                    <a:pt x="0" y="103"/>
                    <a:pt x="6" y="96"/>
                  </a:cubicBezTo>
                  <a:cubicBezTo>
                    <a:pt x="69" y="35"/>
                    <a:pt x="153" y="0"/>
                    <a:pt x="244" y="0"/>
                  </a:cubicBezTo>
                  <a:cubicBezTo>
                    <a:pt x="335" y="0"/>
                    <a:pt x="419" y="35"/>
                    <a:pt x="482" y="97"/>
                  </a:cubicBezTo>
                  <a:cubicBezTo>
                    <a:pt x="488" y="103"/>
                    <a:pt x="488" y="113"/>
                    <a:pt x="482" y="119"/>
                  </a:cubicBezTo>
                  <a:cubicBezTo>
                    <a:pt x="479" y="122"/>
                    <a:pt x="475" y="124"/>
                    <a:pt x="471" y="124"/>
                  </a:cubicBezTo>
                  <a:close/>
                  <a:moveTo>
                    <a:pt x="244" y="363"/>
                  </a:moveTo>
                  <a:cubicBezTo>
                    <a:pt x="274" y="363"/>
                    <a:pt x="298" y="339"/>
                    <a:pt x="298" y="310"/>
                  </a:cubicBezTo>
                  <a:cubicBezTo>
                    <a:pt x="298" y="280"/>
                    <a:pt x="274" y="257"/>
                    <a:pt x="244" y="257"/>
                  </a:cubicBezTo>
                  <a:cubicBezTo>
                    <a:pt x="214" y="257"/>
                    <a:pt x="190" y="280"/>
                    <a:pt x="190" y="310"/>
                  </a:cubicBezTo>
                  <a:cubicBezTo>
                    <a:pt x="190" y="339"/>
                    <a:pt x="214" y="363"/>
                    <a:pt x="244" y="36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86" name="Icon"/>
            <p:cNvSpPr>
              <a:spLocks noChangeAspect="1" noEditPoints="1"/>
            </p:cNvSpPr>
            <p:nvPr/>
          </p:nvSpPr>
          <p:spPr bwMode="auto">
            <a:xfrm>
              <a:off x="12637682" y="5873966"/>
              <a:ext cx="368203" cy="407654"/>
            </a:xfrm>
            <a:custGeom>
              <a:avLst/>
              <a:gdLst>
                <a:gd name="T0" fmla="*/ 220 w 353"/>
                <a:gd name="T1" fmla="*/ 278 h 391"/>
                <a:gd name="T2" fmla="*/ 242 w 353"/>
                <a:gd name="T3" fmla="*/ 323 h 391"/>
                <a:gd name="T4" fmla="*/ 128 w 353"/>
                <a:gd name="T5" fmla="*/ 391 h 391"/>
                <a:gd name="T6" fmla="*/ 0 w 353"/>
                <a:gd name="T7" fmla="*/ 262 h 391"/>
                <a:gd name="T8" fmla="*/ 72 w 353"/>
                <a:gd name="T9" fmla="*/ 147 h 391"/>
                <a:gd name="T10" fmla="*/ 75 w 353"/>
                <a:gd name="T11" fmla="*/ 186 h 391"/>
                <a:gd name="T12" fmla="*/ 35 w 353"/>
                <a:gd name="T13" fmla="*/ 262 h 391"/>
                <a:gd name="T14" fmla="*/ 128 w 353"/>
                <a:gd name="T15" fmla="*/ 355 h 391"/>
                <a:gd name="T16" fmla="*/ 220 w 353"/>
                <a:gd name="T17" fmla="*/ 278 h 391"/>
                <a:gd name="T18" fmla="*/ 350 w 353"/>
                <a:gd name="T19" fmla="*/ 302 h 391"/>
                <a:gd name="T20" fmla="*/ 326 w 353"/>
                <a:gd name="T21" fmla="*/ 292 h 391"/>
                <a:gd name="T22" fmla="*/ 289 w 353"/>
                <a:gd name="T23" fmla="*/ 306 h 391"/>
                <a:gd name="T24" fmla="*/ 247 w 353"/>
                <a:gd name="T25" fmla="*/ 201 h 391"/>
                <a:gd name="T26" fmla="*/ 230 w 353"/>
                <a:gd name="T27" fmla="*/ 190 h 391"/>
                <a:gd name="T28" fmla="*/ 126 w 353"/>
                <a:gd name="T29" fmla="*/ 190 h 391"/>
                <a:gd name="T30" fmla="*/ 125 w 353"/>
                <a:gd name="T31" fmla="*/ 174 h 391"/>
                <a:gd name="T32" fmla="*/ 194 w 353"/>
                <a:gd name="T33" fmla="*/ 174 h 391"/>
                <a:gd name="T34" fmla="*/ 212 w 353"/>
                <a:gd name="T35" fmla="*/ 156 h 391"/>
                <a:gd name="T36" fmla="*/ 194 w 353"/>
                <a:gd name="T37" fmla="*/ 139 h 391"/>
                <a:gd name="T38" fmla="*/ 123 w 353"/>
                <a:gd name="T39" fmla="*/ 139 h 391"/>
                <a:gd name="T40" fmla="*/ 119 w 353"/>
                <a:gd name="T41" fmla="*/ 73 h 391"/>
                <a:gd name="T42" fmla="*/ 146 w 353"/>
                <a:gd name="T43" fmla="*/ 37 h 391"/>
                <a:gd name="T44" fmla="*/ 109 w 353"/>
                <a:gd name="T45" fmla="*/ 0 h 391"/>
                <a:gd name="T46" fmla="*/ 72 w 353"/>
                <a:gd name="T47" fmla="*/ 37 h 391"/>
                <a:gd name="T48" fmla="*/ 83 w 353"/>
                <a:gd name="T49" fmla="*/ 63 h 391"/>
                <a:gd name="T50" fmla="*/ 91 w 353"/>
                <a:gd name="T51" fmla="*/ 209 h 391"/>
                <a:gd name="T52" fmla="*/ 109 w 353"/>
                <a:gd name="T53" fmla="*/ 226 h 391"/>
                <a:gd name="T54" fmla="*/ 218 w 353"/>
                <a:gd name="T55" fmla="*/ 226 h 391"/>
                <a:gd name="T56" fmla="*/ 263 w 353"/>
                <a:gd name="T57" fmla="*/ 335 h 391"/>
                <a:gd name="T58" fmla="*/ 279 w 353"/>
                <a:gd name="T59" fmla="*/ 347 h 391"/>
                <a:gd name="T60" fmla="*/ 286 w 353"/>
                <a:gd name="T61" fmla="*/ 345 h 391"/>
                <a:gd name="T62" fmla="*/ 339 w 353"/>
                <a:gd name="T63" fmla="*/ 325 h 391"/>
                <a:gd name="T64" fmla="*/ 350 w 353"/>
                <a:gd name="T65" fmla="*/ 302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3" h="391">
                  <a:moveTo>
                    <a:pt x="220" y="278"/>
                  </a:moveTo>
                  <a:cubicBezTo>
                    <a:pt x="242" y="323"/>
                    <a:pt x="242" y="323"/>
                    <a:pt x="242" y="323"/>
                  </a:cubicBezTo>
                  <a:cubicBezTo>
                    <a:pt x="220" y="364"/>
                    <a:pt x="177" y="391"/>
                    <a:pt x="128" y="391"/>
                  </a:cubicBezTo>
                  <a:cubicBezTo>
                    <a:pt x="57" y="391"/>
                    <a:pt x="0" y="333"/>
                    <a:pt x="0" y="262"/>
                  </a:cubicBezTo>
                  <a:cubicBezTo>
                    <a:pt x="0" y="211"/>
                    <a:pt x="29" y="168"/>
                    <a:pt x="72" y="147"/>
                  </a:cubicBezTo>
                  <a:cubicBezTo>
                    <a:pt x="75" y="186"/>
                    <a:pt x="75" y="186"/>
                    <a:pt x="75" y="186"/>
                  </a:cubicBezTo>
                  <a:cubicBezTo>
                    <a:pt x="51" y="203"/>
                    <a:pt x="35" y="231"/>
                    <a:pt x="35" y="262"/>
                  </a:cubicBezTo>
                  <a:cubicBezTo>
                    <a:pt x="35" y="313"/>
                    <a:pt x="77" y="355"/>
                    <a:pt x="128" y="355"/>
                  </a:cubicBezTo>
                  <a:cubicBezTo>
                    <a:pt x="174" y="355"/>
                    <a:pt x="212" y="322"/>
                    <a:pt x="220" y="278"/>
                  </a:cubicBezTo>
                  <a:close/>
                  <a:moveTo>
                    <a:pt x="350" y="302"/>
                  </a:moveTo>
                  <a:cubicBezTo>
                    <a:pt x="346" y="293"/>
                    <a:pt x="336" y="288"/>
                    <a:pt x="326" y="292"/>
                  </a:cubicBezTo>
                  <a:cubicBezTo>
                    <a:pt x="289" y="306"/>
                    <a:pt x="289" y="306"/>
                    <a:pt x="289" y="306"/>
                  </a:cubicBezTo>
                  <a:cubicBezTo>
                    <a:pt x="247" y="201"/>
                    <a:pt x="247" y="201"/>
                    <a:pt x="247" y="201"/>
                  </a:cubicBezTo>
                  <a:cubicBezTo>
                    <a:pt x="244" y="195"/>
                    <a:pt x="237" y="190"/>
                    <a:pt x="230" y="190"/>
                  </a:cubicBezTo>
                  <a:cubicBezTo>
                    <a:pt x="126" y="190"/>
                    <a:pt x="126" y="190"/>
                    <a:pt x="126" y="190"/>
                  </a:cubicBezTo>
                  <a:cubicBezTo>
                    <a:pt x="125" y="174"/>
                    <a:pt x="125" y="174"/>
                    <a:pt x="125" y="174"/>
                  </a:cubicBezTo>
                  <a:cubicBezTo>
                    <a:pt x="194" y="174"/>
                    <a:pt x="194" y="174"/>
                    <a:pt x="194" y="174"/>
                  </a:cubicBezTo>
                  <a:cubicBezTo>
                    <a:pt x="204" y="174"/>
                    <a:pt x="212" y="166"/>
                    <a:pt x="212" y="156"/>
                  </a:cubicBezTo>
                  <a:cubicBezTo>
                    <a:pt x="212" y="146"/>
                    <a:pt x="204" y="139"/>
                    <a:pt x="194" y="139"/>
                  </a:cubicBezTo>
                  <a:cubicBezTo>
                    <a:pt x="123" y="139"/>
                    <a:pt x="123" y="139"/>
                    <a:pt x="123" y="139"/>
                  </a:cubicBezTo>
                  <a:cubicBezTo>
                    <a:pt x="119" y="73"/>
                    <a:pt x="119" y="73"/>
                    <a:pt x="119" y="73"/>
                  </a:cubicBezTo>
                  <a:cubicBezTo>
                    <a:pt x="135" y="68"/>
                    <a:pt x="146" y="54"/>
                    <a:pt x="146" y="37"/>
                  </a:cubicBezTo>
                  <a:cubicBezTo>
                    <a:pt x="146" y="16"/>
                    <a:pt x="130" y="0"/>
                    <a:pt x="109" y="0"/>
                  </a:cubicBezTo>
                  <a:cubicBezTo>
                    <a:pt x="89" y="0"/>
                    <a:pt x="72" y="16"/>
                    <a:pt x="72" y="37"/>
                  </a:cubicBezTo>
                  <a:cubicBezTo>
                    <a:pt x="72" y="47"/>
                    <a:pt x="76" y="57"/>
                    <a:pt x="83" y="63"/>
                  </a:cubicBezTo>
                  <a:cubicBezTo>
                    <a:pt x="91" y="209"/>
                    <a:pt x="91" y="209"/>
                    <a:pt x="91" y="209"/>
                  </a:cubicBezTo>
                  <a:cubicBezTo>
                    <a:pt x="91" y="219"/>
                    <a:pt x="99" y="226"/>
                    <a:pt x="109" y="226"/>
                  </a:cubicBezTo>
                  <a:cubicBezTo>
                    <a:pt x="218" y="226"/>
                    <a:pt x="218" y="226"/>
                    <a:pt x="218" y="226"/>
                  </a:cubicBezTo>
                  <a:cubicBezTo>
                    <a:pt x="263" y="335"/>
                    <a:pt x="263" y="335"/>
                    <a:pt x="263" y="335"/>
                  </a:cubicBezTo>
                  <a:cubicBezTo>
                    <a:pt x="266" y="342"/>
                    <a:pt x="272" y="347"/>
                    <a:pt x="279" y="347"/>
                  </a:cubicBezTo>
                  <a:cubicBezTo>
                    <a:pt x="282" y="347"/>
                    <a:pt x="284" y="346"/>
                    <a:pt x="286" y="345"/>
                  </a:cubicBezTo>
                  <a:cubicBezTo>
                    <a:pt x="339" y="325"/>
                    <a:pt x="339" y="325"/>
                    <a:pt x="339" y="325"/>
                  </a:cubicBezTo>
                  <a:cubicBezTo>
                    <a:pt x="348" y="322"/>
                    <a:pt x="353" y="311"/>
                    <a:pt x="350" y="30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87" name="Icon"/>
            <p:cNvSpPr>
              <a:spLocks noEditPoints="1"/>
            </p:cNvSpPr>
            <p:nvPr/>
          </p:nvSpPr>
          <p:spPr bwMode="auto">
            <a:xfrm>
              <a:off x="14365908" y="5863656"/>
              <a:ext cx="539310" cy="428275"/>
            </a:xfrm>
            <a:custGeom>
              <a:avLst/>
              <a:gdLst>
                <a:gd name="T0" fmla="*/ 1088 w 1088"/>
                <a:gd name="T1" fmla="*/ 472 h 864"/>
                <a:gd name="T2" fmla="*/ 667 w 1088"/>
                <a:gd name="T3" fmla="*/ 181 h 864"/>
                <a:gd name="T4" fmla="*/ 375 w 1088"/>
                <a:gd name="T5" fmla="*/ 181 h 864"/>
                <a:gd name="T6" fmla="*/ 0 w 1088"/>
                <a:gd name="T7" fmla="*/ 472 h 864"/>
                <a:gd name="T8" fmla="*/ 851 w 1088"/>
                <a:gd name="T9" fmla="*/ 864 h 864"/>
                <a:gd name="T10" fmla="*/ 960 w 1088"/>
                <a:gd name="T11" fmla="*/ 681 h 864"/>
                <a:gd name="T12" fmla="*/ 1088 w 1088"/>
                <a:gd name="T13" fmla="*/ 864 h 864"/>
                <a:gd name="T14" fmla="*/ 166 w 1088"/>
                <a:gd name="T15" fmla="*/ 574 h 864"/>
                <a:gd name="T16" fmla="*/ 47 w 1088"/>
                <a:gd name="T17" fmla="*/ 536 h 864"/>
                <a:gd name="T18" fmla="*/ 166 w 1088"/>
                <a:gd name="T19" fmla="*/ 574 h 864"/>
                <a:gd name="T20" fmla="*/ 166 w 1088"/>
                <a:gd name="T21" fmla="*/ 636 h 864"/>
                <a:gd name="T22" fmla="*/ 47 w 1088"/>
                <a:gd name="T23" fmla="*/ 598 h 864"/>
                <a:gd name="T24" fmla="*/ 166 w 1088"/>
                <a:gd name="T25" fmla="*/ 636 h 864"/>
                <a:gd name="T26" fmla="*/ 313 w 1088"/>
                <a:gd name="T27" fmla="*/ 574 h 864"/>
                <a:gd name="T28" fmla="*/ 194 w 1088"/>
                <a:gd name="T29" fmla="*/ 536 h 864"/>
                <a:gd name="T30" fmla="*/ 313 w 1088"/>
                <a:gd name="T31" fmla="*/ 574 h 864"/>
                <a:gd name="T32" fmla="*/ 313 w 1088"/>
                <a:gd name="T33" fmla="*/ 636 h 864"/>
                <a:gd name="T34" fmla="*/ 194 w 1088"/>
                <a:gd name="T35" fmla="*/ 598 h 864"/>
                <a:gd name="T36" fmla="*/ 313 w 1088"/>
                <a:gd name="T37" fmla="*/ 636 h 864"/>
                <a:gd name="T38" fmla="*/ 461 w 1088"/>
                <a:gd name="T39" fmla="*/ 574 h 864"/>
                <a:gd name="T40" fmla="*/ 342 w 1088"/>
                <a:gd name="T41" fmla="*/ 536 h 864"/>
                <a:gd name="T42" fmla="*/ 461 w 1088"/>
                <a:gd name="T43" fmla="*/ 574 h 864"/>
                <a:gd name="T44" fmla="*/ 461 w 1088"/>
                <a:gd name="T45" fmla="*/ 636 h 864"/>
                <a:gd name="T46" fmla="*/ 342 w 1088"/>
                <a:gd name="T47" fmla="*/ 598 h 864"/>
                <a:gd name="T48" fmla="*/ 461 w 1088"/>
                <a:gd name="T49" fmla="*/ 636 h 864"/>
                <a:gd name="T50" fmla="*/ 221 w 1088"/>
                <a:gd name="T51" fmla="*/ 457 h 864"/>
                <a:gd name="T52" fmla="*/ 335 w 1088"/>
                <a:gd name="T53" fmla="*/ 67 h 864"/>
                <a:gd name="T54" fmla="*/ 268 w 1088"/>
                <a:gd name="T55" fmla="*/ 67 h 864"/>
                <a:gd name="T56" fmla="*/ 221 w 1088"/>
                <a:gd name="T57" fmla="*/ 457 h 864"/>
                <a:gd name="T58" fmla="*/ 71 w 1088"/>
                <a:gd name="T59" fmla="*/ 457 h 864"/>
                <a:gd name="T60" fmla="*/ 187 w 1088"/>
                <a:gd name="T61" fmla="*/ 0 h 864"/>
                <a:gd name="T62" fmla="*/ 118 w 1088"/>
                <a:gd name="T63" fmla="*/ 0 h 864"/>
                <a:gd name="T64" fmla="*/ 71 w 1088"/>
                <a:gd name="T65" fmla="*/ 45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88" h="864">
                  <a:moveTo>
                    <a:pt x="1088" y="864"/>
                  </a:moveTo>
                  <a:lnTo>
                    <a:pt x="1088" y="472"/>
                  </a:lnTo>
                  <a:lnTo>
                    <a:pt x="1086" y="472"/>
                  </a:lnTo>
                  <a:lnTo>
                    <a:pt x="667" y="181"/>
                  </a:lnTo>
                  <a:lnTo>
                    <a:pt x="667" y="386"/>
                  </a:lnTo>
                  <a:lnTo>
                    <a:pt x="375" y="181"/>
                  </a:lnTo>
                  <a:lnTo>
                    <a:pt x="375" y="472"/>
                  </a:lnTo>
                  <a:lnTo>
                    <a:pt x="0" y="472"/>
                  </a:lnTo>
                  <a:lnTo>
                    <a:pt x="0" y="864"/>
                  </a:lnTo>
                  <a:lnTo>
                    <a:pt x="851" y="864"/>
                  </a:lnTo>
                  <a:lnTo>
                    <a:pt x="851" y="681"/>
                  </a:lnTo>
                  <a:lnTo>
                    <a:pt x="960" y="681"/>
                  </a:lnTo>
                  <a:lnTo>
                    <a:pt x="960" y="864"/>
                  </a:lnTo>
                  <a:lnTo>
                    <a:pt x="1088" y="864"/>
                  </a:lnTo>
                  <a:lnTo>
                    <a:pt x="1088" y="864"/>
                  </a:lnTo>
                  <a:close/>
                  <a:moveTo>
                    <a:pt x="166" y="574"/>
                  </a:moveTo>
                  <a:lnTo>
                    <a:pt x="47" y="574"/>
                  </a:lnTo>
                  <a:lnTo>
                    <a:pt x="47" y="536"/>
                  </a:lnTo>
                  <a:lnTo>
                    <a:pt x="166" y="536"/>
                  </a:lnTo>
                  <a:lnTo>
                    <a:pt x="166" y="574"/>
                  </a:lnTo>
                  <a:lnTo>
                    <a:pt x="166" y="574"/>
                  </a:lnTo>
                  <a:close/>
                  <a:moveTo>
                    <a:pt x="166" y="636"/>
                  </a:moveTo>
                  <a:lnTo>
                    <a:pt x="47" y="636"/>
                  </a:lnTo>
                  <a:lnTo>
                    <a:pt x="47" y="598"/>
                  </a:lnTo>
                  <a:lnTo>
                    <a:pt x="166" y="598"/>
                  </a:lnTo>
                  <a:lnTo>
                    <a:pt x="166" y="636"/>
                  </a:lnTo>
                  <a:lnTo>
                    <a:pt x="166" y="636"/>
                  </a:lnTo>
                  <a:close/>
                  <a:moveTo>
                    <a:pt x="313" y="574"/>
                  </a:moveTo>
                  <a:lnTo>
                    <a:pt x="194" y="574"/>
                  </a:lnTo>
                  <a:lnTo>
                    <a:pt x="194" y="536"/>
                  </a:lnTo>
                  <a:lnTo>
                    <a:pt x="313" y="536"/>
                  </a:lnTo>
                  <a:lnTo>
                    <a:pt x="313" y="574"/>
                  </a:lnTo>
                  <a:lnTo>
                    <a:pt x="313" y="574"/>
                  </a:lnTo>
                  <a:close/>
                  <a:moveTo>
                    <a:pt x="313" y="636"/>
                  </a:moveTo>
                  <a:lnTo>
                    <a:pt x="194" y="636"/>
                  </a:lnTo>
                  <a:lnTo>
                    <a:pt x="194" y="598"/>
                  </a:lnTo>
                  <a:lnTo>
                    <a:pt x="313" y="598"/>
                  </a:lnTo>
                  <a:lnTo>
                    <a:pt x="313" y="636"/>
                  </a:lnTo>
                  <a:lnTo>
                    <a:pt x="313" y="636"/>
                  </a:lnTo>
                  <a:close/>
                  <a:moveTo>
                    <a:pt x="461" y="574"/>
                  </a:moveTo>
                  <a:lnTo>
                    <a:pt x="342" y="574"/>
                  </a:lnTo>
                  <a:lnTo>
                    <a:pt x="342" y="536"/>
                  </a:lnTo>
                  <a:lnTo>
                    <a:pt x="461" y="536"/>
                  </a:lnTo>
                  <a:lnTo>
                    <a:pt x="461" y="574"/>
                  </a:lnTo>
                  <a:lnTo>
                    <a:pt x="461" y="574"/>
                  </a:lnTo>
                  <a:close/>
                  <a:moveTo>
                    <a:pt x="461" y="636"/>
                  </a:moveTo>
                  <a:lnTo>
                    <a:pt x="342" y="636"/>
                  </a:lnTo>
                  <a:lnTo>
                    <a:pt x="342" y="598"/>
                  </a:lnTo>
                  <a:lnTo>
                    <a:pt x="461" y="598"/>
                  </a:lnTo>
                  <a:lnTo>
                    <a:pt x="461" y="636"/>
                  </a:lnTo>
                  <a:lnTo>
                    <a:pt x="461" y="636"/>
                  </a:lnTo>
                  <a:close/>
                  <a:moveTo>
                    <a:pt x="221" y="457"/>
                  </a:moveTo>
                  <a:lnTo>
                    <a:pt x="344" y="457"/>
                  </a:lnTo>
                  <a:lnTo>
                    <a:pt x="335" y="67"/>
                  </a:lnTo>
                  <a:lnTo>
                    <a:pt x="297" y="67"/>
                  </a:lnTo>
                  <a:lnTo>
                    <a:pt x="268" y="67"/>
                  </a:lnTo>
                  <a:lnTo>
                    <a:pt x="228" y="67"/>
                  </a:lnTo>
                  <a:lnTo>
                    <a:pt x="221" y="457"/>
                  </a:lnTo>
                  <a:lnTo>
                    <a:pt x="221" y="457"/>
                  </a:lnTo>
                  <a:close/>
                  <a:moveTo>
                    <a:pt x="71" y="457"/>
                  </a:moveTo>
                  <a:lnTo>
                    <a:pt x="197" y="457"/>
                  </a:lnTo>
                  <a:lnTo>
                    <a:pt x="187" y="0"/>
                  </a:lnTo>
                  <a:lnTo>
                    <a:pt x="149" y="0"/>
                  </a:lnTo>
                  <a:lnTo>
                    <a:pt x="118" y="0"/>
                  </a:lnTo>
                  <a:lnTo>
                    <a:pt x="80" y="0"/>
                  </a:lnTo>
                  <a:lnTo>
                    <a:pt x="71" y="457"/>
                  </a:lnTo>
                  <a:lnTo>
                    <a:pt x="71" y="45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88" name="Icon"/>
            <p:cNvSpPr>
              <a:spLocks noEditPoints="1"/>
            </p:cNvSpPr>
            <p:nvPr/>
          </p:nvSpPr>
          <p:spPr bwMode="auto">
            <a:xfrm>
              <a:off x="16280907" y="5901146"/>
              <a:ext cx="320204" cy="353295"/>
            </a:xfrm>
            <a:custGeom>
              <a:avLst/>
              <a:gdLst>
                <a:gd name="T0" fmla="*/ 39 w 136"/>
                <a:gd name="T1" fmla="*/ 139 h 151"/>
                <a:gd name="T2" fmla="*/ 35 w 136"/>
                <a:gd name="T3" fmla="*/ 151 h 151"/>
                <a:gd name="T4" fmla="*/ 32 w 136"/>
                <a:gd name="T5" fmla="*/ 151 h 151"/>
                <a:gd name="T6" fmla="*/ 0 w 136"/>
                <a:gd name="T7" fmla="*/ 119 h 151"/>
                <a:gd name="T8" fmla="*/ 32 w 136"/>
                <a:gd name="T9" fmla="*/ 86 h 151"/>
                <a:gd name="T10" fmla="*/ 35 w 136"/>
                <a:gd name="T11" fmla="*/ 86 h 151"/>
                <a:gd name="T12" fmla="*/ 39 w 136"/>
                <a:gd name="T13" fmla="*/ 99 h 151"/>
                <a:gd name="T14" fmla="*/ 39 w 136"/>
                <a:gd name="T15" fmla="*/ 139 h 151"/>
                <a:gd name="T16" fmla="*/ 104 w 136"/>
                <a:gd name="T17" fmla="*/ 86 h 151"/>
                <a:gd name="T18" fmla="*/ 101 w 136"/>
                <a:gd name="T19" fmla="*/ 86 h 151"/>
                <a:gd name="T20" fmla="*/ 97 w 136"/>
                <a:gd name="T21" fmla="*/ 99 h 151"/>
                <a:gd name="T22" fmla="*/ 97 w 136"/>
                <a:gd name="T23" fmla="*/ 139 h 151"/>
                <a:gd name="T24" fmla="*/ 101 w 136"/>
                <a:gd name="T25" fmla="*/ 151 h 151"/>
                <a:gd name="T26" fmla="*/ 104 w 136"/>
                <a:gd name="T27" fmla="*/ 151 h 151"/>
                <a:gd name="T28" fmla="*/ 136 w 136"/>
                <a:gd name="T29" fmla="*/ 119 h 151"/>
                <a:gd name="T30" fmla="*/ 104 w 136"/>
                <a:gd name="T31" fmla="*/ 86 h 151"/>
                <a:gd name="T32" fmla="*/ 21 w 136"/>
                <a:gd name="T33" fmla="*/ 84 h 151"/>
                <a:gd name="T34" fmla="*/ 18 w 136"/>
                <a:gd name="T35" fmla="*/ 61 h 151"/>
                <a:gd name="T36" fmla="*/ 68 w 136"/>
                <a:gd name="T37" fmla="*/ 15 h 151"/>
                <a:gd name="T38" fmla="*/ 118 w 136"/>
                <a:gd name="T39" fmla="*/ 61 h 151"/>
                <a:gd name="T40" fmla="*/ 115 w 136"/>
                <a:gd name="T41" fmla="*/ 84 h 151"/>
                <a:gd name="T42" fmla="*/ 127 w 136"/>
                <a:gd name="T43" fmla="*/ 91 h 151"/>
                <a:gd name="T44" fmla="*/ 133 w 136"/>
                <a:gd name="T45" fmla="*/ 61 h 151"/>
                <a:gd name="T46" fmla="*/ 68 w 136"/>
                <a:gd name="T47" fmla="*/ 0 h 151"/>
                <a:gd name="T48" fmla="*/ 3 w 136"/>
                <a:gd name="T49" fmla="*/ 61 h 151"/>
                <a:gd name="T50" fmla="*/ 9 w 136"/>
                <a:gd name="T51" fmla="*/ 91 h 151"/>
                <a:gd name="T52" fmla="*/ 21 w 136"/>
                <a:gd name="T53" fmla="*/ 8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6" h="151">
                  <a:moveTo>
                    <a:pt x="39" y="139"/>
                  </a:moveTo>
                  <a:cubicBezTo>
                    <a:pt x="39" y="146"/>
                    <a:pt x="37" y="150"/>
                    <a:pt x="35" y="151"/>
                  </a:cubicBezTo>
                  <a:cubicBezTo>
                    <a:pt x="32" y="151"/>
                    <a:pt x="32" y="151"/>
                    <a:pt x="32" y="151"/>
                  </a:cubicBezTo>
                  <a:cubicBezTo>
                    <a:pt x="14" y="151"/>
                    <a:pt x="0" y="136"/>
                    <a:pt x="0" y="119"/>
                  </a:cubicBezTo>
                  <a:cubicBezTo>
                    <a:pt x="0" y="101"/>
                    <a:pt x="14" y="86"/>
                    <a:pt x="32" y="86"/>
                  </a:cubicBezTo>
                  <a:cubicBezTo>
                    <a:pt x="35" y="86"/>
                    <a:pt x="35" y="86"/>
                    <a:pt x="35" y="86"/>
                  </a:cubicBezTo>
                  <a:cubicBezTo>
                    <a:pt x="37" y="87"/>
                    <a:pt x="39" y="92"/>
                    <a:pt x="39" y="99"/>
                  </a:cubicBezTo>
                  <a:cubicBezTo>
                    <a:pt x="39" y="139"/>
                    <a:pt x="39" y="139"/>
                    <a:pt x="39" y="139"/>
                  </a:cubicBezTo>
                  <a:moveTo>
                    <a:pt x="104" y="86"/>
                  </a:moveTo>
                  <a:cubicBezTo>
                    <a:pt x="101" y="86"/>
                    <a:pt x="101" y="86"/>
                    <a:pt x="101" y="86"/>
                  </a:cubicBezTo>
                  <a:cubicBezTo>
                    <a:pt x="99" y="87"/>
                    <a:pt x="97" y="92"/>
                    <a:pt x="97" y="99"/>
                  </a:cubicBezTo>
                  <a:cubicBezTo>
                    <a:pt x="97" y="139"/>
                    <a:pt x="97" y="139"/>
                    <a:pt x="97" y="139"/>
                  </a:cubicBezTo>
                  <a:cubicBezTo>
                    <a:pt x="97" y="146"/>
                    <a:pt x="99" y="150"/>
                    <a:pt x="101" y="151"/>
                  </a:cubicBezTo>
                  <a:cubicBezTo>
                    <a:pt x="104" y="151"/>
                    <a:pt x="104" y="151"/>
                    <a:pt x="104" y="151"/>
                  </a:cubicBezTo>
                  <a:cubicBezTo>
                    <a:pt x="122" y="151"/>
                    <a:pt x="136" y="136"/>
                    <a:pt x="136" y="119"/>
                  </a:cubicBezTo>
                  <a:cubicBezTo>
                    <a:pt x="136" y="101"/>
                    <a:pt x="122" y="86"/>
                    <a:pt x="104" y="86"/>
                  </a:cubicBezTo>
                  <a:moveTo>
                    <a:pt x="21" y="84"/>
                  </a:moveTo>
                  <a:cubicBezTo>
                    <a:pt x="19" y="77"/>
                    <a:pt x="18" y="69"/>
                    <a:pt x="18" y="61"/>
                  </a:cubicBezTo>
                  <a:cubicBezTo>
                    <a:pt x="18" y="29"/>
                    <a:pt x="40" y="15"/>
                    <a:pt x="68" y="15"/>
                  </a:cubicBezTo>
                  <a:cubicBezTo>
                    <a:pt x="96" y="15"/>
                    <a:pt x="118" y="29"/>
                    <a:pt x="118" y="61"/>
                  </a:cubicBezTo>
                  <a:cubicBezTo>
                    <a:pt x="118" y="69"/>
                    <a:pt x="117" y="77"/>
                    <a:pt x="115" y="84"/>
                  </a:cubicBezTo>
                  <a:cubicBezTo>
                    <a:pt x="119" y="86"/>
                    <a:pt x="124" y="88"/>
                    <a:pt x="127" y="91"/>
                  </a:cubicBezTo>
                  <a:cubicBezTo>
                    <a:pt x="131" y="82"/>
                    <a:pt x="133" y="71"/>
                    <a:pt x="133" y="61"/>
                  </a:cubicBezTo>
                  <a:cubicBezTo>
                    <a:pt x="133" y="19"/>
                    <a:pt x="100" y="0"/>
                    <a:pt x="68" y="0"/>
                  </a:cubicBezTo>
                  <a:cubicBezTo>
                    <a:pt x="36" y="0"/>
                    <a:pt x="3" y="19"/>
                    <a:pt x="3" y="61"/>
                  </a:cubicBezTo>
                  <a:cubicBezTo>
                    <a:pt x="3" y="71"/>
                    <a:pt x="5" y="82"/>
                    <a:pt x="9" y="91"/>
                  </a:cubicBezTo>
                  <a:cubicBezTo>
                    <a:pt x="12" y="88"/>
                    <a:pt x="17" y="86"/>
                    <a:pt x="21" y="8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89" name="Icon"/>
            <p:cNvSpPr>
              <a:spLocks noEditPoints="1"/>
            </p:cNvSpPr>
            <p:nvPr/>
          </p:nvSpPr>
          <p:spPr bwMode="auto">
            <a:xfrm>
              <a:off x="16769458" y="5873269"/>
              <a:ext cx="409048" cy="409048"/>
            </a:xfrm>
            <a:custGeom>
              <a:avLst/>
              <a:gdLst>
                <a:gd name="T0" fmla="*/ 218 w 436"/>
                <a:gd name="T1" fmla="*/ 247 h 436"/>
                <a:gd name="T2" fmla="*/ 189 w 436"/>
                <a:gd name="T3" fmla="*/ 218 h 436"/>
                <a:gd name="T4" fmla="*/ 218 w 436"/>
                <a:gd name="T5" fmla="*/ 189 h 436"/>
                <a:gd name="T6" fmla="*/ 247 w 436"/>
                <a:gd name="T7" fmla="*/ 218 h 436"/>
                <a:gd name="T8" fmla="*/ 218 w 436"/>
                <a:gd name="T9" fmla="*/ 247 h 436"/>
                <a:gd name="T10" fmla="*/ 436 w 436"/>
                <a:gd name="T11" fmla="*/ 218 h 436"/>
                <a:gd name="T12" fmla="*/ 218 w 436"/>
                <a:gd name="T13" fmla="*/ 436 h 436"/>
                <a:gd name="T14" fmla="*/ 0 w 436"/>
                <a:gd name="T15" fmla="*/ 218 h 436"/>
                <a:gd name="T16" fmla="*/ 218 w 436"/>
                <a:gd name="T17" fmla="*/ 0 h 436"/>
                <a:gd name="T18" fmla="*/ 436 w 436"/>
                <a:gd name="T19" fmla="*/ 218 h 436"/>
                <a:gd name="T20" fmla="*/ 400 w 436"/>
                <a:gd name="T21" fmla="*/ 218 h 436"/>
                <a:gd name="T22" fmla="*/ 218 w 436"/>
                <a:gd name="T23" fmla="*/ 35 h 436"/>
                <a:gd name="T24" fmla="*/ 35 w 436"/>
                <a:gd name="T25" fmla="*/ 218 h 436"/>
                <a:gd name="T26" fmla="*/ 218 w 436"/>
                <a:gd name="T27" fmla="*/ 400 h 436"/>
                <a:gd name="T28" fmla="*/ 400 w 436"/>
                <a:gd name="T29" fmla="*/ 218 h 436"/>
                <a:gd name="T30" fmla="*/ 378 w 436"/>
                <a:gd name="T31" fmla="*/ 218 h 436"/>
                <a:gd name="T32" fmla="*/ 298 w 436"/>
                <a:gd name="T33" fmla="*/ 80 h 436"/>
                <a:gd name="T34" fmla="*/ 242 w 436"/>
                <a:gd name="T35" fmla="*/ 176 h 436"/>
                <a:gd name="T36" fmla="*/ 267 w 436"/>
                <a:gd name="T37" fmla="*/ 218 h 436"/>
                <a:gd name="T38" fmla="*/ 378 w 436"/>
                <a:gd name="T39" fmla="*/ 218 h 436"/>
                <a:gd name="T40" fmla="*/ 378 w 436"/>
                <a:gd name="T41" fmla="*/ 218 h 436"/>
                <a:gd name="T42" fmla="*/ 242 w 436"/>
                <a:gd name="T43" fmla="*/ 261 h 436"/>
                <a:gd name="T44" fmla="*/ 218 w 436"/>
                <a:gd name="T45" fmla="*/ 267 h 436"/>
                <a:gd name="T46" fmla="*/ 193 w 436"/>
                <a:gd name="T47" fmla="*/ 260 h 436"/>
                <a:gd name="T48" fmla="*/ 138 w 436"/>
                <a:gd name="T49" fmla="*/ 357 h 436"/>
                <a:gd name="T50" fmla="*/ 218 w 436"/>
                <a:gd name="T51" fmla="*/ 378 h 436"/>
                <a:gd name="T52" fmla="*/ 298 w 436"/>
                <a:gd name="T53" fmla="*/ 357 h 436"/>
                <a:gd name="T54" fmla="*/ 242 w 436"/>
                <a:gd name="T55" fmla="*/ 261 h 436"/>
                <a:gd name="T56" fmla="*/ 169 w 436"/>
                <a:gd name="T57" fmla="*/ 218 h 436"/>
                <a:gd name="T58" fmla="*/ 193 w 436"/>
                <a:gd name="T59" fmla="*/ 176 h 436"/>
                <a:gd name="T60" fmla="*/ 137 w 436"/>
                <a:gd name="T61" fmla="*/ 80 h 436"/>
                <a:gd name="T62" fmla="*/ 58 w 436"/>
                <a:gd name="T63" fmla="*/ 218 h 436"/>
                <a:gd name="T64" fmla="*/ 58 w 436"/>
                <a:gd name="T65" fmla="*/ 218 h 436"/>
                <a:gd name="T66" fmla="*/ 169 w 436"/>
                <a:gd name="T67" fmla="*/ 218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6" h="436">
                  <a:moveTo>
                    <a:pt x="218" y="247"/>
                  </a:moveTo>
                  <a:cubicBezTo>
                    <a:pt x="202" y="247"/>
                    <a:pt x="189" y="234"/>
                    <a:pt x="189" y="218"/>
                  </a:cubicBezTo>
                  <a:cubicBezTo>
                    <a:pt x="189" y="202"/>
                    <a:pt x="202" y="189"/>
                    <a:pt x="218" y="189"/>
                  </a:cubicBezTo>
                  <a:cubicBezTo>
                    <a:pt x="234" y="189"/>
                    <a:pt x="247" y="202"/>
                    <a:pt x="247" y="218"/>
                  </a:cubicBezTo>
                  <a:cubicBezTo>
                    <a:pt x="247" y="234"/>
                    <a:pt x="234" y="247"/>
                    <a:pt x="218" y="247"/>
                  </a:cubicBezTo>
                  <a:close/>
                  <a:moveTo>
                    <a:pt x="436" y="218"/>
                  </a:moveTo>
                  <a:cubicBezTo>
                    <a:pt x="436" y="338"/>
                    <a:pt x="338" y="436"/>
                    <a:pt x="218" y="436"/>
                  </a:cubicBezTo>
                  <a:cubicBezTo>
                    <a:pt x="97" y="436"/>
                    <a:pt x="0" y="338"/>
                    <a:pt x="0" y="218"/>
                  </a:cubicBezTo>
                  <a:cubicBezTo>
                    <a:pt x="0" y="97"/>
                    <a:pt x="97" y="0"/>
                    <a:pt x="218" y="0"/>
                  </a:cubicBezTo>
                  <a:cubicBezTo>
                    <a:pt x="338" y="0"/>
                    <a:pt x="436" y="97"/>
                    <a:pt x="436" y="218"/>
                  </a:cubicBezTo>
                  <a:close/>
                  <a:moveTo>
                    <a:pt x="400" y="218"/>
                  </a:moveTo>
                  <a:cubicBezTo>
                    <a:pt x="400" y="117"/>
                    <a:pt x="318" y="35"/>
                    <a:pt x="218" y="35"/>
                  </a:cubicBezTo>
                  <a:cubicBezTo>
                    <a:pt x="117" y="35"/>
                    <a:pt x="35" y="117"/>
                    <a:pt x="35" y="218"/>
                  </a:cubicBezTo>
                  <a:cubicBezTo>
                    <a:pt x="35" y="318"/>
                    <a:pt x="117" y="400"/>
                    <a:pt x="218" y="400"/>
                  </a:cubicBezTo>
                  <a:cubicBezTo>
                    <a:pt x="318" y="400"/>
                    <a:pt x="400" y="318"/>
                    <a:pt x="400" y="218"/>
                  </a:cubicBezTo>
                  <a:close/>
                  <a:moveTo>
                    <a:pt x="378" y="218"/>
                  </a:moveTo>
                  <a:cubicBezTo>
                    <a:pt x="378" y="159"/>
                    <a:pt x="346" y="107"/>
                    <a:pt x="298" y="80"/>
                  </a:cubicBezTo>
                  <a:cubicBezTo>
                    <a:pt x="242" y="176"/>
                    <a:pt x="242" y="176"/>
                    <a:pt x="242" y="176"/>
                  </a:cubicBezTo>
                  <a:cubicBezTo>
                    <a:pt x="257" y="184"/>
                    <a:pt x="267" y="200"/>
                    <a:pt x="267" y="218"/>
                  </a:cubicBezTo>
                  <a:cubicBezTo>
                    <a:pt x="378" y="218"/>
                    <a:pt x="378" y="218"/>
                    <a:pt x="378" y="218"/>
                  </a:cubicBezTo>
                  <a:cubicBezTo>
                    <a:pt x="378" y="218"/>
                    <a:pt x="378" y="218"/>
                    <a:pt x="378" y="218"/>
                  </a:cubicBezTo>
                  <a:close/>
                  <a:moveTo>
                    <a:pt x="242" y="261"/>
                  </a:moveTo>
                  <a:cubicBezTo>
                    <a:pt x="235" y="265"/>
                    <a:pt x="227" y="267"/>
                    <a:pt x="218" y="267"/>
                  </a:cubicBezTo>
                  <a:cubicBezTo>
                    <a:pt x="209" y="267"/>
                    <a:pt x="200" y="265"/>
                    <a:pt x="193" y="260"/>
                  </a:cubicBezTo>
                  <a:cubicBezTo>
                    <a:pt x="138" y="357"/>
                    <a:pt x="138" y="357"/>
                    <a:pt x="138" y="357"/>
                  </a:cubicBezTo>
                  <a:cubicBezTo>
                    <a:pt x="161" y="371"/>
                    <a:pt x="189" y="378"/>
                    <a:pt x="218" y="378"/>
                  </a:cubicBezTo>
                  <a:cubicBezTo>
                    <a:pt x="247" y="378"/>
                    <a:pt x="274" y="371"/>
                    <a:pt x="298" y="357"/>
                  </a:cubicBezTo>
                  <a:cubicBezTo>
                    <a:pt x="242" y="261"/>
                    <a:pt x="242" y="261"/>
                    <a:pt x="242" y="261"/>
                  </a:cubicBezTo>
                  <a:close/>
                  <a:moveTo>
                    <a:pt x="169" y="218"/>
                  </a:moveTo>
                  <a:cubicBezTo>
                    <a:pt x="169" y="200"/>
                    <a:pt x="179" y="185"/>
                    <a:pt x="193" y="176"/>
                  </a:cubicBezTo>
                  <a:cubicBezTo>
                    <a:pt x="137" y="80"/>
                    <a:pt x="137" y="80"/>
                    <a:pt x="137" y="80"/>
                  </a:cubicBezTo>
                  <a:cubicBezTo>
                    <a:pt x="90" y="107"/>
                    <a:pt x="58" y="159"/>
                    <a:pt x="58" y="218"/>
                  </a:cubicBezTo>
                  <a:cubicBezTo>
                    <a:pt x="58" y="218"/>
                    <a:pt x="58" y="218"/>
                    <a:pt x="58" y="218"/>
                  </a:cubicBezTo>
                  <a:cubicBezTo>
                    <a:pt x="169" y="218"/>
                    <a:pt x="169" y="218"/>
                    <a:pt x="169" y="21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90" name="Icon"/>
            <p:cNvSpPr>
              <a:spLocks/>
            </p:cNvSpPr>
            <p:nvPr/>
          </p:nvSpPr>
          <p:spPr bwMode="auto">
            <a:xfrm>
              <a:off x="17346854" y="5866595"/>
              <a:ext cx="435315" cy="422397"/>
            </a:xfrm>
            <a:custGeom>
              <a:avLst/>
              <a:gdLst>
                <a:gd name="T0" fmla="*/ 106 w 282"/>
                <a:gd name="T1" fmla="*/ 274 h 274"/>
                <a:gd name="T2" fmla="*/ 177 w 282"/>
                <a:gd name="T3" fmla="*/ 155 h 274"/>
                <a:gd name="T4" fmla="*/ 265 w 282"/>
                <a:gd name="T5" fmla="*/ 156 h 274"/>
                <a:gd name="T6" fmla="*/ 265 w 282"/>
                <a:gd name="T7" fmla="*/ 156 h 274"/>
                <a:gd name="T8" fmla="*/ 282 w 282"/>
                <a:gd name="T9" fmla="*/ 140 h 274"/>
                <a:gd name="T10" fmla="*/ 266 w 282"/>
                <a:gd name="T11" fmla="*/ 123 h 274"/>
                <a:gd name="T12" fmla="*/ 266 w 282"/>
                <a:gd name="T13" fmla="*/ 123 h 274"/>
                <a:gd name="T14" fmla="*/ 177 w 282"/>
                <a:gd name="T15" fmla="*/ 122 h 274"/>
                <a:gd name="T16" fmla="*/ 111 w 282"/>
                <a:gd name="T17" fmla="*/ 1 h 274"/>
                <a:gd name="T18" fmla="*/ 78 w 282"/>
                <a:gd name="T19" fmla="*/ 0 h 274"/>
                <a:gd name="T20" fmla="*/ 113 w 282"/>
                <a:gd name="T21" fmla="*/ 122 h 274"/>
                <a:gd name="T22" fmla="*/ 50 w 282"/>
                <a:gd name="T23" fmla="*/ 121 h 274"/>
                <a:gd name="T24" fmla="*/ 27 w 282"/>
                <a:gd name="T25" fmla="*/ 92 h 274"/>
                <a:gd name="T26" fmla="*/ 2 w 282"/>
                <a:gd name="T27" fmla="*/ 92 h 274"/>
                <a:gd name="T28" fmla="*/ 15 w 282"/>
                <a:gd name="T29" fmla="*/ 135 h 274"/>
                <a:gd name="T30" fmla="*/ 0 w 282"/>
                <a:gd name="T31" fmla="*/ 178 h 274"/>
                <a:gd name="T32" fmla="*/ 26 w 282"/>
                <a:gd name="T33" fmla="*/ 179 h 274"/>
                <a:gd name="T34" fmla="*/ 49 w 282"/>
                <a:gd name="T35" fmla="*/ 151 h 274"/>
                <a:gd name="T36" fmla="*/ 112 w 282"/>
                <a:gd name="T37" fmla="*/ 153 h 274"/>
                <a:gd name="T38" fmla="*/ 73 w 282"/>
                <a:gd name="T39" fmla="*/ 273 h 274"/>
                <a:gd name="T40" fmla="*/ 106 w 282"/>
                <a:gd name="T41"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2" h="274">
                  <a:moveTo>
                    <a:pt x="106" y="274"/>
                  </a:moveTo>
                  <a:cubicBezTo>
                    <a:pt x="177" y="155"/>
                    <a:pt x="177" y="155"/>
                    <a:pt x="177" y="155"/>
                  </a:cubicBezTo>
                  <a:cubicBezTo>
                    <a:pt x="265" y="156"/>
                    <a:pt x="265" y="156"/>
                    <a:pt x="265" y="156"/>
                  </a:cubicBezTo>
                  <a:cubicBezTo>
                    <a:pt x="265" y="156"/>
                    <a:pt x="265" y="156"/>
                    <a:pt x="265" y="156"/>
                  </a:cubicBezTo>
                  <a:cubicBezTo>
                    <a:pt x="274" y="156"/>
                    <a:pt x="281" y="149"/>
                    <a:pt x="282" y="140"/>
                  </a:cubicBezTo>
                  <a:cubicBezTo>
                    <a:pt x="282" y="131"/>
                    <a:pt x="275" y="124"/>
                    <a:pt x="266" y="123"/>
                  </a:cubicBezTo>
                  <a:cubicBezTo>
                    <a:pt x="266" y="123"/>
                    <a:pt x="266" y="123"/>
                    <a:pt x="266" y="123"/>
                  </a:cubicBezTo>
                  <a:cubicBezTo>
                    <a:pt x="177" y="122"/>
                    <a:pt x="177" y="122"/>
                    <a:pt x="177" y="122"/>
                  </a:cubicBezTo>
                  <a:cubicBezTo>
                    <a:pt x="111" y="1"/>
                    <a:pt x="111" y="1"/>
                    <a:pt x="111" y="1"/>
                  </a:cubicBezTo>
                  <a:cubicBezTo>
                    <a:pt x="78" y="0"/>
                    <a:pt x="78" y="0"/>
                    <a:pt x="78" y="0"/>
                  </a:cubicBezTo>
                  <a:cubicBezTo>
                    <a:pt x="113" y="122"/>
                    <a:pt x="113" y="122"/>
                    <a:pt x="113" y="122"/>
                  </a:cubicBezTo>
                  <a:cubicBezTo>
                    <a:pt x="50" y="121"/>
                    <a:pt x="50" y="121"/>
                    <a:pt x="50" y="121"/>
                  </a:cubicBezTo>
                  <a:cubicBezTo>
                    <a:pt x="27" y="92"/>
                    <a:pt x="27" y="92"/>
                    <a:pt x="27" y="92"/>
                  </a:cubicBezTo>
                  <a:cubicBezTo>
                    <a:pt x="2" y="92"/>
                    <a:pt x="2" y="92"/>
                    <a:pt x="2" y="92"/>
                  </a:cubicBezTo>
                  <a:cubicBezTo>
                    <a:pt x="15" y="135"/>
                    <a:pt x="15" y="135"/>
                    <a:pt x="15" y="135"/>
                  </a:cubicBezTo>
                  <a:cubicBezTo>
                    <a:pt x="0" y="178"/>
                    <a:pt x="0" y="178"/>
                    <a:pt x="0" y="178"/>
                  </a:cubicBezTo>
                  <a:cubicBezTo>
                    <a:pt x="26" y="179"/>
                    <a:pt x="26" y="179"/>
                    <a:pt x="26" y="179"/>
                  </a:cubicBezTo>
                  <a:cubicBezTo>
                    <a:pt x="49" y="151"/>
                    <a:pt x="49" y="151"/>
                    <a:pt x="49" y="151"/>
                  </a:cubicBezTo>
                  <a:cubicBezTo>
                    <a:pt x="112" y="153"/>
                    <a:pt x="112" y="153"/>
                    <a:pt x="112" y="153"/>
                  </a:cubicBezTo>
                  <a:cubicBezTo>
                    <a:pt x="73" y="273"/>
                    <a:pt x="73" y="273"/>
                    <a:pt x="73" y="273"/>
                  </a:cubicBezTo>
                  <a:lnTo>
                    <a:pt x="106" y="27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91" name="Icon"/>
            <p:cNvSpPr>
              <a:spLocks noEditPoints="1"/>
            </p:cNvSpPr>
            <p:nvPr/>
          </p:nvSpPr>
          <p:spPr bwMode="auto">
            <a:xfrm>
              <a:off x="18541259" y="5859782"/>
              <a:ext cx="434076" cy="436023"/>
            </a:xfrm>
            <a:custGeom>
              <a:avLst/>
              <a:gdLst>
                <a:gd name="T0" fmla="*/ 60 w 186"/>
                <a:gd name="T1" fmla="*/ 94 h 187"/>
                <a:gd name="T2" fmla="*/ 126 w 186"/>
                <a:gd name="T3" fmla="*/ 94 h 187"/>
                <a:gd name="T4" fmla="*/ 101 w 186"/>
                <a:gd name="T5" fmla="*/ 44 h 187"/>
                <a:gd name="T6" fmla="*/ 93 w 186"/>
                <a:gd name="T7" fmla="*/ 0 h 187"/>
                <a:gd name="T8" fmla="*/ 85 w 186"/>
                <a:gd name="T9" fmla="*/ 44 h 187"/>
                <a:gd name="T10" fmla="*/ 101 w 186"/>
                <a:gd name="T11" fmla="*/ 44 h 187"/>
                <a:gd name="T12" fmla="*/ 101 w 186"/>
                <a:gd name="T13" fmla="*/ 144 h 187"/>
                <a:gd name="T14" fmla="*/ 85 w 186"/>
                <a:gd name="T15" fmla="*/ 144 h 187"/>
                <a:gd name="T16" fmla="*/ 93 w 186"/>
                <a:gd name="T17" fmla="*/ 187 h 187"/>
                <a:gd name="T18" fmla="*/ 73 w 186"/>
                <a:gd name="T19" fmla="*/ 58 h 187"/>
                <a:gd name="T20" fmla="*/ 57 w 186"/>
                <a:gd name="T21" fmla="*/ 16 h 187"/>
                <a:gd name="T22" fmla="*/ 43 w 186"/>
                <a:gd name="T23" fmla="*/ 24 h 187"/>
                <a:gd name="T24" fmla="*/ 69 w 186"/>
                <a:gd name="T25" fmla="*/ 59 h 187"/>
                <a:gd name="T26" fmla="*/ 140 w 186"/>
                <a:gd name="T27" fmla="*/ 175 h 187"/>
                <a:gd name="T28" fmla="*/ 125 w 186"/>
                <a:gd name="T29" fmla="*/ 133 h 187"/>
                <a:gd name="T30" fmla="*/ 110 w 186"/>
                <a:gd name="T31" fmla="*/ 141 h 187"/>
                <a:gd name="T32" fmla="*/ 136 w 186"/>
                <a:gd name="T33" fmla="*/ 176 h 187"/>
                <a:gd name="T34" fmla="*/ 57 w 186"/>
                <a:gd name="T35" fmla="*/ 74 h 187"/>
                <a:gd name="T36" fmla="*/ 24 w 186"/>
                <a:gd name="T37" fmla="*/ 44 h 187"/>
                <a:gd name="T38" fmla="*/ 15 w 186"/>
                <a:gd name="T39" fmla="*/ 58 h 187"/>
                <a:gd name="T40" fmla="*/ 50 w 186"/>
                <a:gd name="T41" fmla="*/ 78 h 187"/>
                <a:gd name="T42" fmla="*/ 174 w 186"/>
                <a:gd name="T43" fmla="*/ 141 h 187"/>
                <a:gd name="T44" fmla="*/ 141 w 186"/>
                <a:gd name="T45" fmla="*/ 111 h 187"/>
                <a:gd name="T46" fmla="*/ 132 w 186"/>
                <a:gd name="T47" fmla="*/ 125 h 187"/>
                <a:gd name="T48" fmla="*/ 167 w 186"/>
                <a:gd name="T49" fmla="*/ 145 h 187"/>
                <a:gd name="T50" fmla="*/ 51 w 186"/>
                <a:gd name="T51" fmla="*/ 94 h 187"/>
                <a:gd name="T52" fmla="*/ 8 w 186"/>
                <a:gd name="T53" fmla="*/ 85 h 187"/>
                <a:gd name="T54" fmla="*/ 8 w 186"/>
                <a:gd name="T55" fmla="*/ 102 h 187"/>
                <a:gd name="T56" fmla="*/ 51 w 186"/>
                <a:gd name="T57" fmla="*/ 94 h 187"/>
                <a:gd name="T58" fmla="*/ 178 w 186"/>
                <a:gd name="T59" fmla="*/ 85 h 187"/>
                <a:gd name="T60" fmla="*/ 135 w 186"/>
                <a:gd name="T61" fmla="*/ 94 h 187"/>
                <a:gd name="T62" fmla="*/ 178 w 186"/>
                <a:gd name="T63" fmla="*/ 102 h 187"/>
                <a:gd name="T64" fmla="*/ 125 w 186"/>
                <a:gd name="T65" fmla="*/ 55 h 187"/>
                <a:gd name="T66" fmla="*/ 140 w 186"/>
                <a:gd name="T67" fmla="*/ 13 h 187"/>
                <a:gd name="T68" fmla="*/ 110 w 186"/>
                <a:gd name="T69" fmla="*/ 46 h 187"/>
                <a:gd name="T70" fmla="*/ 118 w 186"/>
                <a:gd name="T71" fmla="*/ 59 h 187"/>
                <a:gd name="T72" fmla="*/ 57 w 186"/>
                <a:gd name="T73" fmla="*/ 172 h 187"/>
                <a:gd name="T74" fmla="*/ 73 w 186"/>
                <a:gd name="T75" fmla="*/ 130 h 187"/>
                <a:gd name="T76" fmla="*/ 43 w 186"/>
                <a:gd name="T77" fmla="*/ 163 h 187"/>
                <a:gd name="T78" fmla="*/ 50 w 186"/>
                <a:gd name="T79" fmla="*/ 176 h 187"/>
                <a:gd name="T80" fmla="*/ 141 w 186"/>
                <a:gd name="T81" fmla="*/ 76 h 187"/>
                <a:gd name="T82" fmla="*/ 174 w 186"/>
                <a:gd name="T83" fmla="*/ 46 h 187"/>
                <a:gd name="T84" fmla="*/ 132 w 186"/>
                <a:gd name="T85" fmla="*/ 62 h 187"/>
                <a:gd name="T86" fmla="*/ 136 w 186"/>
                <a:gd name="T87" fmla="*/ 78 h 187"/>
                <a:gd name="T88" fmla="*/ 24 w 186"/>
                <a:gd name="T89" fmla="*/ 144 h 187"/>
                <a:gd name="T90" fmla="*/ 57 w 186"/>
                <a:gd name="T91" fmla="*/ 114 h 187"/>
                <a:gd name="T92" fmla="*/ 15 w 186"/>
                <a:gd name="T93" fmla="*/ 130 h 187"/>
                <a:gd name="T94" fmla="*/ 19 w 186"/>
                <a:gd name="T95" fmla="*/ 145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6" h="187">
                  <a:moveTo>
                    <a:pt x="93" y="127"/>
                  </a:moveTo>
                  <a:cubicBezTo>
                    <a:pt x="75" y="127"/>
                    <a:pt x="60" y="112"/>
                    <a:pt x="60" y="94"/>
                  </a:cubicBezTo>
                  <a:cubicBezTo>
                    <a:pt x="60" y="75"/>
                    <a:pt x="75" y="60"/>
                    <a:pt x="93" y="60"/>
                  </a:cubicBezTo>
                  <a:cubicBezTo>
                    <a:pt x="111" y="60"/>
                    <a:pt x="126" y="75"/>
                    <a:pt x="126" y="94"/>
                  </a:cubicBezTo>
                  <a:cubicBezTo>
                    <a:pt x="126" y="112"/>
                    <a:pt x="111" y="127"/>
                    <a:pt x="93" y="127"/>
                  </a:cubicBezTo>
                  <a:moveTo>
                    <a:pt x="101" y="44"/>
                  </a:moveTo>
                  <a:cubicBezTo>
                    <a:pt x="101" y="9"/>
                    <a:pt x="101" y="9"/>
                    <a:pt x="101" y="9"/>
                  </a:cubicBezTo>
                  <a:cubicBezTo>
                    <a:pt x="101" y="4"/>
                    <a:pt x="98" y="0"/>
                    <a:pt x="93" y="0"/>
                  </a:cubicBezTo>
                  <a:cubicBezTo>
                    <a:pt x="88" y="0"/>
                    <a:pt x="85" y="4"/>
                    <a:pt x="85" y="9"/>
                  </a:cubicBezTo>
                  <a:cubicBezTo>
                    <a:pt x="85" y="44"/>
                    <a:pt x="85" y="44"/>
                    <a:pt x="85" y="44"/>
                  </a:cubicBezTo>
                  <a:cubicBezTo>
                    <a:pt x="85" y="48"/>
                    <a:pt x="88" y="52"/>
                    <a:pt x="93" y="52"/>
                  </a:cubicBezTo>
                  <a:cubicBezTo>
                    <a:pt x="98" y="52"/>
                    <a:pt x="101" y="48"/>
                    <a:pt x="101" y="44"/>
                  </a:cubicBezTo>
                  <a:close/>
                  <a:moveTo>
                    <a:pt x="101" y="179"/>
                  </a:moveTo>
                  <a:cubicBezTo>
                    <a:pt x="101" y="144"/>
                    <a:pt x="101" y="144"/>
                    <a:pt x="101" y="144"/>
                  </a:cubicBezTo>
                  <a:cubicBezTo>
                    <a:pt x="101" y="139"/>
                    <a:pt x="98" y="136"/>
                    <a:pt x="93" y="136"/>
                  </a:cubicBezTo>
                  <a:cubicBezTo>
                    <a:pt x="88" y="136"/>
                    <a:pt x="85" y="139"/>
                    <a:pt x="85" y="144"/>
                  </a:cubicBezTo>
                  <a:cubicBezTo>
                    <a:pt x="85" y="179"/>
                    <a:pt x="85" y="179"/>
                    <a:pt x="85" y="179"/>
                  </a:cubicBezTo>
                  <a:cubicBezTo>
                    <a:pt x="85" y="183"/>
                    <a:pt x="88" y="187"/>
                    <a:pt x="93" y="187"/>
                  </a:cubicBezTo>
                  <a:cubicBezTo>
                    <a:pt x="98" y="187"/>
                    <a:pt x="101" y="183"/>
                    <a:pt x="101" y="179"/>
                  </a:cubicBezTo>
                  <a:close/>
                  <a:moveTo>
                    <a:pt x="73" y="58"/>
                  </a:moveTo>
                  <a:cubicBezTo>
                    <a:pt x="77" y="55"/>
                    <a:pt x="78" y="50"/>
                    <a:pt x="76" y="46"/>
                  </a:cubicBezTo>
                  <a:cubicBezTo>
                    <a:pt x="57" y="16"/>
                    <a:pt x="57" y="16"/>
                    <a:pt x="57" y="16"/>
                  </a:cubicBezTo>
                  <a:cubicBezTo>
                    <a:pt x="55" y="12"/>
                    <a:pt x="50" y="10"/>
                    <a:pt x="46" y="13"/>
                  </a:cubicBezTo>
                  <a:cubicBezTo>
                    <a:pt x="42" y="15"/>
                    <a:pt x="40" y="20"/>
                    <a:pt x="43" y="24"/>
                  </a:cubicBezTo>
                  <a:cubicBezTo>
                    <a:pt x="61" y="55"/>
                    <a:pt x="61" y="55"/>
                    <a:pt x="61" y="55"/>
                  </a:cubicBezTo>
                  <a:cubicBezTo>
                    <a:pt x="63" y="57"/>
                    <a:pt x="66" y="59"/>
                    <a:pt x="69" y="59"/>
                  </a:cubicBezTo>
                  <a:cubicBezTo>
                    <a:pt x="70" y="59"/>
                    <a:pt x="72" y="58"/>
                    <a:pt x="73" y="58"/>
                  </a:cubicBezTo>
                  <a:close/>
                  <a:moveTo>
                    <a:pt x="140" y="175"/>
                  </a:moveTo>
                  <a:cubicBezTo>
                    <a:pt x="144" y="172"/>
                    <a:pt x="146" y="167"/>
                    <a:pt x="143" y="163"/>
                  </a:cubicBezTo>
                  <a:cubicBezTo>
                    <a:pt x="125" y="133"/>
                    <a:pt x="125" y="133"/>
                    <a:pt x="125" y="133"/>
                  </a:cubicBezTo>
                  <a:cubicBezTo>
                    <a:pt x="122" y="129"/>
                    <a:pt x="117" y="127"/>
                    <a:pt x="113" y="130"/>
                  </a:cubicBezTo>
                  <a:cubicBezTo>
                    <a:pt x="109" y="132"/>
                    <a:pt x="108" y="137"/>
                    <a:pt x="110" y="141"/>
                  </a:cubicBezTo>
                  <a:cubicBezTo>
                    <a:pt x="129" y="172"/>
                    <a:pt x="129" y="172"/>
                    <a:pt x="129" y="172"/>
                  </a:cubicBezTo>
                  <a:cubicBezTo>
                    <a:pt x="130" y="174"/>
                    <a:pt x="133" y="176"/>
                    <a:pt x="136" y="176"/>
                  </a:cubicBezTo>
                  <a:cubicBezTo>
                    <a:pt x="138" y="176"/>
                    <a:pt x="139" y="175"/>
                    <a:pt x="140" y="175"/>
                  </a:cubicBezTo>
                  <a:close/>
                  <a:moveTo>
                    <a:pt x="57" y="74"/>
                  </a:moveTo>
                  <a:cubicBezTo>
                    <a:pt x="59" y="70"/>
                    <a:pt x="58" y="64"/>
                    <a:pt x="54" y="62"/>
                  </a:cubicBezTo>
                  <a:cubicBezTo>
                    <a:pt x="24" y="44"/>
                    <a:pt x="24" y="44"/>
                    <a:pt x="24" y="44"/>
                  </a:cubicBezTo>
                  <a:cubicBezTo>
                    <a:pt x="20" y="41"/>
                    <a:pt x="15" y="42"/>
                    <a:pt x="12" y="46"/>
                  </a:cubicBezTo>
                  <a:cubicBezTo>
                    <a:pt x="10" y="50"/>
                    <a:pt x="11" y="55"/>
                    <a:pt x="15" y="58"/>
                  </a:cubicBezTo>
                  <a:cubicBezTo>
                    <a:pt x="45" y="76"/>
                    <a:pt x="45" y="76"/>
                    <a:pt x="45" y="76"/>
                  </a:cubicBezTo>
                  <a:cubicBezTo>
                    <a:pt x="47" y="77"/>
                    <a:pt x="48" y="78"/>
                    <a:pt x="50" y="78"/>
                  </a:cubicBezTo>
                  <a:cubicBezTo>
                    <a:pt x="53" y="78"/>
                    <a:pt x="55" y="76"/>
                    <a:pt x="57" y="74"/>
                  </a:cubicBezTo>
                  <a:close/>
                  <a:moveTo>
                    <a:pt x="174" y="141"/>
                  </a:moveTo>
                  <a:cubicBezTo>
                    <a:pt x="176" y="137"/>
                    <a:pt x="175" y="132"/>
                    <a:pt x="171" y="130"/>
                  </a:cubicBezTo>
                  <a:cubicBezTo>
                    <a:pt x="141" y="111"/>
                    <a:pt x="141" y="111"/>
                    <a:pt x="141" y="111"/>
                  </a:cubicBezTo>
                  <a:cubicBezTo>
                    <a:pt x="137" y="109"/>
                    <a:pt x="132" y="110"/>
                    <a:pt x="129" y="114"/>
                  </a:cubicBezTo>
                  <a:cubicBezTo>
                    <a:pt x="127" y="118"/>
                    <a:pt x="128" y="123"/>
                    <a:pt x="132" y="125"/>
                  </a:cubicBezTo>
                  <a:cubicBezTo>
                    <a:pt x="162" y="144"/>
                    <a:pt x="162" y="144"/>
                    <a:pt x="162" y="144"/>
                  </a:cubicBezTo>
                  <a:cubicBezTo>
                    <a:pt x="164" y="145"/>
                    <a:pt x="165" y="145"/>
                    <a:pt x="167" y="145"/>
                  </a:cubicBezTo>
                  <a:cubicBezTo>
                    <a:pt x="170" y="145"/>
                    <a:pt x="172" y="144"/>
                    <a:pt x="174" y="141"/>
                  </a:cubicBezTo>
                  <a:close/>
                  <a:moveTo>
                    <a:pt x="51" y="94"/>
                  </a:moveTo>
                  <a:cubicBezTo>
                    <a:pt x="51" y="89"/>
                    <a:pt x="47" y="85"/>
                    <a:pt x="43" y="85"/>
                  </a:cubicBezTo>
                  <a:cubicBezTo>
                    <a:pt x="8" y="85"/>
                    <a:pt x="8" y="85"/>
                    <a:pt x="8" y="85"/>
                  </a:cubicBezTo>
                  <a:cubicBezTo>
                    <a:pt x="4" y="85"/>
                    <a:pt x="0" y="89"/>
                    <a:pt x="0" y="94"/>
                  </a:cubicBezTo>
                  <a:cubicBezTo>
                    <a:pt x="0" y="98"/>
                    <a:pt x="4" y="102"/>
                    <a:pt x="8" y="102"/>
                  </a:cubicBezTo>
                  <a:cubicBezTo>
                    <a:pt x="43" y="102"/>
                    <a:pt x="43" y="102"/>
                    <a:pt x="43" y="102"/>
                  </a:cubicBezTo>
                  <a:cubicBezTo>
                    <a:pt x="47" y="102"/>
                    <a:pt x="51" y="98"/>
                    <a:pt x="51" y="94"/>
                  </a:cubicBezTo>
                  <a:close/>
                  <a:moveTo>
                    <a:pt x="186" y="94"/>
                  </a:moveTo>
                  <a:cubicBezTo>
                    <a:pt x="186" y="89"/>
                    <a:pt x="183" y="85"/>
                    <a:pt x="178" y="85"/>
                  </a:cubicBezTo>
                  <a:cubicBezTo>
                    <a:pt x="143" y="85"/>
                    <a:pt x="143" y="85"/>
                    <a:pt x="143" y="85"/>
                  </a:cubicBezTo>
                  <a:cubicBezTo>
                    <a:pt x="139" y="85"/>
                    <a:pt x="135" y="89"/>
                    <a:pt x="135" y="94"/>
                  </a:cubicBezTo>
                  <a:cubicBezTo>
                    <a:pt x="135" y="98"/>
                    <a:pt x="139" y="102"/>
                    <a:pt x="143" y="102"/>
                  </a:cubicBezTo>
                  <a:cubicBezTo>
                    <a:pt x="178" y="102"/>
                    <a:pt x="178" y="102"/>
                    <a:pt x="178" y="102"/>
                  </a:cubicBezTo>
                  <a:cubicBezTo>
                    <a:pt x="183" y="102"/>
                    <a:pt x="186" y="98"/>
                    <a:pt x="186" y="94"/>
                  </a:cubicBezTo>
                  <a:close/>
                  <a:moveTo>
                    <a:pt x="125" y="55"/>
                  </a:moveTo>
                  <a:cubicBezTo>
                    <a:pt x="143" y="24"/>
                    <a:pt x="143" y="24"/>
                    <a:pt x="143" y="24"/>
                  </a:cubicBezTo>
                  <a:cubicBezTo>
                    <a:pt x="146" y="20"/>
                    <a:pt x="144" y="15"/>
                    <a:pt x="140" y="13"/>
                  </a:cubicBezTo>
                  <a:cubicBezTo>
                    <a:pt x="136" y="10"/>
                    <a:pt x="131" y="12"/>
                    <a:pt x="129" y="16"/>
                  </a:cubicBezTo>
                  <a:cubicBezTo>
                    <a:pt x="110" y="46"/>
                    <a:pt x="110" y="46"/>
                    <a:pt x="110" y="46"/>
                  </a:cubicBezTo>
                  <a:cubicBezTo>
                    <a:pt x="108" y="50"/>
                    <a:pt x="109" y="55"/>
                    <a:pt x="113" y="58"/>
                  </a:cubicBezTo>
                  <a:cubicBezTo>
                    <a:pt x="115" y="58"/>
                    <a:pt x="116" y="59"/>
                    <a:pt x="118" y="59"/>
                  </a:cubicBezTo>
                  <a:cubicBezTo>
                    <a:pt x="120" y="59"/>
                    <a:pt x="123" y="57"/>
                    <a:pt x="125" y="55"/>
                  </a:cubicBezTo>
                  <a:close/>
                  <a:moveTo>
                    <a:pt x="57" y="172"/>
                  </a:moveTo>
                  <a:cubicBezTo>
                    <a:pt x="76" y="141"/>
                    <a:pt x="76" y="141"/>
                    <a:pt x="76" y="141"/>
                  </a:cubicBezTo>
                  <a:cubicBezTo>
                    <a:pt x="78" y="137"/>
                    <a:pt x="77" y="132"/>
                    <a:pt x="73" y="130"/>
                  </a:cubicBezTo>
                  <a:cubicBezTo>
                    <a:pt x="69" y="127"/>
                    <a:pt x="64" y="129"/>
                    <a:pt x="61" y="133"/>
                  </a:cubicBezTo>
                  <a:cubicBezTo>
                    <a:pt x="43" y="163"/>
                    <a:pt x="43" y="163"/>
                    <a:pt x="43" y="163"/>
                  </a:cubicBezTo>
                  <a:cubicBezTo>
                    <a:pt x="40" y="167"/>
                    <a:pt x="42" y="172"/>
                    <a:pt x="46" y="175"/>
                  </a:cubicBezTo>
                  <a:cubicBezTo>
                    <a:pt x="47" y="175"/>
                    <a:pt x="49" y="176"/>
                    <a:pt x="50" y="176"/>
                  </a:cubicBezTo>
                  <a:cubicBezTo>
                    <a:pt x="53" y="176"/>
                    <a:pt x="56" y="174"/>
                    <a:pt x="57" y="172"/>
                  </a:cubicBezTo>
                  <a:close/>
                  <a:moveTo>
                    <a:pt x="141" y="76"/>
                  </a:moveTo>
                  <a:cubicBezTo>
                    <a:pt x="171" y="58"/>
                    <a:pt x="171" y="58"/>
                    <a:pt x="171" y="58"/>
                  </a:cubicBezTo>
                  <a:cubicBezTo>
                    <a:pt x="175" y="55"/>
                    <a:pt x="176" y="50"/>
                    <a:pt x="174" y="46"/>
                  </a:cubicBezTo>
                  <a:cubicBezTo>
                    <a:pt x="172" y="42"/>
                    <a:pt x="166" y="41"/>
                    <a:pt x="162" y="44"/>
                  </a:cubicBezTo>
                  <a:cubicBezTo>
                    <a:pt x="132" y="62"/>
                    <a:pt x="132" y="62"/>
                    <a:pt x="132" y="62"/>
                  </a:cubicBezTo>
                  <a:cubicBezTo>
                    <a:pt x="128" y="64"/>
                    <a:pt x="127" y="70"/>
                    <a:pt x="129" y="74"/>
                  </a:cubicBezTo>
                  <a:cubicBezTo>
                    <a:pt x="131" y="76"/>
                    <a:pt x="134" y="78"/>
                    <a:pt x="136" y="78"/>
                  </a:cubicBezTo>
                  <a:cubicBezTo>
                    <a:pt x="138" y="78"/>
                    <a:pt x="139" y="77"/>
                    <a:pt x="141" y="76"/>
                  </a:cubicBezTo>
                  <a:close/>
                  <a:moveTo>
                    <a:pt x="24" y="144"/>
                  </a:moveTo>
                  <a:cubicBezTo>
                    <a:pt x="54" y="125"/>
                    <a:pt x="54" y="125"/>
                    <a:pt x="54" y="125"/>
                  </a:cubicBezTo>
                  <a:cubicBezTo>
                    <a:pt x="58" y="123"/>
                    <a:pt x="59" y="118"/>
                    <a:pt x="57" y="114"/>
                  </a:cubicBezTo>
                  <a:cubicBezTo>
                    <a:pt x="54" y="110"/>
                    <a:pt x="49" y="109"/>
                    <a:pt x="45" y="111"/>
                  </a:cubicBezTo>
                  <a:cubicBezTo>
                    <a:pt x="15" y="130"/>
                    <a:pt x="15" y="130"/>
                    <a:pt x="15" y="130"/>
                  </a:cubicBezTo>
                  <a:cubicBezTo>
                    <a:pt x="11" y="132"/>
                    <a:pt x="10" y="137"/>
                    <a:pt x="12" y="141"/>
                  </a:cubicBezTo>
                  <a:cubicBezTo>
                    <a:pt x="14" y="144"/>
                    <a:pt x="17" y="145"/>
                    <a:pt x="19" y="145"/>
                  </a:cubicBezTo>
                  <a:cubicBezTo>
                    <a:pt x="21" y="145"/>
                    <a:pt x="22" y="145"/>
                    <a:pt x="24" y="14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92" name="Icon"/>
            <p:cNvSpPr>
              <a:spLocks noEditPoints="1"/>
            </p:cNvSpPr>
            <p:nvPr/>
          </p:nvSpPr>
          <p:spPr bwMode="auto">
            <a:xfrm>
              <a:off x="15073565" y="5866192"/>
              <a:ext cx="340306" cy="423202"/>
            </a:xfrm>
            <a:custGeom>
              <a:avLst/>
              <a:gdLst>
                <a:gd name="T0" fmla="*/ 260 w 360"/>
                <a:gd name="T1" fmla="*/ 337 h 449"/>
                <a:gd name="T2" fmla="*/ 281 w 360"/>
                <a:gd name="T3" fmla="*/ 449 h 449"/>
                <a:gd name="T4" fmla="*/ 205 w 360"/>
                <a:gd name="T5" fmla="*/ 449 h 449"/>
                <a:gd name="T6" fmla="*/ 228 w 360"/>
                <a:gd name="T7" fmla="*/ 350 h 449"/>
                <a:gd name="T8" fmla="*/ 260 w 360"/>
                <a:gd name="T9" fmla="*/ 337 h 449"/>
                <a:gd name="T10" fmla="*/ 101 w 360"/>
                <a:gd name="T11" fmla="*/ 209 h 449"/>
                <a:gd name="T12" fmla="*/ 109 w 360"/>
                <a:gd name="T13" fmla="*/ 198 h 449"/>
                <a:gd name="T14" fmla="*/ 147 w 360"/>
                <a:gd name="T15" fmla="*/ 125 h 449"/>
                <a:gd name="T16" fmla="*/ 225 w 360"/>
                <a:gd name="T17" fmla="*/ 141 h 449"/>
                <a:gd name="T18" fmla="*/ 239 w 360"/>
                <a:gd name="T19" fmla="*/ 142 h 449"/>
                <a:gd name="T20" fmla="*/ 240 w 360"/>
                <a:gd name="T21" fmla="*/ 128 h 449"/>
                <a:gd name="T22" fmla="*/ 138 w 360"/>
                <a:gd name="T23" fmla="*/ 107 h 449"/>
                <a:gd name="T24" fmla="*/ 89 w 360"/>
                <a:gd name="T25" fmla="*/ 201 h 449"/>
                <a:gd name="T26" fmla="*/ 99 w 360"/>
                <a:gd name="T27" fmla="*/ 209 h 449"/>
                <a:gd name="T28" fmla="*/ 101 w 360"/>
                <a:gd name="T29" fmla="*/ 209 h 449"/>
                <a:gd name="T30" fmla="*/ 58 w 360"/>
                <a:gd name="T31" fmla="*/ 206 h 449"/>
                <a:gd name="T32" fmla="*/ 67 w 360"/>
                <a:gd name="T33" fmla="*/ 195 h 449"/>
                <a:gd name="T34" fmla="*/ 129 w 360"/>
                <a:gd name="T35" fmla="*/ 87 h 449"/>
                <a:gd name="T36" fmla="*/ 251 w 360"/>
                <a:gd name="T37" fmla="*/ 108 h 449"/>
                <a:gd name="T38" fmla="*/ 265 w 360"/>
                <a:gd name="T39" fmla="*/ 108 h 449"/>
                <a:gd name="T40" fmla="*/ 265 w 360"/>
                <a:gd name="T41" fmla="*/ 93 h 449"/>
                <a:gd name="T42" fmla="*/ 121 w 360"/>
                <a:gd name="T43" fmla="*/ 69 h 449"/>
                <a:gd name="T44" fmla="*/ 47 w 360"/>
                <a:gd name="T45" fmla="*/ 196 h 449"/>
                <a:gd name="T46" fmla="*/ 57 w 360"/>
                <a:gd name="T47" fmla="*/ 206 h 449"/>
                <a:gd name="T48" fmla="*/ 58 w 360"/>
                <a:gd name="T49" fmla="*/ 206 h 449"/>
                <a:gd name="T50" fmla="*/ 13 w 360"/>
                <a:gd name="T51" fmla="*/ 203 h 449"/>
                <a:gd name="T52" fmla="*/ 23 w 360"/>
                <a:gd name="T53" fmla="*/ 193 h 449"/>
                <a:gd name="T54" fmla="*/ 111 w 360"/>
                <a:gd name="T55" fmla="*/ 48 h 449"/>
                <a:gd name="T56" fmla="*/ 278 w 360"/>
                <a:gd name="T57" fmla="*/ 73 h 449"/>
                <a:gd name="T58" fmla="*/ 292 w 360"/>
                <a:gd name="T59" fmla="*/ 72 h 449"/>
                <a:gd name="T60" fmla="*/ 291 w 360"/>
                <a:gd name="T61" fmla="*/ 58 h 449"/>
                <a:gd name="T62" fmla="*/ 102 w 360"/>
                <a:gd name="T63" fmla="*/ 30 h 449"/>
                <a:gd name="T64" fmla="*/ 3 w 360"/>
                <a:gd name="T65" fmla="*/ 193 h 449"/>
                <a:gd name="T66" fmla="*/ 13 w 360"/>
                <a:gd name="T67" fmla="*/ 203 h 449"/>
                <a:gd name="T68" fmla="*/ 13 w 360"/>
                <a:gd name="T69" fmla="*/ 203 h 449"/>
                <a:gd name="T70" fmla="*/ 172 w 360"/>
                <a:gd name="T71" fmla="*/ 177 h 449"/>
                <a:gd name="T72" fmla="*/ 173 w 360"/>
                <a:gd name="T73" fmla="*/ 177 h 449"/>
                <a:gd name="T74" fmla="*/ 171 w 360"/>
                <a:gd name="T75" fmla="*/ 177 h 449"/>
                <a:gd name="T76" fmla="*/ 172 w 360"/>
                <a:gd name="T77" fmla="*/ 177 h 449"/>
                <a:gd name="T78" fmla="*/ 360 w 360"/>
                <a:gd name="T79" fmla="*/ 136 h 449"/>
                <a:gd name="T80" fmla="*/ 150 w 360"/>
                <a:gd name="T81" fmla="*/ 346 h 449"/>
                <a:gd name="T82" fmla="*/ 16 w 360"/>
                <a:gd name="T83" fmla="*/ 299 h 449"/>
                <a:gd name="T84" fmla="*/ 177 w 360"/>
                <a:gd name="T85" fmla="*/ 213 h 449"/>
                <a:gd name="T86" fmla="*/ 171 w 360"/>
                <a:gd name="T87" fmla="*/ 191 h 449"/>
                <a:gd name="T88" fmla="*/ 149 w 360"/>
                <a:gd name="T89" fmla="*/ 179 h 449"/>
                <a:gd name="T90" fmla="*/ 160 w 360"/>
                <a:gd name="T91" fmla="*/ 151 h 449"/>
                <a:gd name="T92" fmla="*/ 188 w 360"/>
                <a:gd name="T93" fmla="*/ 161 h 449"/>
                <a:gd name="T94" fmla="*/ 183 w 360"/>
                <a:gd name="T95" fmla="*/ 185 h 449"/>
                <a:gd name="T96" fmla="*/ 195 w 360"/>
                <a:gd name="T97" fmla="*/ 203 h 449"/>
                <a:gd name="T98" fmla="*/ 359 w 360"/>
                <a:gd name="T99" fmla="*/ 115 h 449"/>
                <a:gd name="T100" fmla="*/ 360 w 360"/>
                <a:gd name="T101" fmla="*/ 136 h 449"/>
                <a:gd name="T102" fmla="*/ 173 w 360"/>
                <a:gd name="T103" fmla="*/ 177 h 449"/>
                <a:gd name="T104" fmla="*/ 171 w 360"/>
                <a:gd name="T105" fmla="*/ 177 h 449"/>
                <a:gd name="T106" fmla="*/ 172 w 360"/>
                <a:gd name="T107" fmla="*/ 177 h 449"/>
                <a:gd name="T108" fmla="*/ 173 w 360"/>
                <a:gd name="T109" fmla="*/ 177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60" h="449">
                  <a:moveTo>
                    <a:pt x="260" y="337"/>
                  </a:moveTo>
                  <a:cubicBezTo>
                    <a:pt x="281" y="449"/>
                    <a:pt x="281" y="449"/>
                    <a:pt x="281" y="449"/>
                  </a:cubicBezTo>
                  <a:cubicBezTo>
                    <a:pt x="205" y="449"/>
                    <a:pt x="205" y="449"/>
                    <a:pt x="205" y="449"/>
                  </a:cubicBezTo>
                  <a:cubicBezTo>
                    <a:pt x="228" y="350"/>
                    <a:pt x="228" y="350"/>
                    <a:pt x="228" y="350"/>
                  </a:cubicBezTo>
                  <a:cubicBezTo>
                    <a:pt x="260" y="337"/>
                    <a:pt x="260" y="337"/>
                    <a:pt x="260" y="337"/>
                  </a:cubicBezTo>
                  <a:close/>
                  <a:moveTo>
                    <a:pt x="101" y="209"/>
                  </a:moveTo>
                  <a:cubicBezTo>
                    <a:pt x="106" y="208"/>
                    <a:pt x="110" y="203"/>
                    <a:pt x="109" y="198"/>
                  </a:cubicBezTo>
                  <a:cubicBezTo>
                    <a:pt x="104" y="168"/>
                    <a:pt x="119" y="138"/>
                    <a:pt x="147" y="125"/>
                  </a:cubicBezTo>
                  <a:cubicBezTo>
                    <a:pt x="173" y="112"/>
                    <a:pt x="206" y="119"/>
                    <a:pt x="225" y="141"/>
                  </a:cubicBezTo>
                  <a:cubicBezTo>
                    <a:pt x="229" y="145"/>
                    <a:pt x="235" y="146"/>
                    <a:pt x="239" y="142"/>
                  </a:cubicBezTo>
                  <a:cubicBezTo>
                    <a:pt x="244" y="138"/>
                    <a:pt x="244" y="132"/>
                    <a:pt x="240" y="128"/>
                  </a:cubicBezTo>
                  <a:cubicBezTo>
                    <a:pt x="215" y="99"/>
                    <a:pt x="173" y="90"/>
                    <a:pt x="138" y="107"/>
                  </a:cubicBezTo>
                  <a:cubicBezTo>
                    <a:pt x="102" y="123"/>
                    <a:pt x="82" y="162"/>
                    <a:pt x="89" y="201"/>
                  </a:cubicBezTo>
                  <a:cubicBezTo>
                    <a:pt x="90" y="206"/>
                    <a:pt x="94" y="209"/>
                    <a:pt x="99" y="209"/>
                  </a:cubicBezTo>
                  <a:cubicBezTo>
                    <a:pt x="100" y="209"/>
                    <a:pt x="100" y="209"/>
                    <a:pt x="101" y="209"/>
                  </a:cubicBezTo>
                  <a:close/>
                  <a:moveTo>
                    <a:pt x="58" y="206"/>
                  </a:moveTo>
                  <a:cubicBezTo>
                    <a:pt x="63" y="205"/>
                    <a:pt x="68" y="200"/>
                    <a:pt x="67" y="195"/>
                  </a:cubicBezTo>
                  <a:cubicBezTo>
                    <a:pt x="63" y="150"/>
                    <a:pt x="88" y="107"/>
                    <a:pt x="129" y="87"/>
                  </a:cubicBezTo>
                  <a:cubicBezTo>
                    <a:pt x="170" y="69"/>
                    <a:pt x="219" y="77"/>
                    <a:pt x="251" y="108"/>
                  </a:cubicBezTo>
                  <a:cubicBezTo>
                    <a:pt x="255" y="112"/>
                    <a:pt x="261" y="112"/>
                    <a:pt x="265" y="108"/>
                  </a:cubicBezTo>
                  <a:cubicBezTo>
                    <a:pt x="269" y="104"/>
                    <a:pt x="268" y="97"/>
                    <a:pt x="265" y="93"/>
                  </a:cubicBezTo>
                  <a:cubicBezTo>
                    <a:pt x="227" y="57"/>
                    <a:pt x="169" y="47"/>
                    <a:pt x="121" y="69"/>
                  </a:cubicBezTo>
                  <a:cubicBezTo>
                    <a:pt x="72" y="92"/>
                    <a:pt x="43" y="143"/>
                    <a:pt x="47" y="196"/>
                  </a:cubicBezTo>
                  <a:cubicBezTo>
                    <a:pt x="48" y="202"/>
                    <a:pt x="52" y="206"/>
                    <a:pt x="57" y="206"/>
                  </a:cubicBezTo>
                  <a:cubicBezTo>
                    <a:pt x="57" y="206"/>
                    <a:pt x="58" y="206"/>
                    <a:pt x="58" y="206"/>
                  </a:cubicBezTo>
                  <a:close/>
                  <a:moveTo>
                    <a:pt x="13" y="203"/>
                  </a:moveTo>
                  <a:cubicBezTo>
                    <a:pt x="19" y="203"/>
                    <a:pt x="23" y="198"/>
                    <a:pt x="23" y="193"/>
                  </a:cubicBezTo>
                  <a:cubicBezTo>
                    <a:pt x="20" y="131"/>
                    <a:pt x="55" y="74"/>
                    <a:pt x="111" y="48"/>
                  </a:cubicBezTo>
                  <a:cubicBezTo>
                    <a:pt x="167" y="22"/>
                    <a:pt x="232" y="32"/>
                    <a:pt x="278" y="73"/>
                  </a:cubicBezTo>
                  <a:cubicBezTo>
                    <a:pt x="282" y="77"/>
                    <a:pt x="288" y="76"/>
                    <a:pt x="292" y="72"/>
                  </a:cubicBezTo>
                  <a:cubicBezTo>
                    <a:pt x="295" y="68"/>
                    <a:pt x="295" y="62"/>
                    <a:pt x="291" y="58"/>
                  </a:cubicBezTo>
                  <a:cubicBezTo>
                    <a:pt x="239" y="11"/>
                    <a:pt x="165" y="0"/>
                    <a:pt x="102" y="30"/>
                  </a:cubicBezTo>
                  <a:cubicBezTo>
                    <a:pt x="39" y="59"/>
                    <a:pt x="0" y="123"/>
                    <a:pt x="3" y="193"/>
                  </a:cubicBezTo>
                  <a:cubicBezTo>
                    <a:pt x="3" y="199"/>
                    <a:pt x="8" y="203"/>
                    <a:pt x="13" y="203"/>
                  </a:cubicBezTo>
                  <a:cubicBezTo>
                    <a:pt x="13" y="203"/>
                    <a:pt x="13" y="203"/>
                    <a:pt x="13" y="203"/>
                  </a:cubicBezTo>
                  <a:close/>
                  <a:moveTo>
                    <a:pt x="172" y="177"/>
                  </a:moveTo>
                  <a:cubicBezTo>
                    <a:pt x="173" y="177"/>
                    <a:pt x="173" y="177"/>
                    <a:pt x="173" y="177"/>
                  </a:cubicBezTo>
                  <a:cubicBezTo>
                    <a:pt x="171" y="177"/>
                    <a:pt x="171" y="177"/>
                    <a:pt x="171" y="177"/>
                  </a:cubicBezTo>
                  <a:lnTo>
                    <a:pt x="172" y="177"/>
                  </a:lnTo>
                  <a:close/>
                  <a:moveTo>
                    <a:pt x="360" y="136"/>
                  </a:moveTo>
                  <a:cubicBezTo>
                    <a:pt x="360" y="252"/>
                    <a:pt x="266" y="346"/>
                    <a:pt x="150" y="346"/>
                  </a:cubicBezTo>
                  <a:cubicBezTo>
                    <a:pt x="99" y="346"/>
                    <a:pt x="52" y="328"/>
                    <a:pt x="16" y="299"/>
                  </a:cubicBezTo>
                  <a:cubicBezTo>
                    <a:pt x="177" y="213"/>
                    <a:pt x="177" y="213"/>
                    <a:pt x="177" y="213"/>
                  </a:cubicBezTo>
                  <a:cubicBezTo>
                    <a:pt x="171" y="191"/>
                    <a:pt x="171" y="191"/>
                    <a:pt x="171" y="191"/>
                  </a:cubicBezTo>
                  <a:cubicBezTo>
                    <a:pt x="162" y="192"/>
                    <a:pt x="153" y="187"/>
                    <a:pt x="149" y="179"/>
                  </a:cubicBezTo>
                  <a:cubicBezTo>
                    <a:pt x="145" y="168"/>
                    <a:pt x="149" y="156"/>
                    <a:pt x="160" y="151"/>
                  </a:cubicBezTo>
                  <a:cubicBezTo>
                    <a:pt x="170" y="146"/>
                    <a:pt x="183" y="150"/>
                    <a:pt x="188" y="161"/>
                  </a:cubicBezTo>
                  <a:cubicBezTo>
                    <a:pt x="192" y="169"/>
                    <a:pt x="190" y="179"/>
                    <a:pt x="183" y="185"/>
                  </a:cubicBezTo>
                  <a:cubicBezTo>
                    <a:pt x="195" y="203"/>
                    <a:pt x="195" y="203"/>
                    <a:pt x="195" y="203"/>
                  </a:cubicBezTo>
                  <a:cubicBezTo>
                    <a:pt x="359" y="115"/>
                    <a:pt x="359" y="115"/>
                    <a:pt x="359" y="115"/>
                  </a:cubicBezTo>
                  <a:cubicBezTo>
                    <a:pt x="360" y="122"/>
                    <a:pt x="360" y="129"/>
                    <a:pt x="360" y="136"/>
                  </a:cubicBezTo>
                  <a:close/>
                  <a:moveTo>
                    <a:pt x="173" y="177"/>
                  </a:moveTo>
                  <a:cubicBezTo>
                    <a:pt x="171" y="177"/>
                    <a:pt x="171" y="177"/>
                    <a:pt x="171" y="177"/>
                  </a:cubicBezTo>
                  <a:cubicBezTo>
                    <a:pt x="172" y="177"/>
                    <a:pt x="172" y="177"/>
                    <a:pt x="172" y="177"/>
                  </a:cubicBezTo>
                  <a:lnTo>
                    <a:pt x="173" y="17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93" name="Icon"/>
            <p:cNvSpPr>
              <a:spLocks noEditPoints="1"/>
            </p:cNvSpPr>
            <p:nvPr/>
          </p:nvSpPr>
          <p:spPr bwMode="auto">
            <a:xfrm>
              <a:off x="17950516" y="5937732"/>
              <a:ext cx="422397" cy="280122"/>
            </a:xfrm>
            <a:custGeom>
              <a:avLst/>
              <a:gdLst>
                <a:gd name="T0" fmla="*/ 300 w 320"/>
                <a:gd name="T1" fmla="*/ 34 h 211"/>
                <a:gd name="T2" fmla="*/ 285 w 320"/>
                <a:gd name="T3" fmla="*/ 48 h 211"/>
                <a:gd name="T4" fmla="*/ 270 w 320"/>
                <a:gd name="T5" fmla="*/ 34 h 211"/>
                <a:gd name="T6" fmla="*/ 285 w 320"/>
                <a:gd name="T7" fmla="*/ 19 h 211"/>
                <a:gd name="T8" fmla="*/ 300 w 320"/>
                <a:gd name="T9" fmla="*/ 34 h 211"/>
                <a:gd name="T10" fmla="*/ 257 w 320"/>
                <a:gd name="T11" fmla="*/ 142 h 211"/>
                <a:gd name="T12" fmla="*/ 204 w 320"/>
                <a:gd name="T13" fmla="*/ 195 h 211"/>
                <a:gd name="T14" fmla="*/ 69 w 320"/>
                <a:gd name="T15" fmla="*/ 195 h 211"/>
                <a:gd name="T16" fmla="*/ 16 w 320"/>
                <a:gd name="T17" fmla="*/ 142 h 211"/>
                <a:gd name="T18" fmla="*/ 16 w 320"/>
                <a:gd name="T19" fmla="*/ 68 h 211"/>
                <a:gd name="T20" fmla="*/ 69 w 320"/>
                <a:gd name="T21" fmla="*/ 15 h 211"/>
                <a:gd name="T22" fmla="*/ 204 w 320"/>
                <a:gd name="T23" fmla="*/ 15 h 211"/>
                <a:gd name="T24" fmla="*/ 257 w 320"/>
                <a:gd name="T25" fmla="*/ 68 h 211"/>
                <a:gd name="T26" fmla="*/ 257 w 320"/>
                <a:gd name="T27" fmla="*/ 142 h 211"/>
                <a:gd name="T28" fmla="*/ 277 w 320"/>
                <a:gd name="T29" fmla="*/ 75 h 211"/>
                <a:gd name="T30" fmla="*/ 284 w 320"/>
                <a:gd name="T31" fmla="*/ 67 h 211"/>
                <a:gd name="T32" fmla="*/ 292 w 320"/>
                <a:gd name="T33" fmla="*/ 75 h 211"/>
                <a:gd name="T34" fmla="*/ 284 w 320"/>
                <a:gd name="T35" fmla="*/ 82 h 211"/>
                <a:gd name="T36" fmla="*/ 277 w 320"/>
                <a:gd name="T37" fmla="*/ 75 h 211"/>
                <a:gd name="T38" fmla="*/ 277 w 320"/>
                <a:gd name="T39" fmla="*/ 95 h 211"/>
                <a:gd name="T40" fmla="*/ 284 w 320"/>
                <a:gd name="T41" fmla="*/ 88 h 211"/>
                <a:gd name="T42" fmla="*/ 292 w 320"/>
                <a:gd name="T43" fmla="*/ 95 h 211"/>
                <a:gd name="T44" fmla="*/ 284 w 320"/>
                <a:gd name="T45" fmla="*/ 103 h 211"/>
                <a:gd name="T46" fmla="*/ 277 w 320"/>
                <a:gd name="T47" fmla="*/ 95 h 211"/>
                <a:gd name="T48" fmla="*/ 277 w 320"/>
                <a:gd name="T49" fmla="*/ 116 h 211"/>
                <a:gd name="T50" fmla="*/ 284 w 320"/>
                <a:gd name="T51" fmla="*/ 108 h 211"/>
                <a:gd name="T52" fmla="*/ 292 w 320"/>
                <a:gd name="T53" fmla="*/ 116 h 211"/>
                <a:gd name="T54" fmla="*/ 284 w 320"/>
                <a:gd name="T55" fmla="*/ 124 h 211"/>
                <a:gd name="T56" fmla="*/ 277 w 320"/>
                <a:gd name="T57" fmla="*/ 116 h 211"/>
                <a:gd name="T58" fmla="*/ 320 w 320"/>
                <a:gd name="T59" fmla="*/ 184 h 211"/>
                <a:gd name="T60" fmla="*/ 320 w 320"/>
                <a:gd name="T61" fmla="*/ 27 h 211"/>
                <a:gd name="T62" fmla="*/ 293 w 320"/>
                <a:gd name="T63" fmla="*/ 0 h 211"/>
                <a:gd name="T64" fmla="*/ 26 w 320"/>
                <a:gd name="T65" fmla="*/ 0 h 211"/>
                <a:gd name="T66" fmla="*/ 0 w 320"/>
                <a:gd name="T67" fmla="*/ 27 h 211"/>
                <a:gd name="T68" fmla="*/ 0 w 320"/>
                <a:gd name="T69" fmla="*/ 184 h 211"/>
                <a:gd name="T70" fmla="*/ 26 w 320"/>
                <a:gd name="T71" fmla="*/ 211 h 211"/>
                <a:gd name="T72" fmla="*/ 293 w 320"/>
                <a:gd name="T73" fmla="*/ 210 h 211"/>
                <a:gd name="T74" fmla="*/ 320 w 320"/>
                <a:gd name="T75" fmla="*/ 184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0" h="211">
                  <a:moveTo>
                    <a:pt x="300" y="34"/>
                  </a:moveTo>
                  <a:cubicBezTo>
                    <a:pt x="300" y="42"/>
                    <a:pt x="293" y="48"/>
                    <a:pt x="285" y="48"/>
                  </a:cubicBezTo>
                  <a:cubicBezTo>
                    <a:pt x="277" y="48"/>
                    <a:pt x="270" y="42"/>
                    <a:pt x="270" y="34"/>
                  </a:cubicBezTo>
                  <a:cubicBezTo>
                    <a:pt x="270" y="25"/>
                    <a:pt x="277" y="19"/>
                    <a:pt x="285" y="19"/>
                  </a:cubicBezTo>
                  <a:cubicBezTo>
                    <a:pt x="293" y="19"/>
                    <a:pt x="300" y="25"/>
                    <a:pt x="300" y="34"/>
                  </a:cubicBezTo>
                  <a:moveTo>
                    <a:pt x="257" y="142"/>
                  </a:moveTo>
                  <a:cubicBezTo>
                    <a:pt x="257" y="195"/>
                    <a:pt x="204" y="195"/>
                    <a:pt x="204" y="195"/>
                  </a:cubicBezTo>
                  <a:cubicBezTo>
                    <a:pt x="69" y="195"/>
                    <a:pt x="69" y="195"/>
                    <a:pt x="69" y="195"/>
                  </a:cubicBezTo>
                  <a:cubicBezTo>
                    <a:pt x="16" y="195"/>
                    <a:pt x="16" y="142"/>
                    <a:pt x="16" y="142"/>
                  </a:cubicBezTo>
                  <a:cubicBezTo>
                    <a:pt x="16" y="68"/>
                    <a:pt x="16" y="68"/>
                    <a:pt x="16" y="68"/>
                  </a:cubicBezTo>
                  <a:cubicBezTo>
                    <a:pt x="16" y="15"/>
                    <a:pt x="69" y="15"/>
                    <a:pt x="69" y="15"/>
                  </a:cubicBezTo>
                  <a:cubicBezTo>
                    <a:pt x="204" y="15"/>
                    <a:pt x="204" y="15"/>
                    <a:pt x="204" y="15"/>
                  </a:cubicBezTo>
                  <a:cubicBezTo>
                    <a:pt x="257" y="15"/>
                    <a:pt x="257" y="68"/>
                    <a:pt x="257" y="68"/>
                  </a:cubicBezTo>
                  <a:lnTo>
                    <a:pt x="257" y="142"/>
                  </a:lnTo>
                  <a:close/>
                  <a:moveTo>
                    <a:pt x="277" y="75"/>
                  </a:moveTo>
                  <a:cubicBezTo>
                    <a:pt x="277" y="70"/>
                    <a:pt x="280" y="67"/>
                    <a:pt x="284" y="67"/>
                  </a:cubicBezTo>
                  <a:cubicBezTo>
                    <a:pt x="289" y="67"/>
                    <a:pt x="292" y="70"/>
                    <a:pt x="292" y="75"/>
                  </a:cubicBezTo>
                  <a:cubicBezTo>
                    <a:pt x="292" y="79"/>
                    <a:pt x="289" y="82"/>
                    <a:pt x="284" y="82"/>
                  </a:cubicBezTo>
                  <a:cubicBezTo>
                    <a:pt x="280" y="82"/>
                    <a:pt x="277" y="79"/>
                    <a:pt x="277" y="75"/>
                  </a:cubicBezTo>
                  <a:moveTo>
                    <a:pt x="277" y="95"/>
                  </a:moveTo>
                  <a:cubicBezTo>
                    <a:pt x="277" y="91"/>
                    <a:pt x="280" y="88"/>
                    <a:pt x="284" y="88"/>
                  </a:cubicBezTo>
                  <a:cubicBezTo>
                    <a:pt x="289" y="88"/>
                    <a:pt x="292" y="91"/>
                    <a:pt x="292" y="95"/>
                  </a:cubicBezTo>
                  <a:cubicBezTo>
                    <a:pt x="292" y="100"/>
                    <a:pt x="289" y="103"/>
                    <a:pt x="284" y="103"/>
                  </a:cubicBezTo>
                  <a:cubicBezTo>
                    <a:pt x="280" y="103"/>
                    <a:pt x="277" y="100"/>
                    <a:pt x="277" y="95"/>
                  </a:cubicBezTo>
                  <a:moveTo>
                    <a:pt x="277" y="116"/>
                  </a:moveTo>
                  <a:cubicBezTo>
                    <a:pt x="277" y="112"/>
                    <a:pt x="280" y="108"/>
                    <a:pt x="284" y="108"/>
                  </a:cubicBezTo>
                  <a:cubicBezTo>
                    <a:pt x="289" y="108"/>
                    <a:pt x="292" y="112"/>
                    <a:pt x="292" y="116"/>
                  </a:cubicBezTo>
                  <a:cubicBezTo>
                    <a:pt x="292" y="120"/>
                    <a:pt x="289" y="124"/>
                    <a:pt x="284" y="124"/>
                  </a:cubicBezTo>
                  <a:cubicBezTo>
                    <a:pt x="280" y="124"/>
                    <a:pt x="277" y="120"/>
                    <a:pt x="277" y="116"/>
                  </a:cubicBezTo>
                  <a:moveTo>
                    <a:pt x="320" y="184"/>
                  </a:moveTo>
                  <a:cubicBezTo>
                    <a:pt x="320" y="27"/>
                    <a:pt x="320" y="27"/>
                    <a:pt x="320" y="27"/>
                  </a:cubicBezTo>
                  <a:cubicBezTo>
                    <a:pt x="320" y="27"/>
                    <a:pt x="320" y="0"/>
                    <a:pt x="293" y="0"/>
                  </a:cubicBezTo>
                  <a:cubicBezTo>
                    <a:pt x="26" y="0"/>
                    <a:pt x="26" y="0"/>
                    <a:pt x="26" y="0"/>
                  </a:cubicBezTo>
                  <a:cubicBezTo>
                    <a:pt x="26" y="0"/>
                    <a:pt x="0" y="0"/>
                    <a:pt x="0" y="27"/>
                  </a:cubicBezTo>
                  <a:cubicBezTo>
                    <a:pt x="0" y="184"/>
                    <a:pt x="0" y="184"/>
                    <a:pt x="0" y="184"/>
                  </a:cubicBezTo>
                  <a:cubicBezTo>
                    <a:pt x="0" y="184"/>
                    <a:pt x="0" y="211"/>
                    <a:pt x="26" y="211"/>
                  </a:cubicBezTo>
                  <a:cubicBezTo>
                    <a:pt x="293" y="210"/>
                    <a:pt x="293" y="210"/>
                    <a:pt x="293" y="210"/>
                  </a:cubicBezTo>
                  <a:cubicBezTo>
                    <a:pt x="293" y="210"/>
                    <a:pt x="320" y="210"/>
                    <a:pt x="320" y="18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94" name="Icon"/>
            <p:cNvSpPr>
              <a:spLocks noEditPoints="1"/>
            </p:cNvSpPr>
            <p:nvPr/>
          </p:nvSpPr>
          <p:spPr bwMode="auto">
            <a:xfrm>
              <a:off x="15582218" y="5880059"/>
              <a:ext cx="530341" cy="395469"/>
            </a:xfrm>
            <a:custGeom>
              <a:avLst/>
              <a:gdLst>
                <a:gd name="T0" fmla="*/ 353 w 488"/>
                <a:gd name="T1" fmla="*/ 250 h 363"/>
                <a:gd name="T2" fmla="*/ 340 w 488"/>
                <a:gd name="T3" fmla="*/ 244 h 363"/>
                <a:gd name="T4" fmla="*/ 244 w 488"/>
                <a:gd name="T5" fmla="*/ 198 h 363"/>
                <a:gd name="T6" fmla="*/ 148 w 488"/>
                <a:gd name="T7" fmla="*/ 243 h 363"/>
                <a:gd name="T8" fmla="*/ 126 w 488"/>
                <a:gd name="T9" fmla="*/ 246 h 363"/>
                <a:gd name="T10" fmla="*/ 123 w 488"/>
                <a:gd name="T11" fmla="*/ 224 h 363"/>
                <a:gd name="T12" fmla="*/ 244 w 488"/>
                <a:gd name="T13" fmla="*/ 167 h 363"/>
                <a:gd name="T14" fmla="*/ 365 w 488"/>
                <a:gd name="T15" fmla="*/ 224 h 363"/>
                <a:gd name="T16" fmla="*/ 362 w 488"/>
                <a:gd name="T17" fmla="*/ 246 h 363"/>
                <a:gd name="T18" fmla="*/ 353 w 488"/>
                <a:gd name="T19" fmla="*/ 250 h 363"/>
                <a:gd name="T20" fmla="*/ 412 w 488"/>
                <a:gd name="T21" fmla="*/ 187 h 363"/>
                <a:gd name="T22" fmla="*/ 401 w 488"/>
                <a:gd name="T23" fmla="*/ 182 h 363"/>
                <a:gd name="T24" fmla="*/ 243 w 488"/>
                <a:gd name="T25" fmla="*/ 118 h 363"/>
                <a:gd name="T26" fmla="*/ 87 w 488"/>
                <a:gd name="T27" fmla="*/ 181 h 363"/>
                <a:gd name="T28" fmla="*/ 65 w 488"/>
                <a:gd name="T29" fmla="*/ 181 h 363"/>
                <a:gd name="T30" fmla="*/ 65 w 488"/>
                <a:gd name="T31" fmla="*/ 159 h 363"/>
                <a:gd name="T32" fmla="*/ 243 w 488"/>
                <a:gd name="T33" fmla="*/ 86 h 363"/>
                <a:gd name="T34" fmla="*/ 423 w 488"/>
                <a:gd name="T35" fmla="*/ 160 h 363"/>
                <a:gd name="T36" fmla="*/ 423 w 488"/>
                <a:gd name="T37" fmla="*/ 183 h 363"/>
                <a:gd name="T38" fmla="*/ 412 w 488"/>
                <a:gd name="T39" fmla="*/ 187 h 363"/>
                <a:gd name="T40" fmla="*/ 471 w 488"/>
                <a:gd name="T41" fmla="*/ 124 h 363"/>
                <a:gd name="T42" fmla="*/ 460 w 488"/>
                <a:gd name="T43" fmla="*/ 119 h 363"/>
                <a:gd name="T44" fmla="*/ 244 w 488"/>
                <a:gd name="T45" fmla="*/ 32 h 363"/>
                <a:gd name="T46" fmla="*/ 29 w 488"/>
                <a:gd name="T47" fmla="*/ 119 h 363"/>
                <a:gd name="T48" fmla="*/ 6 w 488"/>
                <a:gd name="T49" fmla="*/ 119 h 363"/>
                <a:gd name="T50" fmla="*/ 6 w 488"/>
                <a:gd name="T51" fmla="*/ 96 h 363"/>
                <a:gd name="T52" fmla="*/ 244 w 488"/>
                <a:gd name="T53" fmla="*/ 0 h 363"/>
                <a:gd name="T54" fmla="*/ 482 w 488"/>
                <a:gd name="T55" fmla="*/ 97 h 363"/>
                <a:gd name="T56" fmla="*/ 482 w 488"/>
                <a:gd name="T57" fmla="*/ 119 h 363"/>
                <a:gd name="T58" fmla="*/ 471 w 488"/>
                <a:gd name="T59" fmla="*/ 124 h 363"/>
                <a:gd name="T60" fmla="*/ 244 w 488"/>
                <a:gd name="T61" fmla="*/ 363 h 363"/>
                <a:gd name="T62" fmla="*/ 298 w 488"/>
                <a:gd name="T63" fmla="*/ 310 h 363"/>
                <a:gd name="T64" fmla="*/ 244 w 488"/>
                <a:gd name="T65" fmla="*/ 257 h 363"/>
                <a:gd name="T66" fmla="*/ 190 w 488"/>
                <a:gd name="T67" fmla="*/ 310 h 363"/>
                <a:gd name="T68" fmla="*/ 244 w 488"/>
                <a:gd name="T69" fmla="*/ 363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88" h="363">
                  <a:moveTo>
                    <a:pt x="353" y="250"/>
                  </a:moveTo>
                  <a:cubicBezTo>
                    <a:pt x="348" y="250"/>
                    <a:pt x="343" y="248"/>
                    <a:pt x="340" y="244"/>
                  </a:cubicBezTo>
                  <a:cubicBezTo>
                    <a:pt x="318" y="215"/>
                    <a:pt x="282" y="198"/>
                    <a:pt x="244" y="198"/>
                  </a:cubicBezTo>
                  <a:cubicBezTo>
                    <a:pt x="206" y="198"/>
                    <a:pt x="170" y="215"/>
                    <a:pt x="148" y="243"/>
                  </a:cubicBezTo>
                  <a:cubicBezTo>
                    <a:pt x="143" y="250"/>
                    <a:pt x="133" y="251"/>
                    <a:pt x="126" y="246"/>
                  </a:cubicBezTo>
                  <a:cubicBezTo>
                    <a:pt x="119" y="241"/>
                    <a:pt x="118" y="231"/>
                    <a:pt x="123" y="224"/>
                  </a:cubicBezTo>
                  <a:cubicBezTo>
                    <a:pt x="151" y="188"/>
                    <a:pt x="196" y="167"/>
                    <a:pt x="244" y="167"/>
                  </a:cubicBezTo>
                  <a:cubicBezTo>
                    <a:pt x="292" y="167"/>
                    <a:pt x="337" y="188"/>
                    <a:pt x="365" y="224"/>
                  </a:cubicBezTo>
                  <a:cubicBezTo>
                    <a:pt x="370" y="231"/>
                    <a:pt x="369" y="241"/>
                    <a:pt x="362" y="246"/>
                  </a:cubicBezTo>
                  <a:cubicBezTo>
                    <a:pt x="359" y="249"/>
                    <a:pt x="356" y="250"/>
                    <a:pt x="353" y="250"/>
                  </a:cubicBezTo>
                  <a:close/>
                  <a:moveTo>
                    <a:pt x="412" y="187"/>
                  </a:moveTo>
                  <a:cubicBezTo>
                    <a:pt x="408" y="187"/>
                    <a:pt x="404" y="185"/>
                    <a:pt x="401" y="182"/>
                  </a:cubicBezTo>
                  <a:cubicBezTo>
                    <a:pt x="361" y="141"/>
                    <a:pt x="304" y="118"/>
                    <a:pt x="243" y="118"/>
                  </a:cubicBezTo>
                  <a:cubicBezTo>
                    <a:pt x="184" y="118"/>
                    <a:pt x="127" y="141"/>
                    <a:pt x="87" y="181"/>
                  </a:cubicBezTo>
                  <a:cubicBezTo>
                    <a:pt x="81" y="187"/>
                    <a:pt x="71" y="187"/>
                    <a:pt x="65" y="181"/>
                  </a:cubicBezTo>
                  <a:cubicBezTo>
                    <a:pt x="59" y="175"/>
                    <a:pt x="59" y="165"/>
                    <a:pt x="65" y="159"/>
                  </a:cubicBezTo>
                  <a:cubicBezTo>
                    <a:pt x="111" y="113"/>
                    <a:pt x="176" y="86"/>
                    <a:pt x="243" y="86"/>
                  </a:cubicBezTo>
                  <a:cubicBezTo>
                    <a:pt x="312" y="86"/>
                    <a:pt x="378" y="113"/>
                    <a:pt x="423" y="160"/>
                  </a:cubicBezTo>
                  <a:cubicBezTo>
                    <a:pt x="429" y="167"/>
                    <a:pt x="429" y="177"/>
                    <a:pt x="423" y="183"/>
                  </a:cubicBezTo>
                  <a:cubicBezTo>
                    <a:pt x="420" y="186"/>
                    <a:pt x="416" y="187"/>
                    <a:pt x="412" y="187"/>
                  </a:cubicBezTo>
                  <a:close/>
                  <a:moveTo>
                    <a:pt x="471" y="124"/>
                  </a:moveTo>
                  <a:cubicBezTo>
                    <a:pt x="467" y="124"/>
                    <a:pt x="463" y="122"/>
                    <a:pt x="460" y="119"/>
                  </a:cubicBezTo>
                  <a:cubicBezTo>
                    <a:pt x="403" y="63"/>
                    <a:pt x="326" y="32"/>
                    <a:pt x="244" y="32"/>
                  </a:cubicBezTo>
                  <a:cubicBezTo>
                    <a:pt x="162" y="32"/>
                    <a:pt x="85" y="63"/>
                    <a:pt x="29" y="119"/>
                  </a:cubicBezTo>
                  <a:cubicBezTo>
                    <a:pt x="22" y="125"/>
                    <a:pt x="12" y="125"/>
                    <a:pt x="6" y="119"/>
                  </a:cubicBezTo>
                  <a:cubicBezTo>
                    <a:pt x="0" y="112"/>
                    <a:pt x="0" y="103"/>
                    <a:pt x="6" y="96"/>
                  </a:cubicBezTo>
                  <a:cubicBezTo>
                    <a:pt x="69" y="35"/>
                    <a:pt x="153" y="0"/>
                    <a:pt x="244" y="0"/>
                  </a:cubicBezTo>
                  <a:cubicBezTo>
                    <a:pt x="335" y="0"/>
                    <a:pt x="419" y="35"/>
                    <a:pt x="482" y="97"/>
                  </a:cubicBezTo>
                  <a:cubicBezTo>
                    <a:pt x="488" y="103"/>
                    <a:pt x="488" y="113"/>
                    <a:pt x="482" y="119"/>
                  </a:cubicBezTo>
                  <a:cubicBezTo>
                    <a:pt x="479" y="122"/>
                    <a:pt x="475" y="124"/>
                    <a:pt x="471" y="124"/>
                  </a:cubicBezTo>
                  <a:close/>
                  <a:moveTo>
                    <a:pt x="244" y="363"/>
                  </a:moveTo>
                  <a:cubicBezTo>
                    <a:pt x="274" y="363"/>
                    <a:pt x="298" y="339"/>
                    <a:pt x="298" y="310"/>
                  </a:cubicBezTo>
                  <a:cubicBezTo>
                    <a:pt x="298" y="280"/>
                    <a:pt x="274" y="257"/>
                    <a:pt x="244" y="257"/>
                  </a:cubicBezTo>
                  <a:cubicBezTo>
                    <a:pt x="214" y="257"/>
                    <a:pt x="190" y="280"/>
                    <a:pt x="190" y="310"/>
                  </a:cubicBezTo>
                  <a:cubicBezTo>
                    <a:pt x="190" y="339"/>
                    <a:pt x="214" y="363"/>
                    <a:pt x="244" y="36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95" name="Icon"/>
            <p:cNvSpPr>
              <a:spLocks noChangeAspect="1" noEditPoints="1"/>
            </p:cNvSpPr>
            <p:nvPr/>
          </p:nvSpPr>
          <p:spPr bwMode="auto">
            <a:xfrm>
              <a:off x="19143682" y="5873966"/>
              <a:ext cx="368203" cy="407654"/>
            </a:xfrm>
            <a:custGeom>
              <a:avLst/>
              <a:gdLst>
                <a:gd name="T0" fmla="*/ 220 w 353"/>
                <a:gd name="T1" fmla="*/ 278 h 391"/>
                <a:gd name="T2" fmla="*/ 242 w 353"/>
                <a:gd name="T3" fmla="*/ 323 h 391"/>
                <a:gd name="T4" fmla="*/ 128 w 353"/>
                <a:gd name="T5" fmla="*/ 391 h 391"/>
                <a:gd name="T6" fmla="*/ 0 w 353"/>
                <a:gd name="T7" fmla="*/ 262 h 391"/>
                <a:gd name="T8" fmla="*/ 72 w 353"/>
                <a:gd name="T9" fmla="*/ 147 h 391"/>
                <a:gd name="T10" fmla="*/ 75 w 353"/>
                <a:gd name="T11" fmla="*/ 186 h 391"/>
                <a:gd name="T12" fmla="*/ 35 w 353"/>
                <a:gd name="T13" fmla="*/ 262 h 391"/>
                <a:gd name="T14" fmla="*/ 128 w 353"/>
                <a:gd name="T15" fmla="*/ 355 h 391"/>
                <a:gd name="T16" fmla="*/ 220 w 353"/>
                <a:gd name="T17" fmla="*/ 278 h 391"/>
                <a:gd name="T18" fmla="*/ 350 w 353"/>
                <a:gd name="T19" fmla="*/ 302 h 391"/>
                <a:gd name="T20" fmla="*/ 326 w 353"/>
                <a:gd name="T21" fmla="*/ 292 h 391"/>
                <a:gd name="T22" fmla="*/ 289 w 353"/>
                <a:gd name="T23" fmla="*/ 306 h 391"/>
                <a:gd name="T24" fmla="*/ 247 w 353"/>
                <a:gd name="T25" fmla="*/ 201 h 391"/>
                <a:gd name="T26" fmla="*/ 230 w 353"/>
                <a:gd name="T27" fmla="*/ 190 h 391"/>
                <a:gd name="T28" fmla="*/ 126 w 353"/>
                <a:gd name="T29" fmla="*/ 190 h 391"/>
                <a:gd name="T30" fmla="*/ 125 w 353"/>
                <a:gd name="T31" fmla="*/ 174 h 391"/>
                <a:gd name="T32" fmla="*/ 194 w 353"/>
                <a:gd name="T33" fmla="*/ 174 h 391"/>
                <a:gd name="T34" fmla="*/ 212 w 353"/>
                <a:gd name="T35" fmla="*/ 156 h 391"/>
                <a:gd name="T36" fmla="*/ 194 w 353"/>
                <a:gd name="T37" fmla="*/ 139 h 391"/>
                <a:gd name="T38" fmla="*/ 123 w 353"/>
                <a:gd name="T39" fmla="*/ 139 h 391"/>
                <a:gd name="T40" fmla="*/ 119 w 353"/>
                <a:gd name="T41" fmla="*/ 73 h 391"/>
                <a:gd name="T42" fmla="*/ 146 w 353"/>
                <a:gd name="T43" fmla="*/ 37 h 391"/>
                <a:gd name="T44" fmla="*/ 109 w 353"/>
                <a:gd name="T45" fmla="*/ 0 h 391"/>
                <a:gd name="T46" fmla="*/ 72 w 353"/>
                <a:gd name="T47" fmla="*/ 37 h 391"/>
                <a:gd name="T48" fmla="*/ 83 w 353"/>
                <a:gd name="T49" fmla="*/ 63 h 391"/>
                <a:gd name="T50" fmla="*/ 91 w 353"/>
                <a:gd name="T51" fmla="*/ 209 h 391"/>
                <a:gd name="T52" fmla="*/ 109 w 353"/>
                <a:gd name="T53" fmla="*/ 226 h 391"/>
                <a:gd name="T54" fmla="*/ 218 w 353"/>
                <a:gd name="T55" fmla="*/ 226 h 391"/>
                <a:gd name="T56" fmla="*/ 263 w 353"/>
                <a:gd name="T57" fmla="*/ 335 h 391"/>
                <a:gd name="T58" fmla="*/ 279 w 353"/>
                <a:gd name="T59" fmla="*/ 347 h 391"/>
                <a:gd name="T60" fmla="*/ 286 w 353"/>
                <a:gd name="T61" fmla="*/ 345 h 391"/>
                <a:gd name="T62" fmla="*/ 339 w 353"/>
                <a:gd name="T63" fmla="*/ 325 h 391"/>
                <a:gd name="T64" fmla="*/ 350 w 353"/>
                <a:gd name="T65" fmla="*/ 302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3" h="391">
                  <a:moveTo>
                    <a:pt x="220" y="278"/>
                  </a:moveTo>
                  <a:cubicBezTo>
                    <a:pt x="242" y="323"/>
                    <a:pt x="242" y="323"/>
                    <a:pt x="242" y="323"/>
                  </a:cubicBezTo>
                  <a:cubicBezTo>
                    <a:pt x="220" y="364"/>
                    <a:pt x="177" y="391"/>
                    <a:pt x="128" y="391"/>
                  </a:cubicBezTo>
                  <a:cubicBezTo>
                    <a:pt x="57" y="391"/>
                    <a:pt x="0" y="333"/>
                    <a:pt x="0" y="262"/>
                  </a:cubicBezTo>
                  <a:cubicBezTo>
                    <a:pt x="0" y="211"/>
                    <a:pt x="29" y="168"/>
                    <a:pt x="72" y="147"/>
                  </a:cubicBezTo>
                  <a:cubicBezTo>
                    <a:pt x="75" y="186"/>
                    <a:pt x="75" y="186"/>
                    <a:pt x="75" y="186"/>
                  </a:cubicBezTo>
                  <a:cubicBezTo>
                    <a:pt x="51" y="203"/>
                    <a:pt x="35" y="231"/>
                    <a:pt x="35" y="262"/>
                  </a:cubicBezTo>
                  <a:cubicBezTo>
                    <a:pt x="35" y="313"/>
                    <a:pt x="77" y="355"/>
                    <a:pt x="128" y="355"/>
                  </a:cubicBezTo>
                  <a:cubicBezTo>
                    <a:pt x="174" y="355"/>
                    <a:pt x="212" y="322"/>
                    <a:pt x="220" y="278"/>
                  </a:cubicBezTo>
                  <a:close/>
                  <a:moveTo>
                    <a:pt x="350" y="302"/>
                  </a:moveTo>
                  <a:cubicBezTo>
                    <a:pt x="346" y="293"/>
                    <a:pt x="336" y="288"/>
                    <a:pt x="326" y="292"/>
                  </a:cubicBezTo>
                  <a:cubicBezTo>
                    <a:pt x="289" y="306"/>
                    <a:pt x="289" y="306"/>
                    <a:pt x="289" y="306"/>
                  </a:cubicBezTo>
                  <a:cubicBezTo>
                    <a:pt x="247" y="201"/>
                    <a:pt x="247" y="201"/>
                    <a:pt x="247" y="201"/>
                  </a:cubicBezTo>
                  <a:cubicBezTo>
                    <a:pt x="244" y="195"/>
                    <a:pt x="237" y="190"/>
                    <a:pt x="230" y="190"/>
                  </a:cubicBezTo>
                  <a:cubicBezTo>
                    <a:pt x="126" y="190"/>
                    <a:pt x="126" y="190"/>
                    <a:pt x="126" y="190"/>
                  </a:cubicBezTo>
                  <a:cubicBezTo>
                    <a:pt x="125" y="174"/>
                    <a:pt x="125" y="174"/>
                    <a:pt x="125" y="174"/>
                  </a:cubicBezTo>
                  <a:cubicBezTo>
                    <a:pt x="194" y="174"/>
                    <a:pt x="194" y="174"/>
                    <a:pt x="194" y="174"/>
                  </a:cubicBezTo>
                  <a:cubicBezTo>
                    <a:pt x="204" y="174"/>
                    <a:pt x="212" y="166"/>
                    <a:pt x="212" y="156"/>
                  </a:cubicBezTo>
                  <a:cubicBezTo>
                    <a:pt x="212" y="146"/>
                    <a:pt x="204" y="139"/>
                    <a:pt x="194" y="139"/>
                  </a:cubicBezTo>
                  <a:cubicBezTo>
                    <a:pt x="123" y="139"/>
                    <a:pt x="123" y="139"/>
                    <a:pt x="123" y="139"/>
                  </a:cubicBezTo>
                  <a:cubicBezTo>
                    <a:pt x="119" y="73"/>
                    <a:pt x="119" y="73"/>
                    <a:pt x="119" y="73"/>
                  </a:cubicBezTo>
                  <a:cubicBezTo>
                    <a:pt x="135" y="68"/>
                    <a:pt x="146" y="54"/>
                    <a:pt x="146" y="37"/>
                  </a:cubicBezTo>
                  <a:cubicBezTo>
                    <a:pt x="146" y="16"/>
                    <a:pt x="130" y="0"/>
                    <a:pt x="109" y="0"/>
                  </a:cubicBezTo>
                  <a:cubicBezTo>
                    <a:pt x="89" y="0"/>
                    <a:pt x="72" y="16"/>
                    <a:pt x="72" y="37"/>
                  </a:cubicBezTo>
                  <a:cubicBezTo>
                    <a:pt x="72" y="47"/>
                    <a:pt x="76" y="57"/>
                    <a:pt x="83" y="63"/>
                  </a:cubicBezTo>
                  <a:cubicBezTo>
                    <a:pt x="91" y="209"/>
                    <a:pt x="91" y="209"/>
                    <a:pt x="91" y="209"/>
                  </a:cubicBezTo>
                  <a:cubicBezTo>
                    <a:pt x="91" y="219"/>
                    <a:pt x="99" y="226"/>
                    <a:pt x="109" y="226"/>
                  </a:cubicBezTo>
                  <a:cubicBezTo>
                    <a:pt x="218" y="226"/>
                    <a:pt x="218" y="226"/>
                    <a:pt x="218" y="226"/>
                  </a:cubicBezTo>
                  <a:cubicBezTo>
                    <a:pt x="263" y="335"/>
                    <a:pt x="263" y="335"/>
                    <a:pt x="263" y="335"/>
                  </a:cubicBezTo>
                  <a:cubicBezTo>
                    <a:pt x="266" y="342"/>
                    <a:pt x="272" y="347"/>
                    <a:pt x="279" y="347"/>
                  </a:cubicBezTo>
                  <a:cubicBezTo>
                    <a:pt x="282" y="347"/>
                    <a:pt x="284" y="346"/>
                    <a:pt x="286" y="345"/>
                  </a:cubicBezTo>
                  <a:cubicBezTo>
                    <a:pt x="339" y="325"/>
                    <a:pt x="339" y="325"/>
                    <a:pt x="339" y="325"/>
                  </a:cubicBezTo>
                  <a:cubicBezTo>
                    <a:pt x="348" y="322"/>
                    <a:pt x="353" y="311"/>
                    <a:pt x="350" y="30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96" name="Icon"/>
            <p:cNvSpPr>
              <a:spLocks noChangeAspect="1" noEditPoints="1"/>
            </p:cNvSpPr>
            <p:nvPr/>
          </p:nvSpPr>
          <p:spPr bwMode="auto">
            <a:xfrm>
              <a:off x="11840148" y="7064031"/>
              <a:ext cx="294862" cy="416935"/>
            </a:xfrm>
            <a:custGeom>
              <a:avLst/>
              <a:gdLst>
                <a:gd name="T0" fmla="*/ 99 w 275"/>
                <a:gd name="T1" fmla="*/ 383 h 390"/>
                <a:gd name="T2" fmla="*/ 17 w 275"/>
                <a:gd name="T3" fmla="*/ 248 h 390"/>
                <a:gd name="T4" fmla="*/ 106 w 275"/>
                <a:gd name="T5" fmla="*/ 107 h 390"/>
                <a:gd name="T6" fmla="*/ 88 w 275"/>
                <a:gd name="T7" fmla="*/ 0 h 390"/>
                <a:gd name="T8" fmla="*/ 240 w 275"/>
                <a:gd name="T9" fmla="*/ 148 h 390"/>
                <a:gd name="T10" fmla="*/ 252 w 275"/>
                <a:gd name="T11" fmla="*/ 326 h 390"/>
                <a:gd name="T12" fmla="*/ 169 w 275"/>
                <a:gd name="T13" fmla="*/ 386 h 390"/>
                <a:gd name="T14" fmla="*/ 208 w 275"/>
                <a:gd name="T15" fmla="*/ 272 h 390"/>
                <a:gd name="T16" fmla="*/ 133 w 275"/>
                <a:gd name="T17" fmla="*/ 154 h 390"/>
                <a:gd name="T18" fmla="*/ 129 w 275"/>
                <a:gd name="T19" fmla="*/ 214 h 390"/>
                <a:gd name="T20" fmla="*/ 78 w 275"/>
                <a:gd name="T21" fmla="*/ 282 h 390"/>
                <a:gd name="T22" fmla="*/ 99 w 275"/>
                <a:gd name="T23" fmla="*/ 383 h 390"/>
                <a:gd name="T24" fmla="*/ 139 w 275"/>
                <a:gd name="T25" fmla="*/ 305 h 390"/>
                <a:gd name="T26" fmla="*/ 118 w 275"/>
                <a:gd name="T27" fmla="*/ 351 h 390"/>
                <a:gd name="T28" fmla="*/ 134 w 275"/>
                <a:gd name="T29" fmla="*/ 390 h 390"/>
                <a:gd name="T30" fmla="*/ 163 w 275"/>
                <a:gd name="T31" fmla="*/ 352 h 390"/>
                <a:gd name="T32" fmla="*/ 139 w 275"/>
                <a:gd name="T33" fmla="*/ 305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5" h="390">
                  <a:moveTo>
                    <a:pt x="99" y="383"/>
                  </a:moveTo>
                  <a:cubicBezTo>
                    <a:pt x="46" y="378"/>
                    <a:pt x="0" y="307"/>
                    <a:pt x="17" y="248"/>
                  </a:cubicBezTo>
                  <a:cubicBezTo>
                    <a:pt x="34" y="190"/>
                    <a:pt x="93" y="142"/>
                    <a:pt x="106" y="107"/>
                  </a:cubicBezTo>
                  <a:cubicBezTo>
                    <a:pt x="117" y="77"/>
                    <a:pt x="120" y="52"/>
                    <a:pt x="88" y="0"/>
                  </a:cubicBezTo>
                  <a:cubicBezTo>
                    <a:pt x="157" y="45"/>
                    <a:pt x="211" y="95"/>
                    <a:pt x="240" y="148"/>
                  </a:cubicBezTo>
                  <a:cubicBezTo>
                    <a:pt x="269" y="200"/>
                    <a:pt x="275" y="278"/>
                    <a:pt x="252" y="326"/>
                  </a:cubicBezTo>
                  <a:cubicBezTo>
                    <a:pt x="234" y="365"/>
                    <a:pt x="204" y="379"/>
                    <a:pt x="169" y="386"/>
                  </a:cubicBezTo>
                  <a:cubicBezTo>
                    <a:pt x="206" y="350"/>
                    <a:pt x="212" y="312"/>
                    <a:pt x="208" y="272"/>
                  </a:cubicBezTo>
                  <a:cubicBezTo>
                    <a:pt x="203" y="224"/>
                    <a:pt x="133" y="154"/>
                    <a:pt x="133" y="154"/>
                  </a:cubicBezTo>
                  <a:cubicBezTo>
                    <a:pt x="133" y="154"/>
                    <a:pt x="145" y="177"/>
                    <a:pt x="129" y="214"/>
                  </a:cubicBezTo>
                  <a:cubicBezTo>
                    <a:pt x="112" y="252"/>
                    <a:pt x="88" y="253"/>
                    <a:pt x="78" y="282"/>
                  </a:cubicBezTo>
                  <a:cubicBezTo>
                    <a:pt x="68" y="311"/>
                    <a:pt x="78" y="343"/>
                    <a:pt x="99" y="383"/>
                  </a:cubicBezTo>
                  <a:close/>
                  <a:moveTo>
                    <a:pt x="139" y="305"/>
                  </a:moveTo>
                  <a:cubicBezTo>
                    <a:pt x="146" y="330"/>
                    <a:pt x="123" y="334"/>
                    <a:pt x="118" y="351"/>
                  </a:cubicBezTo>
                  <a:cubicBezTo>
                    <a:pt x="111" y="372"/>
                    <a:pt x="124" y="390"/>
                    <a:pt x="134" y="390"/>
                  </a:cubicBezTo>
                  <a:cubicBezTo>
                    <a:pt x="153" y="390"/>
                    <a:pt x="163" y="366"/>
                    <a:pt x="163" y="352"/>
                  </a:cubicBezTo>
                  <a:cubicBezTo>
                    <a:pt x="163" y="335"/>
                    <a:pt x="159" y="326"/>
                    <a:pt x="139" y="30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97" name="Icon"/>
            <p:cNvSpPr>
              <a:spLocks noChangeAspect="1"/>
            </p:cNvSpPr>
            <p:nvPr/>
          </p:nvSpPr>
          <p:spPr bwMode="auto">
            <a:xfrm>
              <a:off x="10375765" y="7074597"/>
              <a:ext cx="169404" cy="395803"/>
            </a:xfrm>
            <a:custGeom>
              <a:avLst/>
              <a:gdLst>
                <a:gd name="T0" fmla="*/ 49 w 178"/>
                <a:gd name="T1" fmla="*/ 214 h 420"/>
                <a:gd name="T2" fmla="*/ 146 w 178"/>
                <a:gd name="T3" fmla="*/ 0 h 420"/>
                <a:gd name="T4" fmla="*/ 81 w 178"/>
                <a:gd name="T5" fmla="*/ 0 h 420"/>
                <a:gd name="T6" fmla="*/ 0 w 178"/>
                <a:gd name="T7" fmla="*/ 277 h 420"/>
                <a:gd name="T8" fmla="*/ 98 w 178"/>
                <a:gd name="T9" fmla="*/ 229 h 420"/>
                <a:gd name="T10" fmla="*/ 96 w 178"/>
                <a:gd name="T11" fmla="*/ 327 h 420"/>
                <a:gd name="T12" fmla="*/ 68 w 178"/>
                <a:gd name="T13" fmla="*/ 323 h 420"/>
                <a:gd name="T14" fmla="*/ 95 w 178"/>
                <a:gd name="T15" fmla="*/ 420 h 420"/>
                <a:gd name="T16" fmla="*/ 152 w 178"/>
                <a:gd name="T17" fmla="*/ 336 h 420"/>
                <a:gd name="T18" fmla="*/ 124 w 178"/>
                <a:gd name="T19" fmla="*/ 332 h 420"/>
                <a:gd name="T20" fmla="*/ 178 w 178"/>
                <a:gd name="T21" fmla="*/ 145 h 420"/>
                <a:gd name="T22" fmla="*/ 49 w 178"/>
                <a:gd name="T23" fmla="*/ 214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8" h="420">
                  <a:moveTo>
                    <a:pt x="49" y="214"/>
                  </a:moveTo>
                  <a:cubicBezTo>
                    <a:pt x="146" y="0"/>
                    <a:pt x="146" y="0"/>
                    <a:pt x="146" y="0"/>
                  </a:cubicBezTo>
                  <a:cubicBezTo>
                    <a:pt x="146" y="0"/>
                    <a:pt x="99" y="0"/>
                    <a:pt x="81" y="0"/>
                  </a:cubicBezTo>
                  <a:cubicBezTo>
                    <a:pt x="0" y="277"/>
                    <a:pt x="0" y="277"/>
                    <a:pt x="0" y="277"/>
                  </a:cubicBezTo>
                  <a:cubicBezTo>
                    <a:pt x="98" y="229"/>
                    <a:pt x="98" y="229"/>
                    <a:pt x="98" y="229"/>
                  </a:cubicBezTo>
                  <a:cubicBezTo>
                    <a:pt x="96" y="327"/>
                    <a:pt x="96" y="327"/>
                    <a:pt x="96" y="327"/>
                  </a:cubicBezTo>
                  <a:cubicBezTo>
                    <a:pt x="68" y="323"/>
                    <a:pt x="68" y="323"/>
                    <a:pt x="68" y="323"/>
                  </a:cubicBezTo>
                  <a:cubicBezTo>
                    <a:pt x="95" y="420"/>
                    <a:pt x="95" y="420"/>
                    <a:pt x="95" y="420"/>
                  </a:cubicBezTo>
                  <a:cubicBezTo>
                    <a:pt x="152" y="336"/>
                    <a:pt x="152" y="336"/>
                    <a:pt x="152" y="336"/>
                  </a:cubicBezTo>
                  <a:cubicBezTo>
                    <a:pt x="124" y="332"/>
                    <a:pt x="124" y="332"/>
                    <a:pt x="124" y="332"/>
                  </a:cubicBezTo>
                  <a:cubicBezTo>
                    <a:pt x="178" y="145"/>
                    <a:pt x="178" y="145"/>
                    <a:pt x="178" y="145"/>
                  </a:cubicBezTo>
                  <a:cubicBezTo>
                    <a:pt x="49" y="214"/>
                    <a:pt x="49" y="214"/>
                    <a:pt x="49" y="21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98" name="Icon"/>
            <p:cNvSpPr>
              <a:spLocks noChangeAspect="1" noEditPoints="1"/>
            </p:cNvSpPr>
            <p:nvPr/>
          </p:nvSpPr>
          <p:spPr bwMode="auto">
            <a:xfrm>
              <a:off x="10699434" y="7089750"/>
              <a:ext cx="368203" cy="365496"/>
            </a:xfrm>
            <a:custGeom>
              <a:avLst/>
              <a:gdLst>
                <a:gd name="T0" fmla="*/ 428 w 816"/>
                <a:gd name="T1" fmla="*/ 69 h 810"/>
                <a:gd name="T2" fmla="*/ 371 w 816"/>
                <a:gd name="T3" fmla="*/ 112 h 810"/>
                <a:gd name="T4" fmla="*/ 392 w 816"/>
                <a:gd name="T5" fmla="*/ 41 h 810"/>
                <a:gd name="T6" fmla="*/ 418 w 816"/>
                <a:gd name="T7" fmla="*/ 41 h 810"/>
                <a:gd name="T8" fmla="*/ 395 w 816"/>
                <a:gd name="T9" fmla="*/ 741 h 810"/>
                <a:gd name="T10" fmla="*/ 371 w 816"/>
                <a:gd name="T11" fmla="*/ 810 h 810"/>
                <a:gd name="T12" fmla="*/ 430 w 816"/>
                <a:gd name="T13" fmla="*/ 767 h 810"/>
                <a:gd name="T14" fmla="*/ 421 w 816"/>
                <a:gd name="T15" fmla="*/ 741 h 810"/>
                <a:gd name="T16" fmla="*/ 568 w 816"/>
                <a:gd name="T17" fmla="*/ 693 h 810"/>
                <a:gd name="T18" fmla="*/ 545 w 816"/>
                <a:gd name="T19" fmla="*/ 764 h 810"/>
                <a:gd name="T20" fmla="*/ 604 w 816"/>
                <a:gd name="T21" fmla="*/ 721 h 810"/>
                <a:gd name="T22" fmla="*/ 595 w 816"/>
                <a:gd name="T23" fmla="*/ 693 h 810"/>
                <a:gd name="T24" fmla="*/ 568 w 816"/>
                <a:gd name="T25" fmla="*/ 88 h 810"/>
                <a:gd name="T26" fmla="*/ 545 w 816"/>
                <a:gd name="T27" fmla="*/ 157 h 810"/>
                <a:gd name="T28" fmla="*/ 604 w 816"/>
                <a:gd name="T29" fmla="*/ 115 h 810"/>
                <a:gd name="T30" fmla="*/ 595 w 816"/>
                <a:gd name="T31" fmla="*/ 88 h 810"/>
                <a:gd name="T32" fmla="*/ 695 w 816"/>
                <a:gd name="T33" fmla="*/ 217 h 810"/>
                <a:gd name="T34" fmla="*/ 673 w 816"/>
                <a:gd name="T35" fmla="*/ 286 h 810"/>
                <a:gd name="T36" fmla="*/ 730 w 816"/>
                <a:gd name="T37" fmla="*/ 243 h 810"/>
                <a:gd name="T38" fmla="*/ 723 w 816"/>
                <a:gd name="T39" fmla="*/ 217 h 810"/>
                <a:gd name="T40" fmla="*/ 695 w 816"/>
                <a:gd name="T41" fmla="*/ 567 h 810"/>
                <a:gd name="T42" fmla="*/ 673 w 816"/>
                <a:gd name="T43" fmla="*/ 638 h 810"/>
                <a:gd name="T44" fmla="*/ 730 w 816"/>
                <a:gd name="T45" fmla="*/ 593 h 810"/>
                <a:gd name="T46" fmla="*/ 723 w 816"/>
                <a:gd name="T47" fmla="*/ 567 h 810"/>
                <a:gd name="T48" fmla="*/ 745 w 816"/>
                <a:gd name="T49" fmla="*/ 388 h 810"/>
                <a:gd name="T50" fmla="*/ 721 w 816"/>
                <a:gd name="T51" fmla="*/ 460 h 810"/>
                <a:gd name="T52" fmla="*/ 780 w 816"/>
                <a:gd name="T53" fmla="*/ 417 h 810"/>
                <a:gd name="T54" fmla="*/ 771 w 816"/>
                <a:gd name="T55" fmla="*/ 388 h 810"/>
                <a:gd name="T56" fmla="*/ 216 w 816"/>
                <a:gd name="T57" fmla="*/ 88 h 810"/>
                <a:gd name="T58" fmla="*/ 195 w 816"/>
                <a:gd name="T59" fmla="*/ 160 h 810"/>
                <a:gd name="T60" fmla="*/ 252 w 816"/>
                <a:gd name="T61" fmla="*/ 115 h 810"/>
                <a:gd name="T62" fmla="*/ 242 w 816"/>
                <a:gd name="T63" fmla="*/ 88 h 810"/>
                <a:gd name="T64" fmla="*/ 92 w 816"/>
                <a:gd name="T65" fmla="*/ 217 h 810"/>
                <a:gd name="T66" fmla="*/ 69 w 816"/>
                <a:gd name="T67" fmla="*/ 286 h 810"/>
                <a:gd name="T68" fmla="*/ 128 w 816"/>
                <a:gd name="T69" fmla="*/ 243 h 810"/>
                <a:gd name="T70" fmla="*/ 119 w 816"/>
                <a:gd name="T71" fmla="*/ 217 h 810"/>
                <a:gd name="T72" fmla="*/ 45 w 816"/>
                <a:gd name="T73" fmla="*/ 388 h 810"/>
                <a:gd name="T74" fmla="*/ 23 w 816"/>
                <a:gd name="T75" fmla="*/ 460 h 810"/>
                <a:gd name="T76" fmla="*/ 80 w 816"/>
                <a:gd name="T77" fmla="*/ 417 h 810"/>
                <a:gd name="T78" fmla="*/ 73 w 816"/>
                <a:gd name="T79" fmla="*/ 388 h 810"/>
                <a:gd name="T80" fmla="*/ 92 w 816"/>
                <a:gd name="T81" fmla="*/ 567 h 810"/>
                <a:gd name="T82" fmla="*/ 69 w 816"/>
                <a:gd name="T83" fmla="*/ 638 h 810"/>
                <a:gd name="T84" fmla="*/ 128 w 816"/>
                <a:gd name="T85" fmla="*/ 595 h 810"/>
                <a:gd name="T86" fmla="*/ 119 w 816"/>
                <a:gd name="T87" fmla="*/ 567 h 810"/>
                <a:gd name="T88" fmla="*/ 219 w 816"/>
                <a:gd name="T89" fmla="*/ 693 h 810"/>
                <a:gd name="T90" fmla="*/ 195 w 816"/>
                <a:gd name="T91" fmla="*/ 764 h 810"/>
                <a:gd name="T92" fmla="*/ 254 w 816"/>
                <a:gd name="T93" fmla="*/ 721 h 810"/>
                <a:gd name="T94" fmla="*/ 245 w 816"/>
                <a:gd name="T95" fmla="*/ 693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16" h="810">
                  <a:moveTo>
                    <a:pt x="418" y="41"/>
                  </a:moveTo>
                  <a:lnTo>
                    <a:pt x="464" y="41"/>
                  </a:lnTo>
                  <a:lnTo>
                    <a:pt x="428" y="69"/>
                  </a:lnTo>
                  <a:lnTo>
                    <a:pt x="442" y="112"/>
                  </a:lnTo>
                  <a:lnTo>
                    <a:pt x="407" y="86"/>
                  </a:lnTo>
                  <a:lnTo>
                    <a:pt x="371" y="112"/>
                  </a:lnTo>
                  <a:lnTo>
                    <a:pt x="385" y="69"/>
                  </a:lnTo>
                  <a:lnTo>
                    <a:pt x="347" y="41"/>
                  </a:lnTo>
                  <a:lnTo>
                    <a:pt x="392" y="41"/>
                  </a:lnTo>
                  <a:lnTo>
                    <a:pt x="407" y="0"/>
                  </a:lnTo>
                  <a:lnTo>
                    <a:pt x="418" y="41"/>
                  </a:lnTo>
                  <a:lnTo>
                    <a:pt x="418" y="41"/>
                  </a:lnTo>
                  <a:close/>
                  <a:moveTo>
                    <a:pt x="421" y="741"/>
                  </a:moveTo>
                  <a:lnTo>
                    <a:pt x="409" y="698"/>
                  </a:lnTo>
                  <a:lnTo>
                    <a:pt x="395" y="741"/>
                  </a:lnTo>
                  <a:lnTo>
                    <a:pt x="349" y="741"/>
                  </a:lnTo>
                  <a:lnTo>
                    <a:pt x="385" y="767"/>
                  </a:lnTo>
                  <a:lnTo>
                    <a:pt x="371" y="810"/>
                  </a:lnTo>
                  <a:lnTo>
                    <a:pt x="409" y="783"/>
                  </a:lnTo>
                  <a:lnTo>
                    <a:pt x="445" y="810"/>
                  </a:lnTo>
                  <a:lnTo>
                    <a:pt x="430" y="767"/>
                  </a:lnTo>
                  <a:lnTo>
                    <a:pt x="466" y="741"/>
                  </a:lnTo>
                  <a:lnTo>
                    <a:pt x="421" y="741"/>
                  </a:lnTo>
                  <a:lnTo>
                    <a:pt x="421" y="741"/>
                  </a:lnTo>
                  <a:close/>
                  <a:moveTo>
                    <a:pt x="595" y="693"/>
                  </a:moveTo>
                  <a:lnTo>
                    <a:pt x="580" y="650"/>
                  </a:lnTo>
                  <a:lnTo>
                    <a:pt x="568" y="693"/>
                  </a:lnTo>
                  <a:lnTo>
                    <a:pt x="523" y="693"/>
                  </a:lnTo>
                  <a:lnTo>
                    <a:pt x="559" y="721"/>
                  </a:lnTo>
                  <a:lnTo>
                    <a:pt x="545" y="764"/>
                  </a:lnTo>
                  <a:lnTo>
                    <a:pt x="580" y="738"/>
                  </a:lnTo>
                  <a:lnTo>
                    <a:pt x="616" y="764"/>
                  </a:lnTo>
                  <a:lnTo>
                    <a:pt x="604" y="721"/>
                  </a:lnTo>
                  <a:lnTo>
                    <a:pt x="640" y="693"/>
                  </a:lnTo>
                  <a:lnTo>
                    <a:pt x="595" y="693"/>
                  </a:lnTo>
                  <a:lnTo>
                    <a:pt x="595" y="693"/>
                  </a:lnTo>
                  <a:close/>
                  <a:moveTo>
                    <a:pt x="595" y="88"/>
                  </a:moveTo>
                  <a:lnTo>
                    <a:pt x="580" y="46"/>
                  </a:lnTo>
                  <a:lnTo>
                    <a:pt x="568" y="88"/>
                  </a:lnTo>
                  <a:lnTo>
                    <a:pt x="523" y="88"/>
                  </a:lnTo>
                  <a:lnTo>
                    <a:pt x="559" y="115"/>
                  </a:lnTo>
                  <a:lnTo>
                    <a:pt x="545" y="157"/>
                  </a:lnTo>
                  <a:lnTo>
                    <a:pt x="580" y="131"/>
                  </a:lnTo>
                  <a:lnTo>
                    <a:pt x="616" y="157"/>
                  </a:lnTo>
                  <a:lnTo>
                    <a:pt x="604" y="115"/>
                  </a:lnTo>
                  <a:lnTo>
                    <a:pt x="640" y="88"/>
                  </a:lnTo>
                  <a:lnTo>
                    <a:pt x="595" y="88"/>
                  </a:lnTo>
                  <a:lnTo>
                    <a:pt x="595" y="88"/>
                  </a:lnTo>
                  <a:close/>
                  <a:moveTo>
                    <a:pt x="723" y="217"/>
                  </a:moveTo>
                  <a:lnTo>
                    <a:pt x="709" y="174"/>
                  </a:lnTo>
                  <a:lnTo>
                    <a:pt x="695" y="217"/>
                  </a:lnTo>
                  <a:lnTo>
                    <a:pt x="649" y="217"/>
                  </a:lnTo>
                  <a:lnTo>
                    <a:pt x="687" y="243"/>
                  </a:lnTo>
                  <a:lnTo>
                    <a:pt x="673" y="286"/>
                  </a:lnTo>
                  <a:lnTo>
                    <a:pt x="709" y="260"/>
                  </a:lnTo>
                  <a:lnTo>
                    <a:pt x="745" y="286"/>
                  </a:lnTo>
                  <a:lnTo>
                    <a:pt x="730" y="243"/>
                  </a:lnTo>
                  <a:lnTo>
                    <a:pt x="768" y="217"/>
                  </a:lnTo>
                  <a:lnTo>
                    <a:pt x="723" y="217"/>
                  </a:lnTo>
                  <a:lnTo>
                    <a:pt x="723" y="217"/>
                  </a:lnTo>
                  <a:close/>
                  <a:moveTo>
                    <a:pt x="723" y="567"/>
                  </a:moveTo>
                  <a:lnTo>
                    <a:pt x="709" y="524"/>
                  </a:lnTo>
                  <a:lnTo>
                    <a:pt x="695" y="567"/>
                  </a:lnTo>
                  <a:lnTo>
                    <a:pt x="649" y="567"/>
                  </a:lnTo>
                  <a:lnTo>
                    <a:pt x="687" y="593"/>
                  </a:lnTo>
                  <a:lnTo>
                    <a:pt x="673" y="638"/>
                  </a:lnTo>
                  <a:lnTo>
                    <a:pt x="709" y="610"/>
                  </a:lnTo>
                  <a:lnTo>
                    <a:pt x="745" y="638"/>
                  </a:lnTo>
                  <a:lnTo>
                    <a:pt x="730" y="593"/>
                  </a:lnTo>
                  <a:lnTo>
                    <a:pt x="768" y="567"/>
                  </a:lnTo>
                  <a:lnTo>
                    <a:pt x="723" y="567"/>
                  </a:lnTo>
                  <a:lnTo>
                    <a:pt x="723" y="567"/>
                  </a:lnTo>
                  <a:close/>
                  <a:moveTo>
                    <a:pt x="771" y="388"/>
                  </a:moveTo>
                  <a:lnTo>
                    <a:pt x="757" y="345"/>
                  </a:lnTo>
                  <a:lnTo>
                    <a:pt x="745" y="388"/>
                  </a:lnTo>
                  <a:lnTo>
                    <a:pt x="699" y="388"/>
                  </a:lnTo>
                  <a:lnTo>
                    <a:pt x="735" y="417"/>
                  </a:lnTo>
                  <a:lnTo>
                    <a:pt x="721" y="460"/>
                  </a:lnTo>
                  <a:lnTo>
                    <a:pt x="757" y="434"/>
                  </a:lnTo>
                  <a:lnTo>
                    <a:pt x="795" y="460"/>
                  </a:lnTo>
                  <a:lnTo>
                    <a:pt x="780" y="417"/>
                  </a:lnTo>
                  <a:lnTo>
                    <a:pt x="816" y="388"/>
                  </a:lnTo>
                  <a:lnTo>
                    <a:pt x="771" y="388"/>
                  </a:lnTo>
                  <a:lnTo>
                    <a:pt x="771" y="388"/>
                  </a:lnTo>
                  <a:close/>
                  <a:moveTo>
                    <a:pt x="242" y="88"/>
                  </a:moveTo>
                  <a:lnTo>
                    <a:pt x="230" y="46"/>
                  </a:lnTo>
                  <a:lnTo>
                    <a:pt x="216" y="88"/>
                  </a:lnTo>
                  <a:lnTo>
                    <a:pt x="171" y="88"/>
                  </a:lnTo>
                  <a:lnTo>
                    <a:pt x="209" y="115"/>
                  </a:lnTo>
                  <a:lnTo>
                    <a:pt x="195" y="160"/>
                  </a:lnTo>
                  <a:lnTo>
                    <a:pt x="230" y="131"/>
                  </a:lnTo>
                  <a:lnTo>
                    <a:pt x="266" y="160"/>
                  </a:lnTo>
                  <a:lnTo>
                    <a:pt x="252" y="115"/>
                  </a:lnTo>
                  <a:lnTo>
                    <a:pt x="288" y="88"/>
                  </a:lnTo>
                  <a:lnTo>
                    <a:pt x="242" y="88"/>
                  </a:lnTo>
                  <a:lnTo>
                    <a:pt x="242" y="88"/>
                  </a:lnTo>
                  <a:close/>
                  <a:moveTo>
                    <a:pt x="119" y="217"/>
                  </a:moveTo>
                  <a:lnTo>
                    <a:pt x="107" y="174"/>
                  </a:lnTo>
                  <a:lnTo>
                    <a:pt x="92" y="217"/>
                  </a:lnTo>
                  <a:lnTo>
                    <a:pt x="47" y="217"/>
                  </a:lnTo>
                  <a:lnTo>
                    <a:pt x="83" y="243"/>
                  </a:lnTo>
                  <a:lnTo>
                    <a:pt x="69" y="286"/>
                  </a:lnTo>
                  <a:lnTo>
                    <a:pt x="107" y="260"/>
                  </a:lnTo>
                  <a:lnTo>
                    <a:pt x="142" y="286"/>
                  </a:lnTo>
                  <a:lnTo>
                    <a:pt x="128" y="243"/>
                  </a:lnTo>
                  <a:lnTo>
                    <a:pt x="164" y="217"/>
                  </a:lnTo>
                  <a:lnTo>
                    <a:pt x="119" y="217"/>
                  </a:lnTo>
                  <a:lnTo>
                    <a:pt x="119" y="217"/>
                  </a:lnTo>
                  <a:close/>
                  <a:moveTo>
                    <a:pt x="73" y="388"/>
                  </a:moveTo>
                  <a:lnTo>
                    <a:pt x="59" y="348"/>
                  </a:lnTo>
                  <a:lnTo>
                    <a:pt x="45" y="388"/>
                  </a:lnTo>
                  <a:lnTo>
                    <a:pt x="0" y="388"/>
                  </a:lnTo>
                  <a:lnTo>
                    <a:pt x="38" y="417"/>
                  </a:lnTo>
                  <a:lnTo>
                    <a:pt x="23" y="460"/>
                  </a:lnTo>
                  <a:lnTo>
                    <a:pt x="59" y="434"/>
                  </a:lnTo>
                  <a:lnTo>
                    <a:pt x="95" y="460"/>
                  </a:lnTo>
                  <a:lnTo>
                    <a:pt x="80" y="417"/>
                  </a:lnTo>
                  <a:lnTo>
                    <a:pt x="119" y="388"/>
                  </a:lnTo>
                  <a:lnTo>
                    <a:pt x="73" y="388"/>
                  </a:lnTo>
                  <a:lnTo>
                    <a:pt x="73" y="388"/>
                  </a:lnTo>
                  <a:close/>
                  <a:moveTo>
                    <a:pt x="119" y="567"/>
                  </a:moveTo>
                  <a:lnTo>
                    <a:pt x="107" y="524"/>
                  </a:lnTo>
                  <a:lnTo>
                    <a:pt x="92" y="567"/>
                  </a:lnTo>
                  <a:lnTo>
                    <a:pt x="47" y="567"/>
                  </a:lnTo>
                  <a:lnTo>
                    <a:pt x="83" y="595"/>
                  </a:lnTo>
                  <a:lnTo>
                    <a:pt x="69" y="638"/>
                  </a:lnTo>
                  <a:lnTo>
                    <a:pt x="107" y="612"/>
                  </a:lnTo>
                  <a:lnTo>
                    <a:pt x="142" y="638"/>
                  </a:lnTo>
                  <a:lnTo>
                    <a:pt x="128" y="595"/>
                  </a:lnTo>
                  <a:lnTo>
                    <a:pt x="164" y="567"/>
                  </a:lnTo>
                  <a:lnTo>
                    <a:pt x="119" y="567"/>
                  </a:lnTo>
                  <a:lnTo>
                    <a:pt x="119" y="567"/>
                  </a:lnTo>
                  <a:close/>
                  <a:moveTo>
                    <a:pt x="245" y="693"/>
                  </a:moveTo>
                  <a:lnTo>
                    <a:pt x="233" y="652"/>
                  </a:lnTo>
                  <a:lnTo>
                    <a:pt x="219" y="693"/>
                  </a:lnTo>
                  <a:lnTo>
                    <a:pt x="173" y="693"/>
                  </a:lnTo>
                  <a:lnTo>
                    <a:pt x="209" y="721"/>
                  </a:lnTo>
                  <a:lnTo>
                    <a:pt x="195" y="764"/>
                  </a:lnTo>
                  <a:lnTo>
                    <a:pt x="233" y="738"/>
                  </a:lnTo>
                  <a:lnTo>
                    <a:pt x="269" y="764"/>
                  </a:lnTo>
                  <a:lnTo>
                    <a:pt x="254" y="721"/>
                  </a:lnTo>
                  <a:lnTo>
                    <a:pt x="290" y="693"/>
                  </a:lnTo>
                  <a:lnTo>
                    <a:pt x="245" y="693"/>
                  </a:lnTo>
                  <a:lnTo>
                    <a:pt x="245" y="6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499" name="Icon"/>
            <p:cNvSpPr>
              <a:spLocks noChangeAspect="1" noEditPoints="1"/>
            </p:cNvSpPr>
            <p:nvPr/>
          </p:nvSpPr>
          <p:spPr bwMode="auto">
            <a:xfrm>
              <a:off x="7724932" y="6507889"/>
              <a:ext cx="618849" cy="331383"/>
            </a:xfrm>
            <a:custGeom>
              <a:avLst/>
              <a:gdLst>
                <a:gd name="T0" fmla="*/ 354 w 522"/>
                <a:gd name="T1" fmla="*/ 228 h 278"/>
                <a:gd name="T2" fmla="*/ 170 w 522"/>
                <a:gd name="T3" fmla="*/ 234 h 278"/>
                <a:gd name="T4" fmla="*/ 354 w 522"/>
                <a:gd name="T5" fmla="*/ 239 h 278"/>
                <a:gd name="T6" fmla="*/ 354 w 522"/>
                <a:gd name="T7" fmla="*/ 222 h 278"/>
                <a:gd name="T8" fmla="*/ 354 w 522"/>
                <a:gd name="T9" fmla="*/ 45 h 278"/>
                <a:gd name="T10" fmla="*/ 337 w 522"/>
                <a:gd name="T11" fmla="*/ 0 h 278"/>
                <a:gd name="T12" fmla="*/ 0 w 522"/>
                <a:gd name="T13" fmla="*/ 0 h 278"/>
                <a:gd name="T14" fmla="*/ 17 w 522"/>
                <a:gd name="T15" fmla="*/ 169 h 278"/>
                <a:gd name="T16" fmla="*/ 46 w 522"/>
                <a:gd name="T17" fmla="*/ 222 h 278"/>
                <a:gd name="T18" fmla="*/ 115 w 522"/>
                <a:gd name="T19" fmla="*/ 179 h 278"/>
                <a:gd name="T20" fmla="*/ 55 w 522"/>
                <a:gd name="T21" fmla="*/ 222 h 278"/>
                <a:gd name="T22" fmla="*/ 6 w 522"/>
                <a:gd name="T23" fmla="*/ 227 h 278"/>
                <a:gd name="T24" fmla="*/ 58 w 522"/>
                <a:gd name="T25" fmla="*/ 237 h 278"/>
                <a:gd name="T26" fmla="*/ 6 w 522"/>
                <a:gd name="T27" fmla="*/ 227 h 278"/>
                <a:gd name="T28" fmla="*/ 115 w 522"/>
                <a:gd name="T29" fmla="*/ 190 h 278"/>
                <a:gd name="T30" fmla="*/ 115 w 522"/>
                <a:gd name="T31" fmla="*/ 278 h 278"/>
                <a:gd name="T32" fmla="*/ 134 w 522"/>
                <a:gd name="T33" fmla="*/ 234 h 278"/>
                <a:gd name="T34" fmla="*/ 96 w 522"/>
                <a:gd name="T35" fmla="*/ 234 h 278"/>
                <a:gd name="T36" fmla="*/ 134 w 522"/>
                <a:gd name="T37" fmla="*/ 234 h 278"/>
                <a:gd name="T38" fmla="*/ 435 w 522"/>
                <a:gd name="T39" fmla="*/ 182 h 278"/>
                <a:gd name="T40" fmla="*/ 435 w 522"/>
                <a:gd name="T41" fmla="*/ 277 h 278"/>
                <a:gd name="T42" fmla="*/ 455 w 522"/>
                <a:gd name="T43" fmla="*/ 229 h 278"/>
                <a:gd name="T44" fmla="*/ 414 w 522"/>
                <a:gd name="T45" fmla="*/ 229 h 278"/>
                <a:gd name="T46" fmla="*/ 455 w 522"/>
                <a:gd name="T47" fmla="*/ 229 h 278"/>
                <a:gd name="T48" fmla="*/ 521 w 522"/>
                <a:gd name="T49" fmla="*/ 129 h 278"/>
                <a:gd name="T50" fmla="*/ 358 w 522"/>
                <a:gd name="T51" fmla="*/ 44 h 278"/>
                <a:gd name="T52" fmla="*/ 376 w 522"/>
                <a:gd name="T53" fmla="*/ 213 h 278"/>
                <a:gd name="T54" fmla="*/ 493 w 522"/>
                <a:gd name="T55" fmla="*/ 213 h 278"/>
                <a:gd name="T56" fmla="*/ 378 w 522"/>
                <a:gd name="T57" fmla="*/ 125 h 278"/>
                <a:gd name="T58" fmla="*/ 400 w 522"/>
                <a:gd name="T59" fmla="*/ 137 h 278"/>
                <a:gd name="T60" fmla="*/ 378 w 522"/>
                <a:gd name="T61" fmla="*/ 125 h 278"/>
                <a:gd name="T62" fmla="*/ 455 w 522"/>
                <a:gd name="T63" fmla="*/ 128 h 278"/>
                <a:gd name="T64" fmla="*/ 372 w 522"/>
                <a:gd name="T65" fmla="*/ 99 h 278"/>
                <a:gd name="T66" fmla="*/ 476 w 522"/>
                <a:gd name="T67" fmla="*/ 56 h 278"/>
                <a:gd name="T68" fmla="*/ 358 w 522"/>
                <a:gd name="T69" fmla="*/ 217 h 278"/>
                <a:gd name="T70" fmla="*/ 378 w 522"/>
                <a:gd name="T71" fmla="*/ 238 h 278"/>
                <a:gd name="T72" fmla="*/ 358 w 522"/>
                <a:gd name="T73" fmla="*/ 217 h 278"/>
                <a:gd name="T74" fmla="*/ 522 w 522"/>
                <a:gd name="T75" fmla="*/ 218 h 278"/>
                <a:gd name="T76" fmla="*/ 502 w 522"/>
                <a:gd name="T77" fmla="*/ 237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2" h="278">
                  <a:moveTo>
                    <a:pt x="354" y="239"/>
                  </a:moveTo>
                  <a:cubicBezTo>
                    <a:pt x="354" y="228"/>
                    <a:pt x="354" y="228"/>
                    <a:pt x="354" y="228"/>
                  </a:cubicBezTo>
                  <a:cubicBezTo>
                    <a:pt x="169" y="228"/>
                    <a:pt x="169" y="228"/>
                    <a:pt x="169" y="228"/>
                  </a:cubicBezTo>
                  <a:cubicBezTo>
                    <a:pt x="170" y="230"/>
                    <a:pt x="170" y="232"/>
                    <a:pt x="170" y="234"/>
                  </a:cubicBezTo>
                  <a:cubicBezTo>
                    <a:pt x="170" y="236"/>
                    <a:pt x="170" y="237"/>
                    <a:pt x="169" y="239"/>
                  </a:cubicBezTo>
                  <a:cubicBezTo>
                    <a:pt x="354" y="239"/>
                    <a:pt x="354" y="239"/>
                    <a:pt x="354" y="239"/>
                  </a:cubicBezTo>
                  <a:close/>
                  <a:moveTo>
                    <a:pt x="169" y="222"/>
                  </a:moveTo>
                  <a:cubicBezTo>
                    <a:pt x="354" y="222"/>
                    <a:pt x="354" y="222"/>
                    <a:pt x="354" y="222"/>
                  </a:cubicBezTo>
                  <a:cubicBezTo>
                    <a:pt x="354" y="169"/>
                    <a:pt x="354" y="169"/>
                    <a:pt x="354" y="169"/>
                  </a:cubicBezTo>
                  <a:cubicBezTo>
                    <a:pt x="354" y="45"/>
                    <a:pt x="354" y="45"/>
                    <a:pt x="354" y="45"/>
                  </a:cubicBezTo>
                  <a:cubicBezTo>
                    <a:pt x="337" y="45"/>
                    <a:pt x="337" y="45"/>
                    <a:pt x="337" y="45"/>
                  </a:cubicBezTo>
                  <a:cubicBezTo>
                    <a:pt x="337" y="0"/>
                    <a:pt x="337" y="0"/>
                    <a:pt x="337" y="0"/>
                  </a:cubicBezTo>
                  <a:cubicBezTo>
                    <a:pt x="17" y="0"/>
                    <a:pt x="17" y="0"/>
                    <a:pt x="17" y="0"/>
                  </a:cubicBezTo>
                  <a:cubicBezTo>
                    <a:pt x="0" y="0"/>
                    <a:pt x="0" y="0"/>
                    <a:pt x="0" y="0"/>
                  </a:cubicBezTo>
                  <a:cubicBezTo>
                    <a:pt x="0" y="169"/>
                    <a:pt x="0" y="169"/>
                    <a:pt x="0" y="169"/>
                  </a:cubicBezTo>
                  <a:cubicBezTo>
                    <a:pt x="17" y="169"/>
                    <a:pt x="17" y="169"/>
                    <a:pt x="17" y="169"/>
                  </a:cubicBezTo>
                  <a:cubicBezTo>
                    <a:pt x="17" y="204"/>
                    <a:pt x="17" y="204"/>
                    <a:pt x="17" y="204"/>
                  </a:cubicBezTo>
                  <a:cubicBezTo>
                    <a:pt x="46" y="222"/>
                    <a:pt x="46" y="222"/>
                    <a:pt x="46" y="222"/>
                  </a:cubicBezTo>
                  <a:cubicBezTo>
                    <a:pt x="61" y="222"/>
                    <a:pt x="61" y="222"/>
                    <a:pt x="61" y="222"/>
                  </a:cubicBezTo>
                  <a:cubicBezTo>
                    <a:pt x="66" y="198"/>
                    <a:pt x="88" y="179"/>
                    <a:pt x="115" y="179"/>
                  </a:cubicBezTo>
                  <a:cubicBezTo>
                    <a:pt x="141" y="179"/>
                    <a:pt x="163" y="198"/>
                    <a:pt x="169" y="222"/>
                  </a:cubicBezTo>
                  <a:close/>
                  <a:moveTo>
                    <a:pt x="55" y="222"/>
                  </a:moveTo>
                  <a:cubicBezTo>
                    <a:pt x="55" y="222"/>
                    <a:pt x="55" y="222"/>
                    <a:pt x="55" y="222"/>
                  </a:cubicBezTo>
                  <a:moveTo>
                    <a:pt x="6" y="227"/>
                  </a:moveTo>
                  <a:cubicBezTo>
                    <a:pt x="58" y="227"/>
                    <a:pt x="58" y="227"/>
                    <a:pt x="58" y="227"/>
                  </a:cubicBezTo>
                  <a:cubicBezTo>
                    <a:pt x="58" y="237"/>
                    <a:pt x="58" y="237"/>
                    <a:pt x="58" y="237"/>
                  </a:cubicBezTo>
                  <a:cubicBezTo>
                    <a:pt x="6" y="237"/>
                    <a:pt x="6" y="237"/>
                    <a:pt x="6" y="237"/>
                  </a:cubicBezTo>
                  <a:cubicBezTo>
                    <a:pt x="6" y="227"/>
                    <a:pt x="6" y="227"/>
                    <a:pt x="6" y="227"/>
                  </a:cubicBezTo>
                  <a:close/>
                  <a:moveTo>
                    <a:pt x="159" y="234"/>
                  </a:moveTo>
                  <a:cubicBezTo>
                    <a:pt x="159" y="210"/>
                    <a:pt x="139" y="190"/>
                    <a:pt x="115" y="190"/>
                  </a:cubicBezTo>
                  <a:cubicBezTo>
                    <a:pt x="90" y="190"/>
                    <a:pt x="71" y="210"/>
                    <a:pt x="71" y="234"/>
                  </a:cubicBezTo>
                  <a:cubicBezTo>
                    <a:pt x="71" y="258"/>
                    <a:pt x="90" y="278"/>
                    <a:pt x="115" y="278"/>
                  </a:cubicBezTo>
                  <a:cubicBezTo>
                    <a:pt x="139" y="278"/>
                    <a:pt x="159" y="258"/>
                    <a:pt x="159" y="234"/>
                  </a:cubicBezTo>
                  <a:close/>
                  <a:moveTo>
                    <a:pt x="134" y="234"/>
                  </a:moveTo>
                  <a:cubicBezTo>
                    <a:pt x="134" y="244"/>
                    <a:pt x="125" y="253"/>
                    <a:pt x="115" y="253"/>
                  </a:cubicBezTo>
                  <a:cubicBezTo>
                    <a:pt x="104" y="253"/>
                    <a:pt x="96" y="244"/>
                    <a:pt x="96" y="234"/>
                  </a:cubicBezTo>
                  <a:cubicBezTo>
                    <a:pt x="96" y="223"/>
                    <a:pt x="104" y="215"/>
                    <a:pt x="115" y="215"/>
                  </a:cubicBezTo>
                  <a:cubicBezTo>
                    <a:pt x="125" y="215"/>
                    <a:pt x="134" y="223"/>
                    <a:pt x="134" y="234"/>
                  </a:cubicBezTo>
                  <a:close/>
                  <a:moveTo>
                    <a:pt x="482" y="229"/>
                  </a:moveTo>
                  <a:cubicBezTo>
                    <a:pt x="482" y="203"/>
                    <a:pt x="461" y="182"/>
                    <a:pt x="435" y="182"/>
                  </a:cubicBezTo>
                  <a:cubicBezTo>
                    <a:pt x="408" y="182"/>
                    <a:pt x="387" y="203"/>
                    <a:pt x="387" y="229"/>
                  </a:cubicBezTo>
                  <a:cubicBezTo>
                    <a:pt x="387" y="255"/>
                    <a:pt x="408" y="277"/>
                    <a:pt x="435" y="277"/>
                  </a:cubicBezTo>
                  <a:cubicBezTo>
                    <a:pt x="461" y="277"/>
                    <a:pt x="482" y="255"/>
                    <a:pt x="482" y="229"/>
                  </a:cubicBezTo>
                  <a:close/>
                  <a:moveTo>
                    <a:pt x="455" y="229"/>
                  </a:moveTo>
                  <a:cubicBezTo>
                    <a:pt x="455" y="241"/>
                    <a:pt x="446" y="250"/>
                    <a:pt x="435" y="250"/>
                  </a:cubicBezTo>
                  <a:cubicBezTo>
                    <a:pt x="423" y="250"/>
                    <a:pt x="414" y="241"/>
                    <a:pt x="414" y="229"/>
                  </a:cubicBezTo>
                  <a:cubicBezTo>
                    <a:pt x="414" y="218"/>
                    <a:pt x="423" y="209"/>
                    <a:pt x="435" y="209"/>
                  </a:cubicBezTo>
                  <a:cubicBezTo>
                    <a:pt x="446" y="209"/>
                    <a:pt x="455" y="218"/>
                    <a:pt x="455" y="229"/>
                  </a:cubicBezTo>
                  <a:close/>
                  <a:moveTo>
                    <a:pt x="521" y="213"/>
                  </a:moveTo>
                  <a:cubicBezTo>
                    <a:pt x="521" y="129"/>
                    <a:pt x="521" y="129"/>
                    <a:pt x="521" y="129"/>
                  </a:cubicBezTo>
                  <a:cubicBezTo>
                    <a:pt x="490" y="44"/>
                    <a:pt x="490" y="44"/>
                    <a:pt x="490" y="44"/>
                  </a:cubicBezTo>
                  <a:cubicBezTo>
                    <a:pt x="358" y="44"/>
                    <a:pt x="358" y="44"/>
                    <a:pt x="358" y="44"/>
                  </a:cubicBezTo>
                  <a:cubicBezTo>
                    <a:pt x="358" y="213"/>
                    <a:pt x="358" y="213"/>
                    <a:pt x="358" y="213"/>
                  </a:cubicBezTo>
                  <a:cubicBezTo>
                    <a:pt x="376" y="213"/>
                    <a:pt x="376" y="213"/>
                    <a:pt x="376" y="213"/>
                  </a:cubicBezTo>
                  <a:cubicBezTo>
                    <a:pt x="383" y="188"/>
                    <a:pt x="407" y="169"/>
                    <a:pt x="435" y="169"/>
                  </a:cubicBezTo>
                  <a:cubicBezTo>
                    <a:pt x="463" y="169"/>
                    <a:pt x="486" y="188"/>
                    <a:pt x="493" y="213"/>
                  </a:cubicBezTo>
                  <a:cubicBezTo>
                    <a:pt x="521" y="213"/>
                    <a:pt x="521" y="213"/>
                    <a:pt x="521" y="213"/>
                  </a:cubicBezTo>
                  <a:close/>
                  <a:moveTo>
                    <a:pt x="378" y="125"/>
                  </a:moveTo>
                  <a:cubicBezTo>
                    <a:pt x="400" y="125"/>
                    <a:pt x="400" y="125"/>
                    <a:pt x="400" y="125"/>
                  </a:cubicBezTo>
                  <a:cubicBezTo>
                    <a:pt x="400" y="137"/>
                    <a:pt x="400" y="137"/>
                    <a:pt x="400" y="137"/>
                  </a:cubicBezTo>
                  <a:cubicBezTo>
                    <a:pt x="378" y="137"/>
                    <a:pt x="378" y="137"/>
                    <a:pt x="378" y="137"/>
                  </a:cubicBezTo>
                  <a:cubicBezTo>
                    <a:pt x="378" y="125"/>
                    <a:pt x="378" y="125"/>
                    <a:pt x="378" y="125"/>
                  </a:cubicBezTo>
                  <a:close/>
                  <a:moveTo>
                    <a:pt x="502" y="128"/>
                  </a:moveTo>
                  <a:cubicBezTo>
                    <a:pt x="455" y="128"/>
                    <a:pt x="455" y="128"/>
                    <a:pt x="455" y="128"/>
                  </a:cubicBezTo>
                  <a:cubicBezTo>
                    <a:pt x="426" y="99"/>
                    <a:pt x="426" y="99"/>
                    <a:pt x="426" y="99"/>
                  </a:cubicBezTo>
                  <a:cubicBezTo>
                    <a:pt x="372" y="99"/>
                    <a:pt x="372" y="99"/>
                    <a:pt x="372" y="99"/>
                  </a:cubicBezTo>
                  <a:cubicBezTo>
                    <a:pt x="372" y="56"/>
                    <a:pt x="372" y="56"/>
                    <a:pt x="372" y="56"/>
                  </a:cubicBezTo>
                  <a:cubicBezTo>
                    <a:pt x="476" y="56"/>
                    <a:pt x="476" y="56"/>
                    <a:pt x="476" y="56"/>
                  </a:cubicBezTo>
                  <a:cubicBezTo>
                    <a:pt x="502" y="128"/>
                    <a:pt x="502" y="128"/>
                    <a:pt x="502" y="128"/>
                  </a:cubicBezTo>
                  <a:close/>
                  <a:moveTo>
                    <a:pt x="358" y="217"/>
                  </a:moveTo>
                  <a:cubicBezTo>
                    <a:pt x="378" y="217"/>
                    <a:pt x="378" y="217"/>
                    <a:pt x="378" y="217"/>
                  </a:cubicBezTo>
                  <a:cubicBezTo>
                    <a:pt x="378" y="238"/>
                    <a:pt x="378" y="238"/>
                    <a:pt x="378" y="238"/>
                  </a:cubicBezTo>
                  <a:cubicBezTo>
                    <a:pt x="358" y="238"/>
                    <a:pt x="358" y="238"/>
                    <a:pt x="358" y="238"/>
                  </a:cubicBezTo>
                  <a:cubicBezTo>
                    <a:pt x="358" y="217"/>
                    <a:pt x="358" y="217"/>
                    <a:pt x="358" y="217"/>
                  </a:cubicBezTo>
                  <a:close/>
                  <a:moveTo>
                    <a:pt x="497" y="218"/>
                  </a:moveTo>
                  <a:cubicBezTo>
                    <a:pt x="522" y="218"/>
                    <a:pt x="522" y="218"/>
                    <a:pt x="522" y="218"/>
                  </a:cubicBezTo>
                  <a:cubicBezTo>
                    <a:pt x="522" y="237"/>
                    <a:pt x="522" y="237"/>
                    <a:pt x="522" y="237"/>
                  </a:cubicBezTo>
                  <a:cubicBezTo>
                    <a:pt x="502" y="237"/>
                    <a:pt x="502" y="237"/>
                    <a:pt x="502" y="237"/>
                  </a:cubicBezTo>
                  <a:cubicBezTo>
                    <a:pt x="497" y="218"/>
                    <a:pt x="497" y="218"/>
                    <a:pt x="497" y="21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00" name="Icon"/>
            <p:cNvSpPr>
              <a:spLocks noChangeAspect="1" noEditPoints="1"/>
            </p:cNvSpPr>
            <p:nvPr/>
          </p:nvSpPr>
          <p:spPr bwMode="auto">
            <a:xfrm>
              <a:off x="8339187" y="7088397"/>
              <a:ext cx="388029" cy="368203"/>
            </a:xfrm>
            <a:custGeom>
              <a:avLst/>
              <a:gdLst>
                <a:gd name="T0" fmla="*/ 172 w 345"/>
                <a:gd name="T1" fmla="*/ 0 h 327"/>
                <a:gd name="T2" fmla="*/ 23 w 345"/>
                <a:gd name="T3" fmla="*/ 81 h 327"/>
                <a:gd name="T4" fmla="*/ 322 w 345"/>
                <a:gd name="T5" fmla="*/ 81 h 327"/>
                <a:gd name="T6" fmla="*/ 172 w 345"/>
                <a:gd name="T7" fmla="*/ 0 h 327"/>
                <a:gd name="T8" fmla="*/ 172 w 345"/>
                <a:gd name="T9" fmla="*/ 68 h 327"/>
                <a:gd name="T10" fmla="*/ 151 w 345"/>
                <a:gd name="T11" fmla="*/ 47 h 327"/>
                <a:gd name="T12" fmla="*/ 172 w 345"/>
                <a:gd name="T13" fmla="*/ 26 h 327"/>
                <a:gd name="T14" fmla="*/ 193 w 345"/>
                <a:gd name="T15" fmla="*/ 47 h 327"/>
                <a:gd name="T16" fmla="*/ 172 w 345"/>
                <a:gd name="T17" fmla="*/ 68 h 327"/>
                <a:gd name="T18" fmla="*/ 325 w 345"/>
                <a:gd name="T19" fmla="*/ 112 h 327"/>
                <a:gd name="T20" fmla="*/ 19 w 345"/>
                <a:gd name="T21" fmla="*/ 112 h 327"/>
                <a:gd name="T22" fmla="*/ 19 w 345"/>
                <a:gd name="T23" fmla="*/ 91 h 327"/>
                <a:gd name="T24" fmla="*/ 325 w 345"/>
                <a:gd name="T25" fmla="*/ 91 h 327"/>
                <a:gd name="T26" fmla="*/ 325 w 345"/>
                <a:gd name="T27" fmla="*/ 112 h 327"/>
                <a:gd name="T28" fmla="*/ 85 w 345"/>
                <a:gd name="T29" fmla="*/ 123 h 327"/>
                <a:gd name="T30" fmla="*/ 85 w 345"/>
                <a:gd name="T31" fmla="*/ 257 h 327"/>
                <a:gd name="T32" fmla="*/ 45 w 345"/>
                <a:gd name="T33" fmla="*/ 257 h 327"/>
                <a:gd name="T34" fmla="*/ 45 w 345"/>
                <a:gd name="T35" fmla="*/ 123 h 327"/>
                <a:gd name="T36" fmla="*/ 85 w 345"/>
                <a:gd name="T37" fmla="*/ 123 h 327"/>
                <a:gd name="T38" fmla="*/ 157 w 345"/>
                <a:gd name="T39" fmla="*/ 123 h 327"/>
                <a:gd name="T40" fmla="*/ 157 w 345"/>
                <a:gd name="T41" fmla="*/ 257 h 327"/>
                <a:gd name="T42" fmla="*/ 117 w 345"/>
                <a:gd name="T43" fmla="*/ 257 h 327"/>
                <a:gd name="T44" fmla="*/ 117 w 345"/>
                <a:gd name="T45" fmla="*/ 123 h 327"/>
                <a:gd name="T46" fmla="*/ 157 w 345"/>
                <a:gd name="T47" fmla="*/ 123 h 327"/>
                <a:gd name="T48" fmla="*/ 229 w 345"/>
                <a:gd name="T49" fmla="*/ 123 h 327"/>
                <a:gd name="T50" fmla="*/ 229 w 345"/>
                <a:gd name="T51" fmla="*/ 257 h 327"/>
                <a:gd name="T52" fmla="*/ 189 w 345"/>
                <a:gd name="T53" fmla="*/ 257 h 327"/>
                <a:gd name="T54" fmla="*/ 189 w 345"/>
                <a:gd name="T55" fmla="*/ 123 h 327"/>
                <a:gd name="T56" fmla="*/ 229 w 345"/>
                <a:gd name="T57" fmla="*/ 123 h 327"/>
                <a:gd name="T58" fmla="*/ 300 w 345"/>
                <a:gd name="T59" fmla="*/ 123 h 327"/>
                <a:gd name="T60" fmla="*/ 300 w 345"/>
                <a:gd name="T61" fmla="*/ 257 h 327"/>
                <a:gd name="T62" fmla="*/ 260 w 345"/>
                <a:gd name="T63" fmla="*/ 257 h 327"/>
                <a:gd name="T64" fmla="*/ 260 w 345"/>
                <a:gd name="T65" fmla="*/ 123 h 327"/>
                <a:gd name="T66" fmla="*/ 300 w 345"/>
                <a:gd name="T67" fmla="*/ 123 h 327"/>
                <a:gd name="T68" fmla="*/ 20 w 345"/>
                <a:gd name="T69" fmla="*/ 270 h 327"/>
                <a:gd name="T70" fmla="*/ 324 w 345"/>
                <a:gd name="T71" fmla="*/ 270 h 327"/>
                <a:gd name="T72" fmla="*/ 324 w 345"/>
                <a:gd name="T73" fmla="*/ 286 h 327"/>
                <a:gd name="T74" fmla="*/ 20 w 345"/>
                <a:gd name="T75" fmla="*/ 286 h 327"/>
                <a:gd name="T76" fmla="*/ 20 w 345"/>
                <a:gd name="T77" fmla="*/ 270 h 327"/>
                <a:gd name="T78" fmla="*/ 345 w 345"/>
                <a:gd name="T79" fmla="*/ 300 h 327"/>
                <a:gd name="T80" fmla="*/ 345 w 345"/>
                <a:gd name="T81" fmla="*/ 327 h 327"/>
                <a:gd name="T82" fmla="*/ 0 w 345"/>
                <a:gd name="T83" fmla="*/ 327 h 327"/>
                <a:gd name="T84" fmla="*/ 0 w 345"/>
                <a:gd name="T85" fmla="*/ 300 h 327"/>
                <a:gd name="T86" fmla="*/ 345 w 345"/>
                <a:gd name="T87" fmla="*/ 300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45" h="327">
                  <a:moveTo>
                    <a:pt x="172" y="0"/>
                  </a:moveTo>
                  <a:cubicBezTo>
                    <a:pt x="23" y="81"/>
                    <a:pt x="23" y="81"/>
                    <a:pt x="23" y="81"/>
                  </a:cubicBezTo>
                  <a:cubicBezTo>
                    <a:pt x="322" y="81"/>
                    <a:pt x="322" y="81"/>
                    <a:pt x="322" y="81"/>
                  </a:cubicBezTo>
                  <a:lnTo>
                    <a:pt x="172" y="0"/>
                  </a:lnTo>
                  <a:close/>
                  <a:moveTo>
                    <a:pt x="172" y="68"/>
                  </a:moveTo>
                  <a:cubicBezTo>
                    <a:pt x="161" y="68"/>
                    <a:pt x="151" y="59"/>
                    <a:pt x="151" y="47"/>
                  </a:cubicBezTo>
                  <a:cubicBezTo>
                    <a:pt x="151" y="35"/>
                    <a:pt x="161" y="26"/>
                    <a:pt x="172" y="26"/>
                  </a:cubicBezTo>
                  <a:cubicBezTo>
                    <a:pt x="184" y="26"/>
                    <a:pt x="193" y="35"/>
                    <a:pt x="193" y="47"/>
                  </a:cubicBezTo>
                  <a:cubicBezTo>
                    <a:pt x="193" y="59"/>
                    <a:pt x="184" y="68"/>
                    <a:pt x="172" y="68"/>
                  </a:cubicBezTo>
                  <a:close/>
                  <a:moveTo>
                    <a:pt x="325" y="112"/>
                  </a:moveTo>
                  <a:cubicBezTo>
                    <a:pt x="19" y="112"/>
                    <a:pt x="19" y="112"/>
                    <a:pt x="19" y="112"/>
                  </a:cubicBezTo>
                  <a:cubicBezTo>
                    <a:pt x="19" y="91"/>
                    <a:pt x="19" y="91"/>
                    <a:pt x="19" y="91"/>
                  </a:cubicBezTo>
                  <a:cubicBezTo>
                    <a:pt x="325" y="91"/>
                    <a:pt x="325" y="91"/>
                    <a:pt x="325" y="91"/>
                  </a:cubicBezTo>
                  <a:lnTo>
                    <a:pt x="325" y="112"/>
                  </a:lnTo>
                  <a:close/>
                  <a:moveTo>
                    <a:pt x="85" y="123"/>
                  </a:moveTo>
                  <a:cubicBezTo>
                    <a:pt x="85" y="257"/>
                    <a:pt x="85" y="257"/>
                    <a:pt x="85" y="257"/>
                  </a:cubicBezTo>
                  <a:cubicBezTo>
                    <a:pt x="45" y="257"/>
                    <a:pt x="45" y="257"/>
                    <a:pt x="45" y="257"/>
                  </a:cubicBezTo>
                  <a:cubicBezTo>
                    <a:pt x="45" y="123"/>
                    <a:pt x="45" y="123"/>
                    <a:pt x="45" y="123"/>
                  </a:cubicBezTo>
                  <a:lnTo>
                    <a:pt x="85" y="123"/>
                  </a:lnTo>
                  <a:close/>
                  <a:moveTo>
                    <a:pt x="157" y="123"/>
                  </a:moveTo>
                  <a:cubicBezTo>
                    <a:pt x="157" y="257"/>
                    <a:pt x="157" y="257"/>
                    <a:pt x="157" y="257"/>
                  </a:cubicBezTo>
                  <a:cubicBezTo>
                    <a:pt x="117" y="257"/>
                    <a:pt x="117" y="257"/>
                    <a:pt x="117" y="257"/>
                  </a:cubicBezTo>
                  <a:cubicBezTo>
                    <a:pt x="117" y="123"/>
                    <a:pt x="117" y="123"/>
                    <a:pt x="117" y="123"/>
                  </a:cubicBezTo>
                  <a:lnTo>
                    <a:pt x="157" y="123"/>
                  </a:lnTo>
                  <a:close/>
                  <a:moveTo>
                    <a:pt x="229" y="123"/>
                  </a:moveTo>
                  <a:cubicBezTo>
                    <a:pt x="229" y="257"/>
                    <a:pt x="229" y="257"/>
                    <a:pt x="229" y="257"/>
                  </a:cubicBezTo>
                  <a:cubicBezTo>
                    <a:pt x="189" y="257"/>
                    <a:pt x="189" y="257"/>
                    <a:pt x="189" y="257"/>
                  </a:cubicBezTo>
                  <a:cubicBezTo>
                    <a:pt x="189" y="123"/>
                    <a:pt x="189" y="123"/>
                    <a:pt x="189" y="123"/>
                  </a:cubicBezTo>
                  <a:lnTo>
                    <a:pt x="229" y="123"/>
                  </a:lnTo>
                  <a:close/>
                  <a:moveTo>
                    <a:pt x="300" y="123"/>
                  </a:moveTo>
                  <a:cubicBezTo>
                    <a:pt x="300" y="257"/>
                    <a:pt x="300" y="257"/>
                    <a:pt x="300" y="257"/>
                  </a:cubicBezTo>
                  <a:cubicBezTo>
                    <a:pt x="260" y="257"/>
                    <a:pt x="260" y="257"/>
                    <a:pt x="260" y="257"/>
                  </a:cubicBezTo>
                  <a:cubicBezTo>
                    <a:pt x="260" y="123"/>
                    <a:pt x="260" y="123"/>
                    <a:pt x="260" y="123"/>
                  </a:cubicBezTo>
                  <a:lnTo>
                    <a:pt x="300" y="123"/>
                  </a:lnTo>
                  <a:close/>
                  <a:moveTo>
                    <a:pt x="20" y="270"/>
                  </a:moveTo>
                  <a:cubicBezTo>
                    <a:pt x="324" y="270"/>
                    <a:pt x="324" y="270"/>
                    <a:pt x="324" y="270"/>
                  </a:cubicBezTo>
                  <a:cubicBezTo>
                    <a:pt x="324" y="286"/>
                    <a:pt x="324" y="286"/>
                    <a:pt x="324" y="286"/>
                  </a:cubicBezTo>
                  <a:cubicBezTo>
                    <a:pt x="20" y="286"/>
                    <a:pt x="20" y="286"/>
                    <a:pt x="20" y="286"/>
                  </a:cubicBezTo>
                  <a:lnTo>
                    <a:pt x="20" y="270"/>
                  </a:lnTo>
                  <a:close/>
                  <a:moveTo>
                    <a:pt x="345" y="300"/>
                  </a:moveTo>
                  <a:cubicBezTo>
                    <a:pt x="345" y="327"/>
                    <a:pt x="345" y="327"/>
                    <a:pt x="345" y="327"/>
                  </a:cubicBezTo>
                  <a:cubicBezTo>
                    <a:pt x="0" y="327"/>
                    <a:pt x="0" y="327"/>
                    <a:pt x="0" y="327"/>
                  </a:cubicBezTo>
                  <a:cubicBezTo>
                    <a:pt x="0" y="300"/>
                    <a:pt x="0" y="300"/>
                    <a:pt x="0" y="300"/>
                  </a:cubicBezTo>
                  <a:lnTo>
                    <a:pt x="345" y="30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01" name="Icon"/>
            <p:cNvSpPr>
              <a:spLocks noChangeAspect="1" noEditPoints="1"/>
            </p:cNvSpPr>
            <p:nvPr/>
          </p:nvSpPr>
          <p:spPr bwMode="auto">
            <a:xfrm>
              <a:off x="10185706" y="6489479"/>
              <a:ext cx="373868" cy="368203"/>
            </a:xfrm>
            <a:custGeom>
              <a:avLst/>
              <a:gdLst>
                <a:gd name="T0" fmla="*/ 325 w 388"/>
                <a:gd name="T1" fmla="*/ 258 h 382"/>
                <a:gd name="T2" fmla="*/ 370 w 388"/>
                <a:gd name="T3" fmla="*/ 239 h 382"/>
                <a:gd name="T4" fmla="*/ 319 w 388"/>
                <a:gd name="T5" fmla="*/ 332 h 382"/>
                <a:gd name="T6" fmla="*/ 288 w 388"/>
                <a:gd name="T7" fmla="*/ 352 h 382"/>
                <a:gd name="T8" fmla="*/ 242 w 388"/>
                <a:gd name="T9" fmla="*/ 352 h 382"/>
                <a:gd name="T10" fmla="*/ 242 w 388"/>
                <a:gd name="T11" fmla="*/ 382 h 382"/>
                <a:gd name="T12" fmla="*/ 199 w 388"/>
                <a:gd name="T13" fmla="*/ 307 h 382"/>
                <a:gd name="T14" fmla="*/ 242 w 388"/>
                <a:gd name="T15" fmla="*/ 232 h 382"/>
                <a:gd name="T16" fmla="*/ 242 w 388"/>
                <a:gd name="T17" fmla="*/ 258 h 382"/>
                <a:gd name="T18" fmla="*/ 325 w 388"/>
                <a:gd name="T19" fmla="*/ 258 h 382"/>
                <a:gd name="T20" fmla="*/ 260 w 388"/>
                <a:gd name="T21" fmla="*/ 179 h 382"/>
                <a:gd name="T22" fmla="*/ 299 w 388"/>
                <a:gd name="T23" fmla="*/ 251 h 382"/>
                <a:gd name="T24" fmla="*/ 375 w 388"/>
                <a:gd name="T25" fmla="*/ 199 h 382"/>
                <a:gd name="T26" fmla="*/ 339 w 388"/>
                <a:gd name="T27" fmla="*/ 130 h 382"/>
                <a:gd name="T28" fmla="*/ 260 w 388"/>
                <a:gd name="T29" fmla="*/ 179 h 382"/>
                <a:gd name="T30" fmla="*/ 182 w 388"/>
                <a:gd name="T31" fmla="*/ 40 h 382"/>
                <a:gd name="T32" fmla="*/ 222 w 388"/>
                <a:gd name="T33" fmla="*/ 113 h 382"/>
                <a:gd name="T34" fmla="*/ 198 w 388"/>
                <a:gd name="T35" fmla="*/ 126 h 382"/>
                <a:gd name="T36" fmla="*/ 285 w 388"/>
                <a:gd name="T37" fmla="*/ 128 h 382"/>
                <a:gd name="T38" fmla="*/ 330 w 388"/>
                <a:gd name="T39" fmla="*/ 54 h 382"/>
                <a:gd name="T40" fmla="*/ 304 w 388"/>
                <a:gd name="T41" fmla="*/ 68 h 382"/>
                <a:gd name="T42" fmla="*/ 282 w 388"/>
                <a:gd name="T43" fmla="*/ 27 h 382"/>
                <a:gd name="T44" fmla="*/ 250 w 388"/>
                <a:gd name="T45" fmla="*/ 10 h 382"/>
                <a:gd name="T46" fmla="*/ 144 w 388"/>
                <a:gd name="T47" fmla="*/ 10 h 382"/>
                <a:gd name="T48" fmla="*/ 182 w 388"/>
                <a:gd name="T49" fmla="*/ 40 h 382"/>
                <a:gd name="T50" fmla="*/ 144 w 388"/>
                <a:gd name="T51" fmla="*/ 135 h 382"/>
                <a:gd name="T52" fmla="*/ 188 w 388"/>
                <a:gd name="T53" fmla="*/ 66 h 382"/>
                <a:gd name="T54" fmla="*/ 107 w 388"/>
                <a:gd name="T55" fmla="*/ 24 h 382"/>
                <a:gd name="T56" fmla="*/ 63 w 388"/>
                <a:gd name="T57" fmla="*/ 89 h 382"/>
                <a:gd name="T58" fmla="*/ 144 w 388"/>
                <a:gd name="T59" fmla="*/ 135 h 382"/>
                <a:gd name="T60" fmla="*/ 78 w 388"/>
                <a:gd name="T61" fmla="*/ 251 h 382"/>
                <a:gd name="T62" fmla="*/ 111 w 388"/>
                <a:gd name="T63" fmla="*/ 196 h 382"/>
                <a:gd name="T64" fmla="*/ 134 w 388"/>
                <a:gd name="T65" fmla="*/ 210 h 382"/>
                <a:gd name="T66" fmla="*/ 92 w 388"/>
                <a:gd name="T67" fmla="*/ 134 h 382"/>
                <a:gd name="T68" fmla="*/ 5 w 388"/>
                <a:gd name="T69" fmla="*/ 132 h 382"/>
                <a:gd name="T70" fmla="*/ 30 w 388"/>
                <a:gd name="T71" fmla="*/ 148 h 382"/>
                <a:gd name="T72" fmla="*/ 6 w 388"/>
                <a:gd name="T73" fmla="*/ 187 h 382"/>
                <a:gd name="T74" fmla="*/ 8 w 388"/>
                <a:gd name="T75" fmla="*/ 224 h 382"/>
                <a:gd name="T76" fmla="*/ 78 w 388"/>
                <a:gd name="T77" fmla="*/ 251 h 382"/>
                <a:gd name="T78" fmla="*/ 8 w 388"/>
                <a:gd name="T79" fmla="*/ 236 h 382"/>
                <a:gd name="T80" fmla="*/ 62 w 388"/>
                <a:gd name="T81" fmla="*/ 338 h 382"/>
                <a:gd name="T82" fmla="*/ 105 w 388"/>
                <a:gd name="T83" fmla="*/ 353 h 382"/>
                <a:gd name="T84" fmla="*/ 170 w 388"/>
                <a:gd name="T85" fmla="*/ 353 h 382"/>
                <a:gd name="T86" fmla="*/ 170 w 388"/>
                <a:gd name="T87" fmla="*/ 259 h 382"/>
                <a:gd name="T88" fmla="*/ 54 w 388"/>
                <a:gd name="T89" fmla="*/ 259 h 382"/>
                <a:gd name="T90" fmla="*/ 8 w 388"/>
                <a:gd name="T91" fmla="*/ 23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88" h="382">
                  <a:moveTo>
                    <a:pt x="325" y="258"/>
                  </a:moveTo>
                  <a:cubicBezTo>
                    <a:pt x="349" y="258"/>
                    <a:pt x="370" y="239"/>
                    <a:pt x="370" y="239"/>
                  </a:cubicBezTo>
                  <a:cubicBezTo>
                    <a:pt x="370" y="239"/>
                    <a:pt x="326" y="319"/>
                    <a:pt x="319" y="332"/>
                  </a:cubicBezTo>
                  <a:cubicBezTo>
                    <a:pt x="313" y="346"/>
                    <a:pt x="288" y="352"/>
                    <a:pt x="288" y="352"/>
                  </a:cubicBezTo>
                  <a:cubicBezTo>
                    <a:pt x="242" y="352"/>
                    <a:pt x="242" y="352"/>
                    <a:pt x="242" y="352"/>
                  </a:cubicBezTo>
                  <a:cubicBezTo>
                    <a:pt x="242" y="382"/>
                    <a:pt x="242" y="382"/>
                    <a:pt x="242" y="382"/>
                  </a:cubicBezTo>
                  <a:cubicBezTo>
                    <a:pt x="199" y="307"/>
                    <a:pt x="199" y="307"/>
                    <a:pt x="199" y="307"/>
                  </a:cubicBezTo>
                  <a:cubicBezTo>
                    <a:pt x="242" y="232"/>
                    <a:pt x="242" y="232"/>
                    <a:pt x="242" y="232"/>
                  </a:cubicBezTo>
                  <a:cubicBezTo>
                    <a:pt x="242" y="258"/>
                    <a:pt x="242" y="258"/>
                    <a:pt x="242" y="258"/>
                  </a:cubicBezTo>
                  <a:cubicBezTo>
                    <a:pt x="255" y="258"/>
                    <a:pt x="304" y="258"/>
                    <a:pt x="325" y="258"/>
                  </a:cubicBezTo>
                  <a:close/>
                  <a:moveTo>
                    <a:pt x="260" y="179"/>
                  </a:moveTo>
                  <a:cubicBezTo>
                    <a:pt x="260" y="179"/>
                    <a:pt x="293" y="238"/>
                    <a:pt x="299" y="251"/>
                  </a:cubicBezTo>
                  <a:cubicBezTo>
                    <a:pt x="349" y="258"/>
                    <a:pt x="388" y="227"/>
                    <a:pt x="375" y="199"/>
                  </a:cubicBezTo>
                  <a:cubicBezTo>
                    <a:pt x="364" y="177"/>
                    <a:pt x="339" y="130"/>
                    <a:pt x="339" y="130"/>
                  </a:cubicBezTo>
                  <a:cubicBezTo>
                    <a:pt x="260" y="179"/>
                    <a:pt x="260" y="179"/>
                    <a:pt x="260" y="179"/>
                  </a:cubicBezTo>
                  <a:close/>
                  <a:moveTo>
                    <a:pt x="182" y="40"/>
                  </a:moveTo>
                  <a:cubicBezTo>
                    <a:pt x="192" y="59"/>
                    <a:pt x="216" y="102"/>
                    <a:pt x="222" y="113"/>
                  </a:cubicBezTo>
                  <a:cubicBezTo>
                    <a:pt x="198" y="126"/>
                    <a:pt x="198" y="126"/>
                    <a:pt x="198" y="126"/>
                  </a:cubicBezTo>
                  <a:cubicBezTo>
                    <a:pt x="285" y="128"/>
                    <a:pt x="285" y="128"/>
                    <a:pt x="285" y="128"/>
                  </a:cubicBezTo>
                  <a:cubicBezTo>
                    <a:pt x="330" y="54"/>
                    <a:pt x="330" y="54"/>
                    <a:pt x="330" y="54"/>
                  </a:cubicBezTo>
                  <a:cubicBezTo>
                    <a:pt x="304" y="68"/>
                    <a:pt x="304" y="68"/>
                    <a:pt x="304" y="68"/>
                  </a:cubicBezTo>
                  <a:cubicBezTo>
                    <a:pt x="282" y="27"/>
                    <a:pt x="282" y="27"/>
                    <a:pt x="282" y="27"/>
                  </a:cubicBezTo>
                  <a:cubicBezTo>
                    <a:pt x="282" y="27"/>
                    <a:pt x="265" y="9"/>
                    <a:pt x="250" y="10"/>
                  </a:cubicBezTo>
                  <a:cubicBezTo>
                    <a:pt x="235" y="10"/>
                    <a:pt x="144" y="10"/>
                    <a:pt x="144" y="10"/>
                  </a:cubicBezTo>
                  <a:cubicBezTo>
                    <a:pt x="144" y="10"/>
                    <a:pt x="171" y="19"/>
                    <a:pt x="182" y="40"/>
                  </a:cubicBezTo>
                  <a:close/>
                  <a:moveTo>
                    <a:pt x="144" y="135"/>
                  </a:moveTo>
                  <a:cubicBezTo>
                    <a:pt x="144" y="135"/>
                    <a:pt x="179" y="78"/>
                    <a:pt x="188" y="66"/>
                  </a:cubicBezTo>
                  <a:cubicBezTo>
                    <a:pt x="170" y="19"/>
                    <a:pt x="124" y="0"/>
                    <a:pt x="107" y="24"/>
                  </a:cubicBezTo>
                  <a:cubicBezTo>
                    <a:pt x="92" y="45"/>
                    <a:pt x="63" y="89"/>
                    <a:pt x="63" y="89"/>
                  </a:cubicBezTo>
                  <a:cubicBezTo>
                    <a:pt x="144" y="135"/>
                    <a:pt x="144" y="135"/>
                    <a:pt x="144" y="135"/>
                  </a:cubicBezTo>
                  <a:close/>
                  <a:moveTo>
                    <a:pt x="78" y="251"/>
                  </a:moveTo>
                  <a:cubicBezTo>
                    <a:pt x="89" y="233"/>
                    <a:pt x="104" y="207"/>
                    <a:pt x="111" y="196"/>
                  </a:cubicBezTo>
                  <a:cubicBezTo>
                    <a:pt x="134" y="210"/>
                    <a:pt x="134" y="210"/>
                    <a:pt x="134" y="210"/>
                  </a:cubicBezTo>
                  <a:cubicBezTo>
                    <a:pt x="92" y="134"/>
                    <a:pt x="92" y="134"/>
                    <a:pt x="92" y="134"/>
                  </a:cubicBezTo>
                  <a:cubicBezTo>
                    <a:pt x="5" y="132"/>
                    <a:pt x="5" y="132"/>
                    <a:pt x="5" y="132"/>
                  </a:cubicBezTo>
                  <a:cubicBezTo>
                    <a:pt x="30" y="148"/>
                    <a:pt x="30" y="148"/>
                    <a:pt x="30" y="148"/>
                  </a:cubicBezTo>
                  <a:cubicBezTo>
                    <a:pt x="6" y="187"/>
                    <a:pt x="6" y="187"/>
                    <a:pt x="6" y="187"/>
                  </a:cubicBezTo>
                  <a:cubicBezTo>
                    <a:pt x="6" y="187"/>
                    <a:pt x="0" y="212"/>
                    <a:pt x="8" y="224"/>
                  </a:cubicBezTo>
                  <a:cubicBezTo>
                    <a:pt x="16" y="237"/>
                    <a:pt x="33" y="258"/>
                    <a:pt x="78" y="251"/>
                  </a:cubicBezTo>
                  <a:close/>
                  <a:moveTo>
                    <a:pt x="8" y="236"/>
                  </a:moveTo>
                  <a:cubicBezTo>
                    <a:pt x="62" y="338"/>
                    <a:pt x="62" y="338"/>
                    <a:pt x="62" y="338"/>
                  </a:cubicBezTo>
                  <a:cubicBezTo>
                    <a:pt x="62" y="338"/>
                    <a:pt x="78" y="353"/>
                    <a:pt x="105" y="353"/>
                  </a:cubicBezTo>
                  <a:cubicBezTo>
                    <a:pt x="132" y="353"/>
                    <a:pt x="170" y="353"/>
                    <a:pt x="170" y="353"/>
                  </a:cubicBezTo>
                  <a:cubicBezTo>
                    <a:pt x="170" y="259"/>
                    <a:pt x="170" y="259"/>
                    <a:pt x="170" y="259"/>
                  </a:cubicBezTo>
                  <a:cubicBezTo>
                    <a:pt x="170" y="259"/>
                    <a:pt x="77" y="259"/>
                    <a:pt x="54" y="259"/>
                  </a:cubicBezTo>
                  <a:cubicBezTo>
                    <a:pt x="25" y="259"/>
                    <a:pt x="8" y="236"/>
                    <a:pt x="8" y="23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02" name="Icon"/>
            <p:cNvSpPr>
              <a:spLocks noChangeAspect="1" noEditPoints="1"/>
            </p:cNvSpPr>
            <p:nvPr/>
          </p:nvSpPr>
          <p:spPr bwMode="auto">
            <a:xfrm>
              <a:off x="9669195" y="7121025"/>
              <a:ext cx="552305" cy="302947"/>
            </a:xfrm>
            <a:custGeom>
              <a:avLst/>
              <a:gdLst>
                <a:gd name="T0" fmla="*/ 136 w 425"/>
                <a:gd name="T1" fmla="*/ 64 h 232"/>
                <a:gd name="T2" fmla="*/ 85 w 425"/>
                <a:gd name="T3" fmla="*/ 139 h 232"/>
                <a:gd name="T4" fmla="*/ 99 w 425"/>
                <a:gd name="T5" fmla="*/ 139 h 232"/>
                <a:gd name="T6" fmla="*/ 103 w 425"/>
                <a:gd name="T7" fmla="*/ 222 h 232"/>
                <a:gd name="T8" fmla="*/ 122 w 425"/>
                <a:gd name="T9" fmla="*/ 145 h 232"/>
                <a:gd name="T10" fmla="*/ 135 w 425"/>
                <a:gd name="T11" fmla="*/ 231 h 232"/>
                <a:gd name="T12" fmla="*/ 148 w 425"/>
                <a:gd name="T13" fmla="*/ 91 h 232"/>
                <a:gd name="T14" fmla="*/ 162 w 425"/>
                <a:gd name="T15" fmla="*/ 139 h 232"/>
                <a:gd name="T16" fmla="*/ 107 w 425"/>
                <a:gd name="T17" fmla="*/ 44 h 232"/>
                <a:gd name="T18" fmla="*/ 353 w 425"/>
                <a:gd name="T19" fmla="*/ 83 h 232"/>
                <a:gd name="T20" fmla="*/ 277 w 425"/>
                <a:gd name="T21" fmla="*/ 83 h 232"/>
                <a:gd name="T22" fmla="*/ 283 w 425"/>
                <a:gd name="T23" fmla="*/ 145 h 232"/>
                <a:gd name="T24" fmla="*/ 294 w 425"/>
                <a:gd name="T25" fmla="*/ 91 h 232"/>
                <a:gd name="T26" fmla="*/ 313 w 425"/>
                <a:gd name="T27" fmla="*/ 222 h 232"/>
                <a:gd name="T28" fmla="*/ 317 w 425"/>
                <a:gd name="T29" fmla="*/ 222 h 232"/>
                <a:gd name="T30" fmla="*/ 336 w 425"/>
                <a:gd name="T31" fmla="*/ 222 h 232"/>
                <a:gd name="T32" fmla="*/ 339 w 425"/>
                <a:gd name="T33" fmla="*/ 139 h 232"/>
                <a:gd name="T34" fmla="*/ 331 w 425"/>
                <a:gd name="T35" fmla="*/ 44 h 232"/>
                <a:gd name="T36" fmla="*/ 331 w 425"/>
                <a:gd name="T37" fmla="*/ 44 h 232"/>
                <a:gd name="T38" fmla="*/ 254 w 425"/>
                <a:gd name="T39" fmla="*/ 57 h 232"/>
                <a:gd name="T40" fmla="*/ 208 w 425"/>
                <a:gd name="T41" fmla="*/ 43 h 232"/>
                <a:gd name="T42" fmla="*/ 184 w 425"/>
                <a:gd name="T43" fmla="*/ 59 h 232"/>
                <a:gd name="T44" fmla="*/ 182 w 425"/>
                <a:gd name="T45" fmla="*/ 121 h 232"/>
                <a:gd name="T46" fmla="*/ 176 w 425"/>
                <a:gd name="T47" fmla="*/ 156 h 232"/>
                <a:gd name="T48" fmla="*/ 208 w 425"/>
                <a:gd name="T49" fmla="*/ 232 h 232"/>
                <a:gd name="T50" fmla="*/ 219 w 425"/>
                <a:gd name="T51" fmla="*/ 156 h 232"/>
                <a:gd name="T52" fmla="*/ 222 w 425"/>
                <a:gd name="T53" fmla="*/ 223 h 232"/>
                <a:gd name="T54" fmla="*/ 240 w 425"/>
                <a:gd name="T55" fmla="*/ 156 h 232"/>
                <a:gd name="T56" fmla="*/ 257 w 425"/>
                <a:gd name="T57" fmla="*/ 121 h 232"/>
                <a:gd name="T58" fmla="*/ 238 w 425"/>
                <a:gd name="T59" fmla="*/ 19 h 232"/>
                <a:gd name="T60" fmla="*/ 238 w 425"/>
                <a:gd name="T61" fmla="*/ 19 h 232"/>
                <a:gd name="T62" fmla="*/ 68 w 425"/>
                <a:gd name="T63" fmla="*/ 99 h 232"/>
                <a:gd name="T64" fmla="*/ 33 w 425"/>
                <a:gd name="T65" fmla="*/ 88 h 232"/>
                <a:gd name="T66" fmla="*/ 14 w 425"/>
                <a:gd name="T67" fmla="*/ 100 h 232"/>
                <a:gd name="T68" fmla="*/ 12 w 425"/>
                <a:gd name="T69" fmla="*/ 147 h 232"/>
                <a:gd name="T70" fmla="*/ 8 w 425"/>
                <a:gd name="T71" fmla="*/ 174 h 232"/>
                <a:gd name="T72" fmla="*/ 32 w 425"/>
                <a:gd name="T73" fmla="*/ 232 h 232"/>
                <a:gd name="T74" fmla="*/ 41 w 425"/>
                <a:gd name="T75" fmla="*/ 174 h 232"/>
                <a:gd name="T76" fmla="*/ 43 w 425"/>
                <a:gd name="T77" fmla="*/ 225 h 232"/>
                <a:gd name="T78" fmla="*/ 57 w 425"/>
                <a:gd name="T79" fmla="*/ 174 h 232"/>
                <a:gd name="T80" fmla="*/ 70 w 425"/>
                <a:gd name="T81" fmla="*/ 147 h 232"/>
                <a:gd name="T82" fmla="*/ 56 w 425"/>
                <a:gd name="T83" fmla="*/ 70 h 232"/>
                <a:gd name="T84" fmla="*/ 56 w 425"/>
                <a:gd name="T85" fmla="*/ 70 h 232"/>
                <a:gd name="T86" fmla="*/ 402 w 425"/>
                <a:gd name="T87" fmla="*/ 87 h 232"/>
                <a:gd name="T88" fmla="*/ 359 w 425"/>
                <a:gd name="T89" fmla="*/ 152 h 232"/>
                <a:gd name="T90" fmla="*/ 371 w 425"/>
                <a:gd name="T91" fmla="*/ 152 h 232"/>
                <a:gd name="T92" fmla="*/ 375 w 425"/>
                <a:gd name="T93" fmla="*/ 223 h 232"/>
                <a:gd name="T94" fmla="*/ 390 w 425"/>
                <a:gd name="T95" fmla="*/ 157 h 232"/>
                <a:gd name="T96" fmla="*/ 402 w 425"/>
                <a:gd name="T97" fmla="*/ 231 h 232"/>
                <a:gd name="T98" fmla="*/ 413 w 425"/>
                <a:gd name="T99" fmla="*/ 111 h 232"/>
                <a:gd name="T100" fmla="*/ 425 w 425"/>
                <a:gd name="T101" fmla="*/ 152 h 232"/>
                <a:gd name="T102" fmla="*/ 378 w 425"/>
                <a:gd name="T103" fmla="*/ 7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25" h="232">
                  <a:moveTo>
                    <a:pt x="162" y="139"/>
                  </a:moveTo>
                  <a:cubicBezTo>
                    <a:pt x="162" y="83"/>
                    <a:pt x="162" y="83"/>
                    <a:pt x="162" y="83"/>
                  </a:cubicBezTo>
                  <a:cubicBezTo>
                    <a:pt x="162" y="83"/>
                    <a:pt x="162" y="83"/>
                    <a:pt x="162" y="83"/>
                  </a:cubicBezTo>
                  <a:cubicBezTo>
                    <a:pt x="161" y="77"/>
                    <a:pt x="156" y="64"/>
                    <a:pt x="136" y="64"/>
                  </a:cubicBezTo>
                  <a:cubicBezTo>
                    <a:pt x="112" y="64"/>
                    <a:pt x="112" y="64"/>
                    <a:pt x="112" y="64"/>
                  </a:cubicBezTo>
                  <a:cubicBezTo>
                    <a:pt x="112" y="64"/>
                    <a:pt x="88" y="64"/>
                    <a:pt x="86" y="83"/>
                  </a:cubicBezTo>
                  <a:cubicBezTo>
                    <a:pt x="85" y="83"/>
                    <a:pt x="85" y="83"/>
                    <a:pt x="85" y="83"/>
                  </a:cubicBezTo>
                  <a:cubicBezTo>
                    <a:pt x="85" y="139"/>
                    <a:pt x="85" y="139"/>
                    <a:pt x="85" y="139"/>
                  </a:cubicBezTo>
                  <a:cubicBezTo>
                    <a:pt x="85" y="139"/>
                    <a:pt x="85" y="139"/>
                    <a:pt x="85" y="139"/>
                  </a:cubicBezTo>
                  <a:cubicBezTo>
                    <a:pt x="86" y="142"/>
                    <a:pt x="89" y="145"/>
                    <a:pt x="92" y="145"/>
                  </a:cubicBezTo>
                  <a:cubicBezTo>
                    <a:pt x="96" y="145"/>
                    <a:pt x="99" y="142"/>
                    <a:pt x="99" y="139"/>
                  </a:cubicBezTo>
                  <a:cubicBezTo>
                    <a:pt x="99" y="139"/>
                    <a:pt x="99" y="139"/>
                    <a:pt x="99" y="139"/>
                  </a:cubicBezTo>
                  <a:cubicBezTo>
                    <a:pt x="99" y="91"/>
                    <a:pt x="99" y="91"/>
                    <a:pt x="99" y="91"/>
                  </a:cubicBezTo>
                  <a:cubicBezTo>
                    <a:pt x="103" y="91"/>
                    <a:pt x="103" y="91"/>
                    <a:pt x="103" y="91"/>
                  </a:cubicBezTo>
                  <a:cubicBezTo>
                    <a:pt x="103" y="222"/>
                    <a:pt x="103" y="222"/>
                    <a:pt x="103" y="222"/>
                  </a:cubicBezTo>
                  <a:cubicBezTo>
                    <a:pt x="103" y="222"/>
                    <a:pt x="103" y="222"/>
                    <a:pt x="103" y="222"/>
                  </a:cubicBezTo>
                  <a:cubicBezTo>
                    <a:pt x="104" y="227"/>
                    <a:pt x="108" y="231"/>
                    <a:pt x="113" y="231"/>
                  </a:cubicBezTo>
                  <a:cubicBezTo>
                    <a:pt x="118" y="231"/>
                    <a:pt x="122" y="227"/>
                    <a:pt x="122" y="222"/>
                  </a:cubicBezTo>
                  <a:cubicBezTo>
                    <a:pt x="122" y="222"/>
                    <a:pt x="122" y="222"/>
                    <a:pt x="122" y="222"/>
                  </a:cubicBezTo>
                  <a:cubicBezTo>
                    <a:pt x="122" y="145"/>
                    <a:pt x="122" y="145"/>
                    <a:pt x="122" y="145"/>
                  </a:cubicBezTo>
                  <a:cubicBezTo>
                    <a:pt x="126" y="145"/>
                    <a:pt x="126" y="145"/>
                    <a:pt x="126" y="145"/>
                  </a:cubicBezTo>
                  <a:cubicBezTo>
                    <a:pt x="126" y="222"/>
                    <a:pt x="126" y="222"/>
                    <a:pt x="126" y="222"/>
                  </a:cubicBezTo>
                  <a:cubicBezTo>
                    <a:pt x="126" y="222"/>
                    <a:pt x="126" y="222"/>
                    <a:pt x="126" y="222"/>
                  </a:cubicBezTo>
                  <a:cubicBezTo>
                    <a:pt x="126" y="227"/>
                    <a:pt x="130" y="231"/>
                    <a:pt x="135" y="231"/>
                  </a:cubicBezTo>
                  <a:cubicBezTo>
                    <a:pt x="140" y="231"/>
                    <a:pt x="144" y="227"/>
                    <a:pt x="145" y="222"/>
                  </a:cubicBezTo>
                  <a:cubicBezTo>
                    <a:pt x="145" y="222"/>
                    <a:pt x="145" y="222"/>
                    <a:pt x="145" y="222"/>
                  </a:cubicBezTo>
                  <a:cubicBezTo>
                    <a:pt x="145" y="91"/>
                    <a:pt x="145" y="91"/>
                    <a:pt x="145" y="91"/>
                  </a:cubicBezTo>
                  <a:cubicBezTo>
                    <a:pt x="148" y="91"/>
                    <a:pt x="148" y="91"/>
                    <a:pt x="148" y="91"/>
                  </a:cubicBezTo>
                  <a:cubicBezTo>
                    <a:pt x="148" y="139"/>
                    <a:pt x="148" y="139"/>
                    <a:pt x="148" y="139"/>
                  </a:cubicBezTo>
                  <a:cubicBezTo>
                    <a:pt x="148" y="139"/>
                    <a:pt x="148" y="139"/>
                    <a:pt x="148" y="139"/>
                  </a:cubicBezTo>
                  <a:cubicBezTo>
                    <a:pt x="148" y="142"/>
                    <a:pt x="151" y="145"/>
                    <a:pt x="155" y="145"/>
                  </a:cubicBezTo>
                  <a:cubicBezTo>
                    <a:pt x="159" y="145"/>
                    <a:pt x="162" y="142"/>
                    <a:pt x="162" y="139"/>
                  </a:cubicBezTo>
                  <a:cubicBezTo>
                    <a:pt x="162" y="139"/>
                    <a:pt x="162" y="139"/>
                    <a:pt x="162" y="139"/>
                  </a:cubicBezTo>
                  <a:close/>
                  <a:moveTo>
                    <a:pt x="140" y="44"/>
                  </a:moveTo>
                  <a:cubicBezTo>
                    <a:pt x="140" y="35"/>
                    <a:pt x="133" y="27"/>
                    <a:pt x="124" y="27"/>
                  </a:cubicBezTo>
                  <a:cubicBezTo>
                    <a:pt x="114" y="27"/>
                    <a:pt x="107" y="35"/>
                    <a:pt x="107" y="44"/>
                  </a:cubicBezTo>
                  <a:cubicBezTo>
                    <a:pt x="107" y="53"/>
                    <a:pt x="114" y="61"/>
                    <a:pt x="124" y="61"/>
                  </a:cubicBezTo>
                  <a:cubicBezTo>
                    <a:pt x="133" y="61"/>
                    <a:pt x="140" y="53"/>
                    <a:pt x="140" y="44"/>
                  </a:cubicBezTo>
                  <a:close/>
                  <a:moveTo>
                    <a:pt x="353" y="139"/>
                  </a:moveTo>
                  <a:cubicBezTo>
                    <a:pt x="353" y="83"/>
                    <a:pt x="353" y="83"/>
                    <a:pt x="353" y="83"/>
                  </a:cubicBezTo>
                  <a:cubicBezTo>
                    <a:pt x="353" y="83"/>
                    <a:pt x="353" y="83"/>
                    <a:pt x="353" y="83"/>
                  </a:cubicBezTo>
                  <a:cubicBezTo>
                    <a:pt x="352" y="77"/>
                    <a:pt x="347" y="64"/>
                    <a:pt x="327" y="64"/>
                  </a:cubicBezTo>
                  <a:cubicBezTo>
                    <a:pt x="303" y="64"/>
                    <a:pt x="303" y="64"/>
                    <a:pt x="303" y="64"/>
                  </a:cubicBezTo>
                  <a:cubicBezTo>
                    <a:pt x="303" y="64"/>
                    <a:pt x="279" y="64"/>
                    <a:pt x="277" y="83"/>
                  </a:cubicBezTo>
                  <a:cubicBezTo>
                    <a:pt x="276" y="83"/>
                    <a:pt x="276" y="83"/>
                    <a:pt x="276" y="83"/>
                  </a:cubicBezTo>
                  <a:cubicBezTo>
                    <a:pt x="276" y="139"/>
                    <a:pt x="276" y="139"/>
                    <a:pt x="276" y="139"/>
                  </a:cubicBezTo>
                  <a:cubicBezTo>
                    <a:pt x="276" y="139"/>
                    <a:pt x="276" y="139"/>
                    <a:pt x="276" y="139"/>
                  </a:cubicBezTo>
                  <a:cubicBezTo>
                    <a:pt x="277" y="142"/>
                    <a:pt x="280" y="145"/>
                    <a:pt x="283" y="145"/>
                  </a:cubicBezTo>
                  <a:cubicBezTo>
                    <a:pt x="287" y="145"/>
                    <a:pt x="290" y="142"/>
                    <a:pt x="291" y="139"/>
                  </a:cubicBezTo>
                  <a:cubicBezTo>
                    <a:pt x="291" y="139"/>
                    <a:pt x="291" y="139"/>
                    <a:pt x="291" y="139"/>
                  </a:cubicBezTo>
                  <a:cubicBezTo>
                    <a:pt x="291" y="91"/>
                    <a:pt x="291" y="91"/>
                    <a:pt x="291" y="91"/>
                  </a:cubicBezTo>
                  <a:cubicBezTo>
                    <a:pt x="294" y="91"/>
                    <a:pt x="294" y="91"/>
                    <a:pt x="294" y="91"/>
                  </a:cubicBezTo>
                  <a:cubicBezTo>
                    <a:pt x="294" y="222"/>
                    <a:pt x="294" y="222"/>
                    <a:pt x="294" y="222"/>
                  </a:cubicBezTo>
                  <a:cubicBezTo>
                    <a:pt x="294" y="222"/>
                    <a:pt x="294" y="222"/>
                    <a:pt x="294" y="222"/>
                  </a:cubicBezTo>
                  <a:cubicBezTo>
                    <a:pt x="295" y="227"/>
                    <a:pt x="299" y="231"/>
                    <a:pt x="304" y="231"/>
                  </a:cubicBezTo>
                  <a:cubicBezTo>
                    <a:pt x="309" y="231"/>
                    <a:pt x="313" y="227"/>
                    <a:pt x="313" y="222"/>
                  </a:cubicBezTo>
                  <a:cubicBezTo>
                    <a:pt x="313" y="222"/>
                    <a:pt x="313" y="222"/>
                    <a:pt x="313" y="222"/>
                  </a:cubicBezTo>
                  <a:cubicBezTo>
                    <a:pt x="313" y="145"/>
                    <a:pt x="313" y="145"/>
                    <a:pt x="313" y="145"/>
                  </a:cubicBezTo>
                  <a:cubicBezTo>
                    <a:pt x="317" y="145"/>
                    <a:pt x="317" y="145"/>
                    <a:pt x="317" y="145"/>
                  </a:cubicBezTo>
                  <a:cubicBezTo>
                    <a:pt x="317" y="222"/>
                    <a:pt x="317" y="222"/>
                    <a:pt x="317" y="222"/>
                  </a:cubicBezTo>
                  <a:cubicBezTo>
                    <a:pt x="317" y="222"/>
                    <a:pt x="317" y="222"/>
                    <a:pt x="317" y="222"/>
                  </a:cubicBezTo>
                  <a:cubicBezTo>
                    <a:pt x="317" y="227"/>
                    <a:pt x="321" y="231"/>
                    <a:pt x="326" y="231"/>
                  </a:cubicBezTo>
                  <a:cubicBezTo>
                    <a:pt x="331" y="231"/>
                    <a:pt x="335" y="227"/>
                    <a:pt x="336" y="222"/>
                  </a:cubicBezTo>
                  <a:cubicBezTo>
                    <a:pt x="336" y="222"/>
                    <a:pt x="336" y="222"/>
                    <a:pt x="336" y="222"/>
                  </a:cubicBezTo>
                  <a:cubicBezTo>
                    <a:pt x="336" y="91"/>
                    <a:pt x="336" y="91"/>
                    <a:pt x="336" y="91"/>
                  </a:cubicBezTo>
                  <a:cubicBezTo>
                    <a:pt x="339" y="91"/>
                    <a:pt x="339" y="91"/>
                    <a:pt x="339" y="91"/>
                  </a:cubicBezTo>
                  <a:cubicBezTo>
                    <a:pt x="339" y="139"/>
                    <a:pt x="339" y="139"/>
                    <a:pt x="339" y="139"/>
                  </a:cubicBezTo>
                  <a:cubicBezTo>
                    <a:pt x="339" y="139"/>
                    <a:pt x="339" y="139"/>
                    <a:pt x="339" y="139"/>
                  </a:cubicBezTo>
                  <a:cubicBezTo>
                    <a:pt x="339" y="142"/>
                    <a:pt x="343" y="145"/>
                    <a:pt x="346" y="145"/>
                  </a:cubicBezTo>
                  <a:cubicBezTo>
                    <a:pt x="350" y="145"/>
                    <a:pt x="353" y="142"/>
                    <a:pt x="353" y="139"/>
                  </a:cubicBezTo>
                  <a:cubicBezTo>
                    <a:pt x="353" y="139"/>
                    <a:pt x="353" y="139"/>
                    <a:pt x="353" y="139"/>
                  </a:cubicBezTo>
                  <a:close/>
                  <a:moveTo>
                    <a:pt x="331" y="44"/>
                  </a:moveTo>
                  <a:cubicBezTo>
                    <a:pt x="331" y="35"/>
                    <a:pt x="324" y="27"/>
                    <a:pt x="315" y="27"/>
                  </a:cubicBezTo>
                  <a:cubicBezTo>
                    <a:pt x="305" y="27"/>
                    <a:pt x="298" y="35"/>
                    <a:pt x="298" y="44"/>
                  </a:cubicBezTo>
                  <a:cubicBezTo>
                    <a:pt x="298" y="53"/>
                    <a:pt x="305" y="61"/>
                    <a:pt x="315" y="61"/>
                  </a:cubicBezTo>
                  <a:cubicBezTo>
                    <a:pt x="324" y="61"/>
                    <a:pt x="331" y="53"/>
                    <a:pt x="331" y="44"/>
                  </a:cubicBezTo>
                  <a:close/>
                  <a:moveTo>
                    <a:pt x="272" y="116"/>
                  </a:moveTo>
                  <a:cubicBezTo>
                    <a:pt x="272" y="116"/>
                    <a:pt x="272" y="116"/>
                    <a:pt x="272" y="116"/>
                  </a:cubicBezTo>
                  <a:cubicBezTo>
                    <a:pt x="255" y="60"/>
                    <a:pt x="255" y="60"/>
                    <a:pt x="255" y="60"/>
                  </a:cubicBezTo>
                  <a:cubicBezTo>
                    <a:pt x="255" y="59"/>
                    <a:pt x="255" y="58"/>
                    <a:pt x="254" y="57"/>
                  </a:cubicBezTo>
                  <a:cubicBezTo>
                    <a:pt x="254" y="56"/>
                    <a:pt x="254" y="56"/>
                    <a:pt x="254" y="56"/>
                  </a:cubicBezTo>
                  <a:cubicBezTo>
                    <a:pt x="254" y="56"/>
                    <a:pt x="254" y="56"/>
                    <a:pt x="254" y="56"/>
                  </a:cubicBezTo>
                  <a:cubicBezTo>
                    <a:pt x="251" y="50"/>
                    <a:pt x="245" y="43"/>
                    <a:pt x="231" y="43"/>
                  </a:cubicBezTo>
                  <a:cubicBezTo>
                    <a:pt x="208" y="43"/>
                    <a:pt x="208" y="43"/>
                    <a:pt x="208" y="43"/>
                  </a:cubicBezTo>
                  <a:cubicBezTo>
                    <a:pt x="208" y="43"/>
                    <a:pt x="190" y="43"/>
                    <a:pt x="185" y="56"/>
                  </a:cubicBezTo>
                  <a:cubicBezTo>
                    <a:pt x="185" y="56"/>
                    <a:pt x="185" y="56"/>
                    <a:pt x="185" y="56"/>
                  </a:cubicBezTo>
                  <a:cubicBezTo>
                    <a:pt x="185" y="56"/>
                    <a:pt x="185" y="56"/>
                    <a:pt x="185" y="56"/>
                  </a:cubicBezTo>
                  <a:cubicBezTo>
                    <a:pt x="184" y="57"/>
                    <a:pt x="184" y="58"/>
                    <a:pt x="184" y="59"/>
                  </a:cubicBezTo>
                  <a:cubicBezTo>
                    <a:pt x="166" y="116"/>
                    <a:pt x="166" y="116"/>
                    <a:pt x="166" y="116"/>
                  </a:cubicBezTo>
                  <a:cubicBezTo>
                    <a:pt x="166" y="116"/>
                    <a:pt x="166" y="116"/>
                    <a:pt x="166" y="116"/>
                  </a:cubicBezTo>
                  <a:cubicBezTo>
                    <a:pt x="165" y="120"/>
                    <a:pt x="168" y="124"/>
                    <a:pt x="172" y="126"/>
                  </a:cubicBezTo>
                  <a:cubicBezTo>
                    <a:pt x="176" y="127"/>
                    <a:pt x="180" y="125"/>
                    <a:pt x="182" y="121"/>
                  </a:cubicBezTo>
                  <a:cubicBezTo>
                    <a:pt x="182" y="121"/>
                    <a:pt x="182" y="121"/>
                    <a:pt x="182" y="121"/>
                  </a:cubicBezTo>
                  <a:cubicBezTo>
                    <a:pt x="197" y="70"/>
                    <a:pt x="197" y="70"/>
                    <a:pt x="197" y="70"/>
                  </a:cubicBezTo>
                  <a:cubicBezTo>
                    <a:pt x="201" y="70"/>
                    <a:pt x="201" y="70"/>
                    <a:pt x="201" y="70"/>
                  </a:cubicBezTo>
                  <a:cubicBezTo>
                    <a:pt x="176" y="156"/>
                    <a:pt x="176" y="156"/>
                    <a:pt x="176" y="156"/>
                  </a:cubicBezTo>
                  <a:cubicBezTo>
                    <a:pt x="199" y="156"/>
                    <a:pt x="199" y="156"/>
                    <a:pt x="199" y="156"/>
                  </a:cubicBezTo>
                  <a:cubicBezTo>
                    <a:pt x="199" y="223"/>
                    <a:pt x="199" y="223"/>
                    <a:pt x="199" y="223"/>
                  </a:cubicBezTo>
                  <a:cubicBezTo>
                    <a:pt x="199" y="223"/>
                    <a:pt x="199" y="223"/>
                    <a:pt x="199" y="223"/>
                  </a:cubicBezTo>
                  <a:cubicBezTo>
                    <a:pt x="199" y="228"/>
                    <a:pt x="203" y="232"/>
                    <a:pt x="208" y="232"/>
                  </a:cubicBezTo>
                  <a:cubicBezTo>
                    <a:pt x="213" y="232"/>
                    <a:pt x="217" y="228"/>
                    <a:pt x="217" y="223"/>
                  </a:cubicBezTo>
                  <a:cubicBezTo>
                    <a:pt x="217" y="223"/>
                    <a:pt x="217" y="223"/>
                    <a:pt x="217" y="223"/>
                  </a:cubicBezTo>
                  <a:cubicBezTo>
                    <a:pt x="217" y="156"/>
                    <a:pt x="217" y="156"/>
                    <a:pt x="217" y="156"/>
                  </a:cubicBezTo>
                  <a:cubicBezTo>
                    <a:pt x="219" y="156"/>
                    <a:pt x="219" y="156"/>
                    <a:pt x="219" y="156"/>
                  </a:cubicBezTo>
                  <a:cubicBezTo>
                    <a:pt x="220" y="156"/>
                    <a:pt x="220" y="156"/>
                    <a:pt x="220" y="156"/>
                  </a:cubicBezTo>
                  <a:cubicBezTo>
                    <a:pt x="222" y="156"/>
                    <a:pt x="222" y="156"/>
                    <a:pt x="222" y="156"/>
                  </a:cubicBezTo>
                  <a:cubicBezTo>
                    <a:pt x="222" y="223"/>
                    <a:pt x="222" y="223"/>
                    <a:pt x="222" y="223"/>
                  </a:cubicBezTo>
                  <a:cubicBezTo>
                    <a:pt x="222" y="223"/>
                    <a:pt x="222" y="223"/>
                    <a:pt x="222" y="223"/>
                  </a:cubicBezTo>
                  <a:cubicBezTo>
                    <a:pt x="222" y="228"/>
                    <a:pt x="226" y="232"/>
                    <a:pt x="231" y="232"/>
                  </a:cubicBezTo>
                  <a:cubicBezTo>
                    <a:pt x="236" y="232"/>
                    <a:pt x="240" y="228"/>
                    <a:pt x="240" y="223"/>
                  </a:cubicBezTo>
                  <a:cubicBezTo>
                    <a:pt x="240" y="223"/>
                    <a:pt x="240" y="223"/>
                    <a:pt x="240" y="223"/>
                  </a:cubicBezTo>
                  <a:cubicBezTo>
                    <a:pt x="240" y="156"/>
                    <a:pt x="240" y="156"/>
                    <a:pt x="240" y="156"/>
                  </a:cubicBezTo>
                  <a:cubicBezTo>
                    <a:pt x="263" y="156"/>
                    <a:pt x="263" y="156"/>
                    <a:pt x="263" y="156"/>
                  </a:cubicBezTo>
                  <a:cubicBezTo>
                    <a:pt x="238" y="70"/>
                    <a:pt x="238" y="70"/>
                    <a:pt x="238" y="70"/>
                  </a:cubicBezTo>
                  <a:cubicBezTo>
                    <a:pt x="242" y="70"/>
                    <a:pt x="242" y="70"/>
                    <a:pt x="242" y="70"/>
                  </a:cubicBezTo>
                  <a:cubicBezTo>
                    <a:pt x="257" y="121"/>
                    <a:pt x="257" y="121"/>
                    <a:pt x="257" y="121"/>
                  </a:cubicBezTo>
                  <a:cubicBezTo>
                    <a:pt x="257" y="121"/>
                    <a:pt x="257" y="121"/>
                    <a:pt x="257" y="121"/>
                  </a:cubicBezTo>
                  <a:cubicBezTo>
                    <a:pt x="259" y="125"/>
                    <a:pt x="263" y="127"/>
                    <a:pt x="267" y="126"/>
                  </a:cubicBezTo>
                  <a:cubicBezTo>
                    <a:pt x="271" y="124"/>
                    <a:pt x="274" y="120"/>
                    <a:pt x="272" y="116"/>
                  </a:cubicBezTo>
                  <a:close/>
                  <a:moveTo>
                    <a:pt x="238" y="19"/>
                  </a:moveTo>
                  <a:cubicBezTo>
                    <a:pt x="238" y="9"/>
                    <a:pt x="230" y="0"/>
                    <a:pt x="219" y="0"/>
                  </a:cubicBezTo>
                  <a:cubicBezTo>
                    <a:pt x="209" y="0"/>
                    <a:pt x="200" y="9"/>
                    <a:pt x="200" y="19"/>
                  </a:cubicBezTo>
                  <a:cubicBezTo>
                    <a:pt x="200" y="30"/>
                    <a:pt x="209" y="38"/>
                    <a:pt x="219" y="38"/>
                  </a:cubicBezTo>
                  <a:cubicBezTo>
                    <a:pt x="230" y="38"/>
                    <a:pt x="238" y="30"/>
                    <a:pt x="238" y="19"/>
                  </a:cubicBezTo>
                  <a:close/>
                  <a:moveTo>
                    <a:pt x="81" y="143"/>
                  </a:moveTo>
                  <a:cubicBezTo>
                    <a:pt x="81" y="143"/>
                    <a:pt x="81" y="143"/>
                    <a:pt x="81" y="143"/>
                  </a:cubicBezTo>
                  <a:cubicBezTo>
                    <a:pt x="68" y="101"/>
                    <a:pt x="68" y="101"/>
                    <a:pt x="68" y="101"/>
                  </a:cubicBezTo>
                  <a:cubicBezTo>
                    <a:pt x="68" y="100"/>
                    <a:pt x="68" y="99"/>
                    <a:pt x="68" y="99"/>
                  </a:cubicBezTo>
                  <a:cubicBezTo>
                    <a:pt x="67" y="98"/>
                    <a:pt x="67" y="98"/>
                    <a:pt x="67" y="98"/>
                  </a:cubicBezTo>
                  <a:cubicBezTo>
                    <a:pt x="67" y="98"/>
                    <a:pt x="67" y="98"/>
                    <a:pt x="67" y="98"/>
                  </a:cubicBezTo>
                  <a:cubicBezTo>
                    <a:pt x="65" y="93"/>
                    <a:pt x="61" y="88"/>
                    <a:pt x="50" y="88"/>
                  </a:cubicBezTo>
                  <a:cubicBezTo>
                    <a:pt x="33" y="88"/>
                    <a:pt x="33" y="88"/>
                    <a:pt x="33" y="88"/>
                  </a:cubicBezTo>
                  <a:cubicBezTo>
                    <a:pt x="33" y="88"/>
                    <a:pt x="19" y="88"/>
                    <a:pt x="15" y="98"/>
                  </a:cubicBezTo>
                  <a:cubicBezTo>
                    <a:pt x="15" y="98"/>
                    <a:pt x="15" y="98"/>
                    <a:pt x="15" y="98"/>
                  </a:cubicBezTo>
                  <a:cubicBezTo>
                    <a:pt x="15" y="98"/>
                    <a:pt x="15" y="98"/>
                    <a:pt x="15" y="98"/>
                  </a:cubicBezTo>
                  <a:cubicBezTo>
                    <a:pt x="14" y="99"/>
                    <a:pt x="14" y="100"/>
                    <a:pt x="14" y="100"/>
                  </a:cubicBezTo>
                  <a:cubicBezTo>
                    <a:pt x="1" y="143"/>
                    <a:pt x="1" y="143"/>
                    <a:pt x="1" y="143"/>
                  </a:cubicBezTo>
                  <a:cubicBezTo>
                    <a:pt x="1" y="143"/>
                    <a:pt x="1" y="143"/>
                    <a:pt x="1" y="143"/>
                  </a:cubicBezTo>
                  <a:cubicBezTo>
                    <a:pt x="0" y="147"/>
                    <a:pt x="2" y="150"/>
                    <a:pt x="5" y="151"/>
                  </a:cubicBezTo>
                  <a:cubicBezTo>
                    <a:pt x="8" y="152"/>
                    <a:pt x="11" y="150"/>
                    <a:pt x="12" y="147"/>
                  </a:cubicBezTo>
                  <a:cubicBezTo>
                    <a:pt x="12" y="147"/>
                    <a:pt x="12" y="147"/>
                    <a:pt x="12" y="147"/>
                  </a:cubicBezTo>
                  <a:cubicBezTo>
                    <a:pt x="24" y="108"/>
                    <a:pt x="24" y="108"/>
                    <a:pt x="24" y="108"/>
                  </a:cubicBezTo>
                  <a:cubicBezTo>
                    <a:pt x="27" y="108"/>
                    <a:pt x="27" y="108"/>
                    <a:pt x="27" y="108"/>
                  </a:cubicBezTo>
                  <a:cubicBezTo>
                    <a:pt x="8" y="174"/>
                    <a:pt x="8" y="174"/>
                    <a:pt x="8" y="174"/>
                  </a:cubicBezTo>
                  <a:cubicBezTo>
                    <a:pt x="25" y="174"/>
                    <a:pt x="25" y="174"/>
                    <a:pt x="25" y="174"/>
                  </a:cubicBezTo>
                  <a:cubicBezTo>
                    <a:pt x="25" y="225"/>
                    <a:pt x="25" y="225"/>
                    <a:pt x="25" y="225"/>
                  </a:cubicBezTo>
                  <a:cubicBezTo>
                    <a:pt x="26" y="225"/>
                    <a:pt x="26" y="225"/>
                    <a:pt x="26" y="225"/>
                  </a:cubicBezTo>
                  <a:cubicBezTo>
                    <a:pt x="26" y="229"/>
                    <a:pt x="29" y="232"/>
                    <a:pt x="32" y="232"/>
                  </a:cubicBezTo>
                  <a:cubicBezTo>
                    <a:pt x="36" y="232"/>
                    <a:pt x="39" y="229"/>
                    <a:pt x="39" y="225"/>
                  </a:cubicBezTo>
                  <a:cubicBezTo>
                    <a:pt x="39" y="225"/>
                    <a:pt x="39" y="225"/>
                    <a:pt x="39" y="225"/>
                  </a:cubicBezTo>
                  <a:cubicBezTo>
                    <a:pt x="39" y="174"/>
                    <a:pt x="39" y="174"/>
                    <a:pt x="39" y="174"/>
                  </a:cubicBezTo>
                  <a:cubicBezTo>
                    <a:pt x="41" y="174"/>
                    <a:pt x="41" y="174"/>
                    <a:pt x="41" y="174"/>
                  </a:cubicBezTo>
                  <a:cubicBezTo>
                    <a:pt x="41" y="174"/>
                    <a:pt x="41" y="174"/>
                    <a:pt x="41" y="174"/>
                  </a:cubicBezTo>
                  <a:cubicBezTo>
                    <a:pt x="43" y="174"/>
                    <a:pt x="43" y="174"/>
                    <a:pt x="43" y="174"/>
                  </a:cubicBezTo>
                  <a:cubicBezTo>
                    <a:pt x="43" y="225"/>
                    <a:pt x="43" y="225"/>
                    <a:pt x="43" y="225"/>
                  </a:cubicBezTo>
                  <a:cubicBezTo>
                    <a:pt x="43" y="225"/>
                    <a:pt x="43" y="225"/>
                    <a:pt x="43" y="225"/>
                  </a:cubicBezTo>
                  <a:cubicBezTo>
                    <a:pt x="43" y="229"/>
                    <a:pt x="46" y="232"/>
                    <a:pt x="50" y="232"/>
                  </a:cubicBezTo>
                  <a:cubicBezTo>
                    <a:pt x="54" y="232"/>
                    <a:pt x="57" y="229"/>
                    <a:pt x="57" y="225"/>
                  </a:cubicBezTo>
                  <a:cubicBezTo>
                    <a:pt x="57" y="225"/>
                    <a:pt x="57" y="225"/>
                    <a:pt x="57" y="225"/>
                  </a:cubicBezTo>
                  <a:cubicBezTo>
                    <a:pt x="57" y="174"/>
                    <a:pt x="57" y="174"/>
                    <a:pt x="57" y="174"/>
                  </a:cubicBezTo>
                  <a:cubicBezTo>
                    <a:pt x="75" y="174"/>
                    <a:pt x="75" y="174"/>
                    <a:pt x="75" y="174"/>
                  </a:cubicBezTo>
                  <a:cubicBezTo>
                    <a:pt x="55" y="108"/>
                    <a:pt x="55" y="108"/>
                    <a:pt x="55" y="108"/>
                  </a:cubicBezTo>
                  <a:cubicBezTo>
                    <a:pt x="58" y="108"/>
                    <a:pt x="58" y="108"/>
                    <a:pt x="58" y="108"/>
                  </a:cubicBezTo>
                  <a:cubicBezTo>
                    <a:pt x="70" y="147"/>
                    <a:pt x="70" y="147"/>
                    <a:pt x="70" y="147"/>
                  </a:cubicBezTo>
                  <a:cubicBezTo>
                    <a:pt x="70" y="147"/>
                    <a:pt x="70" y="147"/>
                    <a:pt x="70" y="147"/>
                  </a:cubicBezTo>
                  <a:cubicBezTo>
                    <a:pt x="71" y="150"/>
                    <a:pt x="74" y="152"/>
                    <a:pt x="77" y="151"/>
                  </a:cubicBezTo>
                  <a:cubicBezTo>
                    <a:pt x="81" y="150"/>
                    <a:pt x="82" y="147"/>
                    <a:pt x="81" y="143"/>
                  </a:cubicBezTo>
                  <a:close/>
                  <a:moveTo>
                    <a:pt x="56" y="70"/>
                  </a:moveTo>
                  <a:cubicBezTo>
                    <a:pt x="56" y="62"/>
                    <a:pt x="49" y="56"/>
                    <a:pt x="41" y="56"/>
                  </a:cubicBezTo>
                  <a:cubicBezTo>
                    <a:pt x="33" y="56"/>
                    <a:pt x="27" y="62"/>
                    <a:pt x="27" y="70"/>
                  </a:cubicBezTo>
                  <a:cubicBezTo>
                    <a:pt x="27" y="78"/>
                    <a:pt x="33" y="85"/>
                    <a:pt x="41" y="85"/>
                  </a:cubicBezTo>
                  <a:cubicBezTo>
                    <a:pt x="49" y="85"/>
                    <a:pt x="56" y="78"/>
                    <a:pt x="56" y="70"/>
                  </a:cubicBezTo>
                  <a:close/>
                  <a:moveTo>
                    <a:pt x="425" y="152"/>
                  </a:moveTo>
                  <a:cubicBezTo>
                    <a:pt x="425" y="104"/>
                    <a:pt x="425" y="104"/>
                    <a:pt x="425" y="104"/>
                  </a:cubicBezTo>
                  <a:cubicBezTo>
                    <a:pt x="425" y="104"/>
                    <a:pt x="425" y="104"/>
                    <a:pt x="425" y="104"/>
                  </a:cubicBezTo>
                  <a:cubicBezTo>
                    <a:pt x="424" y="99"/>
                    <a:pt x="420" y="87"/>
                    <a:pt x="402" y="87"/>
                  </a:cubicBezTo>
                  <a:cubicBezTo>
                    <a:pt x="382" y="87"/>
                    <a:pt x="382" y="87"/>
                    <a:pt x="382" y="87"/>
                  </a:cubicBezTo>
                  <a:cubicBezTo>
                    <a:pt x="382" y="87"/>
                    <a:pt x="361" y="87"/>
                    <a:pt x="359" y="104"/>
                  </a:cubicBezTo>
                  <a:cubicBezTo>
                    <a:pt x="359" y="104"/>
                    <a:pt x="359" y="104"/>
                    <a:pt x="359" y="104"/>
                  </a:cubicBezTo>
                  <a:cubicBezTo>
                    <a:pt x="359" y="152"/>
                    <a:pt x="359" y="152"/>
                    <a:pt x="359" y="152"/>
                  </a:cubicBezTo>
                  <a:cubicBezTo>
                    <a:pt x="359" y="152"/>
                    <a:pt x="359" y="152"/>
                    <a:pt x="359" y="152"/>
                  </a:cubicBezTo>
                  <a:cubicBezTo>
                    <a:pt x="359" y="155"/>
                    <a:pt x="362" y="157"/>
                    <a:pt x="365" y="157"/>
                  </a:cubicBezTo>
                  <a:cubicBezTo>
                    <a:pt x="368" y="157"/>
                    <a:pt x="371" y="155"/>
                    <a:pt x="371" y="152"/>
                  </a:cubicBezTo>
                  <a:cubicBezTo>
                    <a:pt x="371" y="152"/>
                    <a:pt x="371" y="152"/>
                    <a:pt x="371" y="152"/>
                  </a:cubicBezTo>
                  <a:cubicBezTo>
                    <a:pt x="371" y="111"/>
                    <a:pt x="371" y="111"/>
                    <a:pt x="371" y="111"/>
                  </a:cubicBezTo>
                  <a:cubicBezTo>
                    <a:pt x="375" y="111"/>
                    <a:pt x="375" y="111"/>
                    <a:pt x="375" y="111"/>
                  </a:cubicBezTo>
                  <a:cubicBezTo>
                    <a:pt x="375" y="223"/>
                    <a:pt x="375" y="223"/>
                    <a:pt x="375" y="223"/>
                  </a:cubicBezTo>
                  <a:cubicBezTo>
                    <a:pt x="375" y="223"/>
                    <a:pt x="375" y="223"/>
                    <a:pt x="375" y="223"/>
                  </a:cubicBezTo>
                  <a:cubicBezTo>
                    <a:pt x="375" y="228"/>
                    <a:pt x="378" y="231"/>
                    <a:pt x="383" y="231"/>
                  </a:cubicBezTo>
                  <a:cubicBezTo>
                    <a:pt x="387" y="231"/>
                    <a:pt x="390" y="228"/>
                    <a:pt x="390" y="223"/>
                  </a:cubicBezTo>
                  <a:cubicBezTo>
                    <a:pt x="390" y="223"/>
                    <a:pt x="390" y="223"/>
                    <a:pt x="390" y="223"/>
                  </a:cubicBezTo>
                  <a:cubicBezTo>
                    <a:pt x="390" y="157"/>
                    <a:pt x="390" y="157"/>
                    <a:pt x="390" y="157"/>
                  </a:cubicBezTo>
                  <a:cubicBezTo>
                    <a:pt x="394" y="157"/>
                    <a:pt x="394" y="157"/>
                    <a:pt x="394" y="157"/>
                  </a:cubicBezTo>
                  <a:cubicBezTo>
                    <a:pt x="394" y="223"/>
                    <a:pt x="394" y="223"/>
                    <a:pt x="394" y="223"/>
                  </a:cubicBezTo>
                  <a:cubicBezTo>
                    <a:pt x="394" y="223"/>
                    <a:pt x="394" y="223"/>
                    <a:pt x="394" y="223"/>
                  </a:cubicBezTo>
                  <a:cubicBezTo>
                    <a:pt x="394" y="228"/>
                    <a:pt x="398" y="231"/>
                    <a:pt x="402" y="231"/>
                  </a:cubicBezTo>
                  <a:cubicBezTo>
                    <a:pt x="406" y="231"/>
                    <a:pt x="410" y="228"/>
                    <a:pt x="410" y="223"/>
                  </a:cubicBezTo>
                  <a:cubicBezTo>
                    <a:pt x="410" y="223"/>
                    <a:pt x="410" y="223"/>
                    <a:pt x="410" y="223"/>
                  </a:cubicBezTo>
                  <a:cubicBezTo>
                    <a:pt x="410" y="111"/>
                    <a:pt x="410" y="111"/>
                    <a:pt x="410" y="111"/>
                  </a:cubicBezTo>
                  <a:cubicBezTo>
                    <a:pt x="413" y="111"/>
                    <a:pt x="413" y="111"/>
                    <a:pt x="413" y="111"/>
                  </a:cubicBezTo>
                  <a:cubicBezTo>
                    <a:pt x="413" y="152"/>
                    <a:pt x="413" y="152"/>
                    <a:pt x="413" y="152"/>
                  </a:cubicBezTo>
                  <a:cubicBezTo>
                    <a:pt x="413" y="152"/>
                    <a:pt x="413" y="152"/>
                    <a:pt x="413" y="152"/>
                  </a:cubicBezTo>
                  <a:cubicBezTo>
                    <a:pt x="413" y="155"/>
                    <a:pt x="416" y="157"/>
                    <a:pt x="419" y="157"/>
                  </a:cubicBezTo>
                  <a:cubicBezTo>
                    <a:pt x="422" y="157"/>
                    <a:pt x="425" y="155"/>
                    <a:pt x="425" y="152"/>
                  </a:cubicBezTo>
                  <a:cubicBezTo>
                    <a:pt x="425" y="152"/>
                    <a:pt x="425" y="152"/>
                    <a:pt x="425" y="152"/>
                  </a:cubicBezTo>
                  <a:close/>
                  <a:moveTo>
                    <a:pt x="406" y="70"/>
                  </a:moveTo>
                  <a:cubicBezTo>
                    <a:pt x="406" y="62"/>
                    <a:pt x="400" y="56"/>
                    <a:pt x="392" y="56"/>
                  </a:cubicBezTo>
                  <a:cubicBezTo>
                    <a:pt x="384" y="56"/>
                    <a:pt x="378" y="62"/>
                    <a:pt x="378" y="70"/>
                  </a:cubicBezTo>
                  <a:cubicBezTo>
                    <a:pt x="378" y="78"/>
                    <a:pt x="384" y="85"/>
                    <a:pt x="392" y="85"/>
                  </a:cubicBezTo>
                  <a:cubicBezTo>
                    <a:pt x="400" y="85"/>
                    <a:pt x="406" y="78"/>
                    <a:pt x="406" y="7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03" name="Icon"/>
            <p:cNvSpPr>
              <a:spLocks noChangeAspect="1" noEditPoints="1"/>
            </p:cNvSpPr>
            <p:nvPr/>
          </p:nvSpPr>
          <p:spPr bwMode="auto">
            <a:xfrm>
              <a:off x="7748721" y="7088397"/>
              <a:ext cx="436201" cy="368203"/>
            </a:xfrm>
            <a:custGeom>
              <a:avLst/>
              <a:gdLst>
                <a:gd name="T0" fmla="*/ 396 w 396"/>
                <a:gd name="T1" fmla="*/ 334 h 334"/>
                <a:gd name="T2" fmla="*/ 396 w 396"/>
                <a:gd name="T3" fmla="*/ 316 h 334"/>
                <a:gd name="T4" fmla="*/ 377 w 396"/>
                <a:gd name="T5" fmla="*/ 291 h 334"/>
                <a:gd name="T6" fmla="*/ 377 w 396"/>
                <a:gd name="T7" fmla="*/ 286 h 334"/>
                <a:gd name="T8" fmla="*/ 356 w 396"/>
                <a:gd name="T9" fmla="*/ 266 h 334"/>
                <a:gd name="T10" fmla="*/ 212 w 396"/>
                <a:gd name="T11" fmla="*/ 266 h 334"/>
                <a:gd name="T12" fmla="*/ 191 w 396"/>
                <a:gd name="T13" fmla="*/ 286 h 334"/>
                <a:gd name="T14" fmla="*/ 191 w 396"/>
                <a:gd name="T15" fmla="*/ 292 h 334"/>
                <a:gd name="T16" fmla="*/ 172 w 396"/>
                <a:gd name="T17" fmla="*/ 316 h 334"/>
                <a:gd name="T18" fmla="*/ 172 w 396"/>
                <a:gd name="T19" fmla="*/ 334 h 334"/>
                <a:gd name="T20" fmla="*/ 396 w 396"/>
                <a:gd name="T21" fmla="*/ 334 h 334"/>
                <a:gd name="T22" fmla="*/ 261 w 396"/>
                <a:gd name="T23" fmla="*/ 229 h 334"/>
                <a:gd name="T24" fmla="*/ 350 w 396"/>
                <a:gd name="T25" fmla="*/ 164 h 334"/>
                <a:gd name="T26" fmla="*/ 331 w 396"/>
                <a:gd name="T27" fmla="*/ 139 h 334"/>
                <a:gd name="T28" fmla="*/ 242 w 396"/>
                <a:gd name="T29" fmla="*/ 203 h 334"/>
                <a:gd name="T30" fmla="*/ 261 w 396"/>
                <a:gd name="T31" fmla="*/ 229 h 334"/>
                <a:gd name="T32" fmla="*/ 240 w 396"/>
                <a:gd name="T33" fmla="*/ 191 h 334"/>
                <a:gd name="T34" fmla="*/ 320 w 396"/>
                <a:gd name="T35" fmla="*/ 133 h 334"/>
                <a:gd name="T36" fmla="*/ 297 w 396"/>
                <a:gd name="T37" fmla="*/ 77 h 334"/>
                <a:gd name="T38" fmla="*/ 251 w 396"/>
                <a:gd name="T39" fmla="*/ 38 h 334"/>
                <a:gd name="T40" fmla="*/ 171 w 396"/>
                <a:gd name="T41" fmla="*/ 96 h 334"/>
                <a:gd name="T42" fmla="*/ 194 w 396"/>
                <a:gd name="T43" fmla="*/ 152 h 334"/>
                <a:gd name="T44" fmla="*/ 240 w 396"/>
                <a:gd name="T45" fmla="*/ 191 h 334"/>
                <a:gd name="T46" fmla="*/ 160 w 396"/>
                <a:gd name="T47" fmla="*/ 90 h 334"/>
                <a:gd name="T48" fmla="*/ 249 w 396"/>
                <a:gd name="T49" fmla="*/ 26 h 334"/>
                <a:gd name="T50" fmla="*/ 230 w 396"/>
                <a:gd name="T51" fmla="*/ 0 h 334"/>
                <a:gd name="T52" fmla="*/ 142 w 396"/>
                <a:gd name="T53" fmla="*/ 64 h 334"/>
                <a:gd name="T54" fmla="*/ 160 w 396"/>
                <a:gd name="T55" fmla="*/ 90 h 334"/>
                <a:gd name="T56" fmla="*/ 15 w 396"/>
                <a:gd name="T57" fmla="*/ 249 h 334"/>
                <a:gd name="T58" fmla="*/ 15 w 396"/>
                <a:gd name="T59" fmla="*/ 249 h 334"/>
                <a:gd name="T60" fmla="*/ 15 w 396"/>
                <a:gd name="T61" fmla="*/ 249 h 334"/>
                <a:gd name="T62" fmla="*/ 9 w 396"/>
                <a:gd name="T63" fmla="*/ 287 h 334"/>
                <a:gd name="T64" fmla="*/ 46 w 396"/>
                <a:gd name="T65" fmla="*/ 292 h 334"/>
                <a:gd name="T66" fmla="*/ 47 w 396"/>
                <a:gd name="T67" fmla="*/ 292 h 334"/>
                <a:gd name="T68" fmla="*/ 47 w 396"/>
                <a:gd name="T69" fmla="*/ 292 h 334"/>
                <a:gd name="T70" fmla="*/ 201 w 396"/>
                <a:gd name="T71" fmla="*/ 180 h 334"/>
                <a:gd name="T72" fmla="*/ 169 w 396"/>
                <a:gd name="T73" fmla="*/ 137 h 334"/>
                <a:gd name="T74" fmla="*/ 15 w 396"/>
                <a:gd name="T75" fmla="*/ 249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96" h="334">
                  <a:moveTo>
                    <a:pt x="396" y="334"/>
                  </a:moveTo>
                  <a:cubicBezTo>
                    <a:pt x="396" y="316"/>
                    <a:pt x="396" y="316"/>
                    <a:pt x="396" y="316"/>
                  </a:cubicBezTo>
                  <a:cubicBezTo>
                    <a:pt x="396" y="316"/>
                    <a:pt x="396" y="296"/>
                    <a:pt x="377" y="291"/>
                  </a:cubicBezTo>
                  <a:cubicBezTo>
                    <a:pt x="377" y="286"/>
                    <a:pt x="377" y="286"/>
                    <a:pt x="377" y="286"/>
                  </a:cubicBezTo>
                  <a:cubicBezTo>
                    <a:pt x="377" y="286"/>
                    <a:pt x="377" y="266"/>
                    <a:pt x="356" y="266"/>
                  </a:cubicBezTo>
                  <a:cubicBezTo>
                    <a:pt x="212" y="266"/>
                    <a:pt x="212" y="266"/>
                    <a:pt x="212" y="266"/>
                  </a:cubicBezTo>
                  <a:cubicBezTo>
                    <a:pt x="212" y="266"/>
                    <a:pt x="191" y="266"/>
                    <a:pt x="191" y="286"/>
                  </a:cubicBezTo>
                  <a:cubicBezTo>
                    <a:pt x="191" y="292"/>
                    <a:pt x="191" y="292"/>
                    <a:pt x="191" y="292"/>
                  </a:cubicBezTo>
                  <a:cubicBezTo>
                    <a:pt x="183" y="294"/>
                    <a:pt x="172" y="299"/>
                    <a:pt x="172" y="316"/>
                  </a:cubicBezTo>
                  <a:cubicBezTo>
                    <a:pt x="172" y="334"/>
                    <a:pt x="172" y="334"/>
                    <a:pt x="172" y="334"/>
                  </a:cubicBezTo>
                  <a:cubicBezTo>
                    <a:pt x="396" y="334"/>
                    <a:pt x="396" y="334"/>
                    <a:pt x="396" y="334"/>
                  </a:cubicBezTo>
                  <a:close/>
                  <a:moveTo>
                    <a:pt x="261" y="229"/>
                  </a:moveTo>
                  <a:cubicBezTo>
                    <a:pt x="350" y="164"/>
                    <a:pt x="350" y="164"/>
                    <a:pt x="350" y="164"/>
                  </a:cubicBezTo>
                  <a:cubicBezTo>
                    <a:pt x="331" y="139"/>
                    <a:pt x="331" y="139"/>
                    <a:pt x="331" y="139"/>
                  </a:cubicBezTo>
                  <a:cubicBezTo>
                    <a:pt x="242" y="203"/>
                    <a:pt x="242" y="203"/>
                    <a:pt x="242" y="203"/>
                  </a:cubicBezTo>
                  <a:cubicBezTo>
                    <a:pt x="261" y="229"/>
                    <a:pt x="261" y="229"/>
                    <a:pt x="261" y="229"/>
                  </a:cubicBezTo>
                  <a:close/>
                  <a:moveTo>
                    <a:pt x="240" y="191"/>
                  </a:moveTo>
                  <a:cubicBezTo>
                    <a:pt x="320" y="133"/>
                    <a:pt x="320" y="133"/>
                    <a:pt x="320" y="133"/>
                  </a:cubicBezTo>
                  <a:cubicBezTo>
                    <a:pt x="318" y="115"/>
                    <a:pt x="310" y="95"/>
                    <a:pt x="297" y="77"/>
                  </a:cubicBezTo>
                  <a:cubicBezTo>
                    <a:pt x="284" y="59"/>
                    <a:pt x="268" y="46"/>
                    <a:pt x="251" y="38"/>
                  </a:cubicBezTo>
                  <a:cubicBezTo>
                    <a:pt x="171" y="96"/>
                    <a:pt x="171" y="96"/>
                    <a:pt x="171" y="96"/>
                  </a:cubicBezTo>
                  <a:cubicBezTo>
                    <a:pt x="173" y="114"/>
                    <a:pt x="181" y="134"/>
                    <a:pt x="194" y="152"/>
                  </a:cubicBezTo>
                  <a:cubicBezTo>
                    <a:pt x="207" y="170"/>
                    <a:pt x="223" y="183"/>
                    <a:pt x="240" y="191"/>
                  </a:cubicBezTo>
                  <a:close/>
                  <a:moveTo>
                    <a:pt x="160" y="90"/>
                  </a:moveTo>
                  <a:cubicBezTo>
                    <a:pt x="249" y="26"/>
                    <a:pt x="249" y="26"/>
                    <a:pt x="249" y="26"/>
                  </a:cubicBezTo>
                  <a:cubicBezTo>
                    <a:pt x="230" y="0"/>
                    <a:pt x="230" y="0"/>
                    <a:pt x="230" y="0"/>
                  </a:cubicBezTo>
                  <a:cubicBezTo>
                    <a:pt x="142" y="64"/>
                    <a:pt x="142" y="64"/>
                    <a:pt x="142" y="64"/>
                  </a:cubicBezTo>
                  <a:cubicBezTo>
                    <a:pt x="160" y="90"/>
                    <a:pt x="160" y="90"/>
                    <a:pt x="160" y="90"/>
                  </a:cubicBezTo>
                  <a:close/>
                  <a:moveTo>
                    <a:pt x="15" y="249"/>
                  </a:moveTo>
                  <a:cubicBezTo>
                    <a:pt x="15" y="249"/>
                    <a:pt x="15" y="249"/>
                    <a:pt x="15" y="249"/>
                  </a:cubicBezTo>
                  <a:cubicBezTo>
                    <a:pt x="15" y="249"/>
                    <a:pt x="15" y="249"/>
                    <a:pt x="15" y="249"/>
                  </a:cubicBezTo>
                  <a:cubicBezTo>
                    <a:pt x="3" y="258"/>
                    <a:pt x="0" y="275"/>
                    <a:pt x="9" y="287"/>
                  </a:cubicBezTo>
                  <a:cubicBezTo>
                    <a:pt x="17" y="299"/>
                    <a:pt x="34" y="301"/>
                    <a:pt x="46" y="292"/>
                  </a:cubicBezTo>
                  <a:cubicBezTo>
                    <a:pt x="46" y="292"/>
                    <a:pt x="47" y="292"/>
                    <a:pt x="47" y="292"/>
                  </a:cubicBezTo>
                  <a:cubicBezTo>
                    <a:pt x="47" y="292"/>
                    <a:pt x="47" y="292"/>
                    <a:pt x="47" y="292"/>
                  </a:cubicBezTo>
                  <a:cubicBezTo>
                    <a:pt x="201" y="180"/>
                    <a:pt x="201" y="180"/>
                    <a:pt x="201" y="180"/>
                  </a:cubicBezTo>
                  <a:cubicBezTo>
                    <a:pt x="169" y="137"/>
                    <a:pt x="169" y="137"/>
                    <a:pt x="169" y="137"/>
                  </a:cubicBezTo>
                  <a:cubicBezTo>
                    <a:pt x="15" y="249"/>
                    <a:pt x="15" y="249"/>
                    <a:pt x="15" y="24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04" name="Icon"/>
            <p:cNvSpPr>
              <a:spLocks noChangeAspect="1" noEditPoints="1"/>
            </p:cNvSpPr>
            <p:nvPr/>
          </p:nvSpPr>
          <p:spPr bwMode="auto">
            <a:xfrm>
              <a:off x="9238246" y="6465839"/>
              <a:ext cx="344850" cy="415482"/>
            </a:xfrm>
            <a:custGeom>
              <a:avLst/>
              <a:gdLst>
                <a:gd name="T0" fmla="*/ 254 w 348"/>
                <a:gd name="T1" fmla="*/ 182 h 420"/>
                <a:gd name="T2" fmla="*/ 235 w 348"/>
                <a:gd name="T3" fmla="*/ 176 h 420"/>
                <a:gd name="T4" fmla="*/ 211 w 348"/>
                <a:gd name="T5" fmla="*/ 0 h 420"/>
                <a:gd name="T6" fmla="*/ 66 w 348"/>
                <a:gd name="T7" fmla="*/ 49 h 420"/>
                <a:gd name="T8" fmla="*/ 31 w 348"/>
                <a:gd name="T9" fmla="*/ 170 h 420"/>
                <a:gd name="T10" fmla="*/ 8 w 348"/>
                <a:gd name="T11" fmla="*/ 182 h 420"/>
                <a:gd name="T12" fmla="*/ 115 w 348"/>
                <a:gd name="T13" fmla="*/ 315 h 420"/>
                <a:gd name="T14" fmla="*/ 82 w 348"/>
                <a:gd name="T15" fmla="*/ 420 h 420"/>
                <a:gd name="T16" fmla="*/ 194 w 348"/>
                <a:gd name="T17" fmla="*/ 420 h 420"/>
                <a:gd name="T18" fmla="*/ 160 w 348"/>
                <a:gd name="T19" fmla="*/ 315 h 420"/>
                <a:gd name="T20" fmla="*/ 254 w 348"/>
                <a:gd name="T21" fmla="*/ 287 h 420"/>
                <a:gd name="T22" fmla="*/ 348 w 348"/>
                <a:gd name="T23" fmla="*/ 160 h 420"/>
                <a:gd name="T24" fmla="*/ 40 w 348"/>
                <a:gd name="T25" fmla="*/ 155 h 420"/>
                <a:gd name="T26" fmla="*/ 40 w 348"/>
                <a:gd name="T27" fmla="*/ 122 h 420"/>
                <a:gd name="T28" fmla="*/ 40 w 348"/>
                <a:gd name="T29" fmla="*/ 155 h 420"/>
                <a:gd name="T30" fmla="*/ 24 w 348"/>
                <a:gd name="T31" fmla="*/ 90 h 420"/>
                <a:gd name="T32" fmla="*/ 56 w 348"/>
                <a:gd name="T33" fmla="*/ 90 h 420"/>
                <a:gd name="T34" fmla="*/ 91 w 348"/>
                <a:gd name="T35" fmla="*/ 155 h 420"/>
                <a:gd name="T36" fmla="*/ 91 w 348"/>
                <a:gd name="T37" fmla="*/ 122 h 420"/>
                <a:gd name="T38" fmla="*/ 91 w 348"/>
                <a:gd name="T39" fmla="*/ 155 h 420"/>
                <a:gd name="T40" fmla="*/ 75 w 348"/>
                <a:gd name="T41" fmla="*/ 90 h 420"/>
                <a:gd name="T42" fmla="*/ 108 w 348"/>
                <a:gd name="T43" fmla="*/ 90 h 420"/>
                <a:gd name="T44" fmla="*/ 112 w 348"/>
                <a:gd name="T45" fmla="*/ 160 h 420"/>
                <a:gd name="T46" fmla="*/ 155 w 348"/>
                <a:gd name="T47" fmla="*/ 160 h 420"/>
                <a:gd name="T48" fmla="*/ 175 w 348"/>
                <a:gd name="T49" fmla="*/ 145 h 420"/>
                <a:gd name="T50" fmla="*/ 175 w 348"/>
                <a:gd name="T51" fmla="*/ 100 h 420"/>
                <a:gd name="T52" fmla="*/ 175 w 348"/>
                <a:gd name="T53" fmla="*/ 145 h 420"/>
                <a:gd name="T54" fmla="*/ 153 w 348"/>
                <a:gd name="T55" fmla="*/ 57 h 420"/>
                <a:gd name="T56" fmla="*/ 198 w 348"/>
                <a:gd name="T57" fmla="*/ 57 h 420"/>
                <a:gd name="T58" fmla="*/ 246 w 348"/>
                <a:gd name="T59" fmla="*/ 34 h 420"/>
                <a:gd name="T60" fmla="*/ 246 w 348"/>
                <a:gd name="T61" fmla="*/ 79 h 420"/>
                <a:gd name="T62" fmla="*/ 246 w 348"/>
                <a:gd name="T63" fmla="*/ 34 h 420"/>
                <a:gd name="T64" fmla="*/ 246 w 348"/>
                <a:gd name="T65" fmla="*/ 100 h 420"/>
                <a:gd name="T66" fmla="*/ 246 w 348"/>
                <a:gd name="T67" fmla="*/ 145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8" h="420">
                  <a:moveTo>
                    <a:pt x="254" y="208"/>
                  </a:moveTo>
                  <a:cubicBezTo>
                    <a:pt x="254" y="182"/>
                    <a:pt x="254" y="182"/>
                    <a:pt x="254" y="182"/>
                  </a:cubicBezTo>
                  <a:cubicBezTo>
                    <a:pt x="235" y="182"/>
                    <a:pt x="235" y="182"/>
                    <a:pt x="235" y="182"/>
                  </a:cubicBezTo>
                  <a:cubicBezTo>
                    <a:pt x="235" y="176"/>
                    <a:pt x="235" y="176"/>
                    <a:pt x="235" y="176"/>
                  </a:cubicBezTo>
                  <a:cubicBezTo>
                    <a:pt x="272" y="165"/>
                    <a:pt x="300" y="131"/>
                    <a:pt x="300" y="90"/>
                  </a:cubicBezTo>
                  <a:cubicBezTo>
                    <a:pt x="300" y="41"/>
                    <a:pt x="260" y="0"/>
                    <a:pt x="211" y="0"/>
                  </a:cubicBezTo>
                  <a:cubicBezTo>
                    <a:pt x="164" y="0"/>
                    <a:pt x="126" y="36"/>
                    <a:pt x="122" y="81"/>
                  </a:cubicBezTo>
                  <a:cubicBezTo>
                    <a:pt x="110" y="62"/>
                    <a:pt x="89" y="49"/>
                    <a:pt x="66" y="49"/>
                  </a:cubicBezTo>
                  <a:cubicBezTo>
                    <a:pt x="30" y="49"/>
                    <a:pt x="0" y="78"/>
                    <a:pt x="0" y="114"/>
                  </a:cubicBezTo>
                  <a:cubicBezTo>
                    <a:pt x="0" y="138"/>
                    <a:pt x="13" y="158"/>
                    <a:pt x="31" y="170"/>
                  </a:cubicBezTo>
                  <a:cubicBezTo>
                    <a:pt x="31" y="182"/>
                    <a:pt x="31" y="182"/>
                    <a:pt x="31" y="182"/>
                  </a:cubicBezTo>
                  <a:cubicBezTo>
                    <a:pt x="8" y="182"/>
                    <a:pt x="8" y="182"/>
                    <a:pt x="8" y="182"/>
                  </a:cubicBezTo>
                  <a:cubicBezTo>
                    <a:pt x="8" y="315"/>
                    <a:pt x="8" y="315"/>
                    <a:pt x="8" y="315"/>
                  </a:cubicBezTo>
                  <a:cubicBezTo>
                    <a:pt x="115" y="315"/>
                    <a:pt x="115" y="315"/>
                    <a:pt x="115" y="315"/>
                  </a:cubicBezTo>
                  <a:cubicBezTo>
                    <a:pt x="55" y="420"/>
                    <a:pt x="55" y="420"/>
                    <a:pt x="55" y="420"/>
                  </a:cubicBezTo>
                  <a:cubicBezTo>
                    <a:pt x="82" y="420"/>
                    <a:pt x="82" y="420"/>
                    <a:pt x="82" y="420"/>
                  </a:cubicBezTo>
                  <a:cubicBezTo>
                    <a:pt x="138" y="322"/>
                    <a:pt x="138" y="322"/>
                    <a:pt x="138" y="322"/>
                  </a:cubicBezTo>
                  <a:cubicBezTo>
                    <a:pt x="194" y="420"/>
                    <a:pt x="194" y="420"/>
                    <a:pt x="194" y="420"/>
                  </a:cubicBezTo>
                  <a:cubicBezTo>
                    <a:pt x="221" y="420"/>
                    <a:pt x="221" y="420"/>
                    <a:pt x="221" y="420"/>
                  </a:cubicBezTo>
                  <a:cubicBezTo>
                    <a:pt x="160" y="315"/>
                    <a:pt x="160" y="315"/>
                    <a:pt x="160" y="315"/>
                  </a:cubicBezTo>
                  <a:cubicBezTo>
                    <a:pt x="254" y="315"/>
                    <a:pt x="254" y="315"/>
                    <a:pt x="254" y="315"/>
                  </a:cubicBezTo>
                  <a:cubicBezTo>
                    <a:pt x="254" y="287"/>
                    <a:pt x="254" y="287"/>
                    <a:pt x="254" y="287"/>
                  </a:cubicBezTo>
                  <a:cubicBezTo>
                    <a:pt x="348" y="335"/>
                    <a:pt x="348" y="335"/>
                    <a:pt x="348" y="335"/>
                  </a:cubicBezTo>
                  <a:cubicBezTo>
                    <a:pt x="348" y="160"/>
                    <a:pt x="348" y="160"/>
                    <a:pt x="348" y="160"/>
                  </a:cubicBezTo>
                  <a:lnTo>
                    <a:pt x="254" y="208"/>
                  </a:lnTo>
                  <a:close/>
                  <a:moveTo>
                    <a:pt x="40" y="155"/>
                  </a:moveTo>
                  <a:cubicBezTo>
                    <a:pt x="31" y="155"/>
                    <a:pt x="24" y="148"/>
                    <a:pt x="24" y="139"/>
                  </a:cubicBezTo>
                  <a:cubicBezTo>
                    <a:pt x="24" y="129"/>
                    <a:pt x="31" y="122"/>
                    <a:pt x="40" y="122"/>
                  </a:cubicBezTo>
                  <a:cubicBezTo>
                    <a:pt x="49" y="122"/>
                    <a:pt x="56" y="129"/>
                    <a:pt x="56" y="139"/>
                  </a:cubicBezTo>
                  <a:cubicBezTo>
                    <a:pt x="56" y="148"/>
                    <a:pt x="49" y="155"/>
                    <a:pt x="40" y="155"/>
                  </a:cubicBezTo>
                  <a:close/>
                  <a:moveTo>
                    <a:pt x="40" y="107"/>
                  </a:moveTo>
                  <a:cubicBezTo>
                    <a:pt x="31" y="107"/>
                    <a:pt x="24" y="99"/>
                    <a:pt x="24" y="90"/>
                  </a:cubicBezTo>
                  <a:cubicBezTo>
                    <a:pt x="24" y="81"/>
                    <a:pt x="31" y="74"/>
                    <a:pt x="40" y="74"/>
                  </a:cubicBezTo>
                  <a:cubicBezTo>
                    <a:pt x="49" y="74"/>
                    <a:pt x="56" y="81"/>
                    <a:pt x="56" y="90"/>
                  </a:cubicBezTo>
                  <a:cubicBezTo>
                    <a:pt x="56" y="99"/>
                    <a:pt x="49" y="107"/>
                    <a:pt x="40" y="107"/>
                  </a:cubicBezTo>
                  <a:close/>
                  <a:moveTo>
                    <a:pt x="91" y="155"/>
                  </a:moveTo>
                  <a:cubicBezTo>
                    <a:pt x="82" y="155"/>
                    <a:pt x="75" y="148"/>
                    <a:pt x="75" y="139"/>
                  </a:cubicBezTo>
                  <a:cubicBezTo>
                    <a:pt x="75" y="129"/>
                    <a:pt x="82" y="122"/>
                    <a:pt x="91" y="122"/>
                  </a:cubicBezTo>
                  <a:cubicBezTo>
                    <a:pt x="100" y="122"/>
                    <a:pt x="108" y="129"/>
                    <a:pt x="108" y="139"/>
                  </a:cubicBezTo>
                  <a:cubicBezTo>
                    <a:pt x="108" y="148"/>
                    <a:pt x="100" y="155"/>
                    <a:pt x="91" y="155"/>
                  </a:cubicBezTo>
                  <a:close/>
                  <a:moveTo>
                    <a:pt x="91" y="107"/>
                  </a:moveTo>
                  <a:cubicBezTo>
                    <a:pt x="82" y="107"/>
                    <a:pt x="75" y="99"/>
                    <a:pt x="75" y="90"/>
                  </a:cubicBezTo>
                  <a:cubicBezTo>
                    <a:pt x="75" y="81"/>
                    <a:pt x="82" y="74"/>
                    <a:pt x="91" y="74"/>
                  </a:cubicBezTo>
                  <a:cubicBezTo>
                    <a:pt x="100" y="74"/>
                    <a:pt x="108" y="81"/>
                    <a:pt x="108" y="90"/>
                  </a:cubicBezTo>
                  <a:cubicBezTo>
                    <a:pt x="108" y="99"/>
                    <a:pt x="100" y="107"/>
                    <a:pt x="91" y="107"/>
                  </a:cubicBezTo>
                  <a:close/>
                  <a:moveTo>
                    <a:pt x="112" y="160"/>
                  </a:moveTo>
                  <a:cubicBezTo>
                    <a:pt x="121" y="152"/>
                    <a:pt x="127" y="140"/>
                    <a:pt x="130" y="128"/>
                  </a:cubicBezTo>
                  <a:cubicBezTo>
                    <a:pt x="136" y="141"/>
                    <a:pt x="144" y="152"/>
                    <a:pt x="155" y="160"/>
                  </a:cubicBezTo>
                  <a:lnTo>
                    <a:pt x="112" y="160"/>
                  </a:lnTo>
                  <a:close/>
                  <a:moveTo>
                    <a:pt x="175" y="145"/>
                  </a:moveTo>
                  <a:cubicBezTo>
                    <a:pt x="163" y="145"/>
                    <a:pt x="153" y="135"/>
                    <a:pt x="153" y="123"/>
                  </a:cubicBezTo>
                  <a:cubicBezTo>
                    <a:pt x="153" y="110"/>
                    <a:pt x="163" y="100"/>
                    <a:pt x="175" y="100"/>
                  </a:cubicBezTo>
                  <a:cubicBezTo>
                    <a:pt x="188" y="100"/>
                    <a:pt x="198" y="110"/>
                    <a:pt x="198" y="123"/>
                  </a:cubicBezTo>
                  <a:cubicBezTo>
                    <a:pt x="198" y="135"/>
                    <a:pt x="188" y="145"/>
                    <a:pt x="175" y="145"/>
                  </a:cubicBezTo>
                  <a:close/>
                  <a:moveTo>
                    <a:pt x="175" y="79"/>
                  </a:moveTo>
                  <a:cubicBezTo>
                    <a:pt x="163" y="79"/>
                    <a:pt x="153" y="69"/>
                    <a:pt x="153" y="57"/>
                  </a:cubicBezTo>
                  <a:cubicBezTo>
                    <a:pt x="153" y="44"/>
                    <a:pt x="163" y="34"/>
                    <a:pt x="175" y="34"/>
                  </a:cubicBezTo>
                  <a:cubicBezTo>
                    <a:pt x="188" y="34"/>
                    <a:pt x="198" y="44"/>
                    <a:pt x="198" y="57"/>
                  </a:cubicBezTo>
                  <a:cubicBezTo>
                    <a:pt x="198" y="69"/>
                    <a:pt x="188" y="79"/>
                    <a:pt x="175" y="79"/>
                  </a:cubicBezTo>
                  <a:close/>
                  <a:moveTo>
                    <a:pt x="246" y="34"/>
                  </a:moveTo>
                  <a:cubicBezTo>
                    <a:pt x="258" y="34"/>
                    <a:pt x="268" y="44"/>
                    <a:pt x="268" y="57"/>
                  </a:cubicBezTo>
                  <a:cubicBezTo>
                    <a:pt x="268" y="69"/>
                    <a:pt x="258" y="79"/>
                    <a:pt x="246" y="79"/>
                  </a:cubicBezTo>
                  <a:cubicBezTo>
                    <a:pt x="233" y="79"/>
                    <a:pt x="223" y="69"/>
                    <a:pt x="223" y="57"/>
                  </a:cubicBezTo>
                  <a:cubicBezTo>
                    <a:pt x="223" y="44"/>
                    <a:pt x="233" y="34"/>
                    <a:pt x="246" y="34"/>
                  </a:cubicBezTo>
                  <a:close/>
                  <a:moveTo>
                    <a:pt x="223" y="123"/>
                  </a:moveTo>
                  <a:cubicBezTo>
                    <a:pt x="223" y="110"/>
                    <a:pt x="233" y="100"/>
                    <a:pt x="246" y="100"/>
                  </a:cubicBezTo>
                  <a:cubicBezTo>
                    <a:pt x="258" y="100"/>
                    <a:pt x="268" y="110"/>
                    <a:pt x="268" y="123"/>
                  </a:cubicBezTo>
                  <a:cubicBezTo>
                    <a:pt x="268" y="135"/>
                    <a:pt x="258" y="145"/>
                    <a:pt x="246" y="145"/>
                  </a:cubicBezTo>
                  <a:cubicBezTo>
                    <a:pt x="233" y="145"/>
                    <a:pt x="223" y="135"/>
                    <a:pt x="223" y="12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05" name="Icon"/>
            <p:cNvSpPr>
              <a:spLocks noChangeAspect="1" noEditPoints="1"/>
            </p:cNvSpPr>
            <p:nvPr/>
          </p:nvSpPr>
          <p:spPr bwMode="auto">
            <a:xfrm>
              <a:off x="6600297" y="6489479"/>
              <a:ext cx="433396" cy="368203"/>
            </a:xfrm>
            <a:custGeom>
              <a:avLst/>
              <a:gdLst>
                <a:gd name="T0" fmla="*/ 386 w 396"/>
                <a:gd name="T1" fmla="*/ 312 h 337"/>
                <a:gd name="T2" fmla="*/ 368 w 396"/>
                <a:gd name="T3" fmla="*/ 262 h 337"/>
                <a:gd name="T4" fmla="*/ 348 w 396"/>
                <a:gd name="T5" fmla="*/ 239 h 337"/>
                <a:gd name="T6" fmla="*/ 352 w 396"/>
                <a:gd name="T7" fmla="*/ 224 h 337"/>
                <a:gd name="T8" fmla="*/ 352 w 396"/>
                <a:gd name="T9" fmla="*/ 26 h 337"/>
                <a:gd name="T10" fmla="*/ 326 w 396"/>
                <a:gd name="T11" fmla="*/ 0 h 337"/>
                <a:gd name="T12" fmla="*/ 205 w 396"/>
                <a:gd name="T13" fmla="*/ 0 h 337"/>
                <a:gd name="T14" fmla="*/ 191 w 396"/>
                <a:gd name="T15" fmla="*/ 0 h 337"/>
                <a:gd name="T16" fmla="*/ 70 w 396"/>
                <a:gd name="T17" fmla="*/ 0 h 337"/>
                <a:gd name="T18" fmla="*/ 44 w 396"/>
                <a:gd name="T19" fmla="*/ 26 h 337"/>
                <a:gd name="T20" fmla="*/ 44 w 396"/>
                <a:gd name="T21" fmla="*/ 224 h 337"/>
                <a:gd name="T22" fmla="*/ 48 w 396"/>
                <a:gd name="T23" fmla="*/ 239 h 337"/>
                <a:gd name="T24" fmla="*/ 28 w 396"/>
                <a:gd name="T25" fmla="*/ 262 h 337"/>
                <a:gd name="T26" fmla="*/ 10 w 396"/>
                <a:gd name="T27" fmla="*/ 312 h 337"/>
                <a:gd name="T28" fmla="*/ 26 w 396"/>
                <a:gd name="T29" fmla="*/ 337 h 337"/>
                <a:gd name="T30" fmla="*/ 191 w 396"/>
                <a:gd name="T31" fmla="*/ 337 h 337"/>
                <a:gd name="T32" fmla="*/ 205 w 396"/>
                <a:gd name="T33" fmla="*/ 337 h 337"/>
                <a:gd name="T34" fmla="*/ 370 w 396"/>
                <a:gd name="T35" fmla="*/ 337 h 337"/>
                <a:gd name="T36" fmla="*/ 386 w 396"/>
                <a:gd name="T37" fmla="*/ 312 h 337"/>
                <a:gd name="T38" fmla="*/ 327 w 396"/>
                <a:gd name="T39" fmla="*/ 218 h 337"/>
                <a:gd name="T40" fmla="*/ 69 w 396"/>
                <a:gd name="T41" fmla="*/ 218 h 337"/>
                <a:gd name="T42" fmla="*/ 69 w 396"/>
                <a:gd name="T43" fmla="*/ 28 h 337"/>
                <a:gd name="T44" fmla="*/ 327 w 396"/>
                <a:gd name="T45" fmla="*/ 28 h 337"/>
                <a:gd name="T46" fmla="*/ 327 w 396"/>
                <a:gd name="T47" fmla="*/ 218 h 337"/>
                <a:gd name="T48" fmla="*/ 351 w 396"/>
                <a:gd name="T49" fmla="*/ 304 h 337"/>
                <a:gd name="T50" fmla="*/ 211 w 396"/>
                <a:gd name="T51" fmla="*/ 304 h 337"/>
                <a:gd name="T52" fmla="*/ 178 w 396"/>
                <a:gd name="T53" fmla="*/ 304 h 337"/>
                <a:gd name="T54" fmla="*/ 37 w 396"/>
                <a:gd name="T55" fmla="*/ 304 h 337"/>
                <a:gd name="T56" fmla="*/ 64 w 396"/>
                <a:gd name="T57" fmla="*/ 245 h 337"/>
                <a:gd name="T58" fmla="*/ 185 w 396"/>
                <a:gd name="T59" fmla="*/ 245 h 337"/>
                <a:gd name="T60" fmla="*/ 203 w 396"/>
                <a:gd name="T61" fmla="*/ 245 h 337"/>
                <a:gd name="T62" fmla="*/ 324 w 396"/>
                <a:gd name="T63" fmla="*/ 245 h 337"/>
                <a:gd name="T64" fmla="*/ 351 w 396"/>
                <a:gd name="T65" fmla="*/ 304 h 337"/>
                <a:gd name="T66" fmla="*/ 87 w 396"/>
                <a:gd name="T67" fmla="*/ 47 h 337"/>
                <a:gd name="T68" fmla="*/ 309 w 396"/>
                <a:gd name="T69" fmla="*/ 47 h 337"/>
                <a:gd name="T70" fmla="*/ 309 w 396"/>
                <a:gd name="T71" fmla="*/ 199 h 337"/>
                <a:gd name="T72" fmla="*/ 87 w 396"/>
                <a:gd name="T73" fmla="*/ 199 h 337"/>
                <a:gd name="T74" fmla="*/ 87 w 396"/>
                <a:gd name="T75" fmla="*/ 47 h 337"/>
                <a:gd name="T76" fmla="*/ 232 w 396"/>
                <a:gd name="T77" fmla="*/ 291 h 337"/>
                <a:gd name="T78" fmla="*/ 202 w 396"/>
                <a:gd name="T79" fmla="*/ 291 h 337"/>
                <a:gd name="T80" fmla="*/ 194 w 396"/>
                <a:gd name="T81" fmla="*/ 291 h 337"/>
                <a:gd name="T82" fmla="*/ 164 w 396"/>
                <a:gd name="T83" fmla="*/ 291 h 337"/>
                <a:gd name="T84" fmla="*/ 170 w 396"/>
                <a:gd name="T85" fmla="*/ 263 h 337"/>
                <a:gd name="T86" fmla="*/ 196 w 396"/>
                <a:gd name="T87" fmla="*/ 263 h 337"/>
                <a:gd name="T88" fmla="*/ 200 w 396"/>
                <a:gd name="T89" fmla="*/ 263 h 337"/>
                <a:gd name="T90" fmla="*/ 227 w 396"/>
                <a:gd name="T91" fmla="*/ 263 h 337"/>
                <a:gd name="T92" fmla="*/ 232 w 396"/>
                <a:gd name="T93" fmla="*/ 291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96" h="337">
                  <a:moveTo>
                    <a:pt x="386" y="312"/>
                  </a:moveTo>
                  <a:cubicBezTo>
                    <a:pt x="368" y="262"/>
                    <a:pt x="368" y="262"/>
                    <a:pt x="368" y="262"/>
                  </a:cubicBezTo>
                  <a:cubicBezTo>
                    <a:pt x="368" y="262"/>
                    <a:pt x="362" y="246"/>
                    <a:pt x="348" y="239"/>
                  </a:cubicBezTo>
                  <a:cubicBezTo>
                    <a:pt x="352" y="232"/>
                    <a:pt x="352" y="224"/>
                    <a:pt x="352" y="224"/>
                  </a:cubicBezTo>
                  <a:cubicBezTo>
                    <a:pt x="352" y="26"/>
                    <a:pt x="352" y="26"/>
                    <a:pt x="352" y="26"/>
                  </a:cubicBezTo>
                  <a:cubicBezTo>
                    <a:pt x="352" y="0"/>
                    <a:pt x="326" y="0"/>
                    <a:pt x="326" y="0"/>
                  </a:cubicBezTo>
                  <a:cubicBezTo>
                    <a:pt x="205" y="0"/>
                    <a:pt x="205" y="0"/>
                    <a:pt x="205" y="0"/>
                  </a:cubicBezTo>
                  <a:cubicBezTo>
                    <a:pt x="191" y="0"/>
                    <a:pt x="191" y="0"/>
                    <a:pt x="191" y="0"/>
                  </a:cubicBezTo>
                  <a:cubicBezTo>
                    <a:pt x="70" y="0"/>
                    <a:pt x="70" y="0"/>
                    <a:pt x="70" y="0"/>
                  </a:cubicBezTo>
                  <a:cubicBezTo>
                    <a:pt x="70" y="0"/>
                    <a:pt x="44" y="0"/>
                    <a:pt x="44" y="26"/>
                  </a:cubicBezTo>
                  <a:cubicBezTo>
                    <a:pt x="44" y="224"/>
                    <a:pt x="44" y="224"/>
                    <a:pt x="44" y="224"/>
                  </a:cubicBezTo>
                  <a:cubicBezTo>
                    <a:pt x="44" y="224"/>
                    <a:pt x="44" y="232"/>
                    <a:pt x="48" y="239"/>
                  </a:cubicBezTo>
                  <a:cubicBezTo>
                    <a:pt x="34" y="246"/>
                    <a:pt x="28" y="262"/>
                    <a:pt x="28" y="262"/>
                  </a:cubicBezTo>
                  <a:cubicBezTo>
                    <a:pt x="10" y="312"/>
                    <a:pt x="10" y="312"/>
                    <a:pt x="10" y="312"/>
                  </a:cubicBezTo>
                  <a:cubicBezTo>
                    <a:pt x="0" y="337"/>
                    <a:pt x="26" y="337"/>
                    <a:pt x="26" y="337"/>
                  </a:cubicBezTo>
                  <a:cubicBezTo>
                    <a:pt x="191" y="337"/>
                    <a:pt x="191" y="337"/>
                    <a:pt x="191" y="337"/>
                  </a:cubicBezTo>
                  <a:cubicBezTo>
                    <a:pt x="205" y="337"/>
                    <a:pt x="205" y="337"/>
                    <a:pt x="205" y="337"/>
                  </a:cubicBezTo>
                  <a:cubicBezTo>
                    <a:pt x="370" y="337"/>
                    <a:pt x="370" y="337"/>
                    <a:pt x="370" y="337"/>
                  </a:cubicBezTo>
                  <a:cubicBezTo>
                    <a:pt x="370" y="337"/>
                    <a:pt x="396" y="337"/>
                    <a:pt x="386" y="312"/>
                  </a:cubicBezTo>
                  <a:close/>
                  <a:moveTo>
                    <a:pt x="327" y="218"/>
                  </a:moveTo>
                  <a:cubicBezTo>
                    <a:pt x="69" y="218"/>
                    <a:pt x="69" y="218"/>
                    <a:pt x="69" y="218"/>
                  </a:cubicBezTo>
                  <a:cubicBezTo>
                    <a:pt x="69" y="28"/>
                    <a:pt x="69" y="28"/>
                    <a:pt x="69" y="28"/>
                  </a:cubicBezTo>
                  <a:cubicBezTo>
                    <a:pt x="327" y="28"/>
                    <a:pt x="327" y="28"/>
                    <a:pt x="327" y="28"/>
                  </a:cubicBezTo>
                  <a:cubicBezTo>
                    <a:pt x="327" y="218"/>
                    <a:pt x="327" y="218"/>
                    <a:pt x="327" y="218"/>
                  </a:cubicBezTo>
                  <a:close/>
                  <a:moveTo>
                    <a:pt x="351" y="304"/>
                  </a:moveTo>
                  <a:cubicBezTo>
                    <a:pt x="211" y="304"/>
                    <a:pt x="211" y="304"/>
                    <a:pt x="211" y="304"/>
                  </a:cubicBezTo>
                  <a:cubicBezTo>
                    <a:pt x="178" y="304"/>
                    <a:pt x="178" y="304"/>
                    <a:pt x="178" y="304"/>
                  </a:cubicBezTo>
                  <a:cubicBezTo>
                    <a:pt x="37" y="304"/>
                    <a:pt x="37" y="304"/>
                    <a:pt x="37" y="304"/>
                  </a:cubicBezTo>
                  <a:cubicBezTo>
                    <a:pt x="64" y="245"/>
                    <a:pt x="64" y="245"/>
                    <a:pt x="64" y="245"/>
                  </a:cubicBezTo>
                  <a:cubicBezTo>
                    <a:pt x="185" y="245"/>
                    <a:pt x="185" y="245"/>
                    <a:pt x="185" y="245"/>
                  </a:cubicBezTo>
                  <a:cubicBezTo>
                    <a:pt x="203" y="245"/>
                    <a:pt x="203" y="245"/>
                    <a:pt x="203" y="245"/>
                  </a:cubicBezTo>
                  <a:cubicBezTo>
                    <a:pt x="324" y="245"/>
                    <a:pt x="324" y="245"/>
                    <a:pt x="324" y="245"/>
                  </a:cubicBezTo>
                  <a:cubicBezTo>
                    <a:pt x="351" y="304"/>
                    <a:pt x="351" y="304"/>
                    <a:pt x="351" y="304"/>
                  </a:cubicBezTo>
                  <a:close/>
                  <a:moveTo>
                    <a:pt x="87" y="47"/>
                  </a:moveTo>
                  <a:cubicBezTo>
                    <a:pt x="309" y="47"/>
                    <a:pt x="309" y="47"/>
                    <a:pt x="309" y="47"/>
                  </a:cubicBezTo>
                  <a:cubicBezTo>
                    <a:pt x="309" y="199"/>
                    <a:pt x="309" y="199"/>
                    <a:pt x="309" y="199"/>
                  </a:cubicBezTo>
                  <a:cubicBezTo>
                    <a:pt x="87" y="199"/>
                    <a:pt x="87" y="199"/>
                    <a:pt x="87" y="199"/>
                  </a:cubicBezTo>
                  <a:cubicBezTo>
                    <a:pt x="87" y="47"/>
                    <a:pt x="87" y="47"/>
                    <a:pt x="87" y="47"/>
                  </a:cubicBezTo>
                  <a:close/>
                  <a:moveTo>
                    <a:pt x="232" y="291"/>
                  </a:moveTo>
                  <a:cubicBezTo>
                    <a:pt x="202" y="291"/>
                    <a:pt x="202" y="291"/>
                    <a:pt x="202" y="291"/>
                  </a:cubicBezTo>
                  <a:cubicBezTo>
                    <a:pt x="194" y="291"/>
                    <a:pt x="194" y="291"/>
                    <a:pt x="194" y="291"/>
                  </a:cubicBezTo>
                  <a:cubicBezTo>
                    <a:pt x="164" y="291"/>
                    <a:pt x="164" y="291"/>
                    <a:pt x="164" y="291"/>
                  </a:cubicBezTo>
                  <a:cubicBezTo>
                    <a:pt x="170" y="263"/>
                    <a:pt x="170" y="263"/>
                    <a:pt x="170" y="263"/>
                  </a:cubicBezTo>
                  <a:cubicBezTo>
                    <a:pt x="196" y="263"/>
                    <a:pt x="196" y="263"/>
                    <a:pt x="196" y="263"/>
                  </a:cubicBezTo>
                  <a:cubicBezTo>
                    <a:pt x="200" y="263"/>
                    <a:pt x="200" y="263"/>
                    <a:pt x="200" y="263"/>
                  </a:cubicBezTo>
                  <a:cubicBezTo>
                    <a:pt x="227" y="263"/>
                    <a:pt x="227" y="263"/>
                    <a:pt x="227" y="263"/>
                  </a:cubicBezTo>
                  <a:cubicBezTo>
                    <a:pt x="232" y="291"/>
                    <a:pt x="232" y="291"/>
                    <a:pt x="232" y="29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06" name="Icon"/>
            <p:cNvSpPr>
              <a:spLocks noChangeAspect="1" noEditPoints="1"/>
            </p:cNvSpPr>
            <p:nvPr/>
          </p:nvSpPr>
          <p:spPr bwMode="auto">
            <a:xfrm>
              <a:off x="11221903" y="7088397"/>
              <a:ext cx="463979" cy="368203"/>
            </a:xfrm>
            <a:custGeom>
              <a:avLst/>
              <a:gdLst>
                <a:gd name="T0" fmla="*/ 872 w 872"/>
                <a:gd name="T1" fmla="*/ 377 h 692"/>
                <a:gd name="T2" fmla="*/ 536 w 872"/>
                <a:gd name="T3" fmla="*/ 143 h 692"/>
                <a:gd name="T4" fmla="*/ 536 w 872"/>
                <a:gd name="T5" fmla="*/ 308 h 692"/>
                <a:gd name="T6" fmla="*/ 300 w 872"/>
                <a:gd name="T7" fmla="*/ 143 h 692"/>
                <a:gd name="T8" fmla="*/ 300 w 872"/>
                <a:gd name="T9" fmla="*/ 377 h 692"/>
                <a:gd name="T10" fmla="*/ 0 w 872"/>
                <a:gd name="T11" fmla="*/ 377 h 692"/>
                <a:gd name="T12" fmla="*/ 0 w 872"/>
                <a:gd name="T13" fmla="*/ 692 h 692"/>
                <a:gd name="T14" fmla="*/ 682 w 872"/>
                <a:gd name="T15" fmla="*/ 692 h 692"/>
                <a:gd name="T16" fmla="*/ 682 w 872"/>
                <a:gd name="T17" fmla="*/ 544 h 692"/>
                <a:gd name="T18" fmla="*/ 770 w 872"/>
                <a:gd name="T19" fmla="*/ 544 h 692"/>
                <a:gd name="T20" fmla="*/ 770 w 872"/>
                <a:gd name="T21" fmla="*/ 692 h 692"/>
                <a:gd name="T22" fmla="*/ 872 w 872"/>
                <a:gd name="T23" fmla="*/ 692 h 692"/>
                <a:gd name="T24" fmla="*/ 872 w 872"/>
                <a:gd name="T25" fmla="*/ 377 h 692"/>
                <a:gd name="T26" fmla="*/ 872 w 872"/>
                <a:gd name="T27" fmla="*/ 377 h 692"/>
                <a:gd name="T28" fmla="*/ 134 w 872"/>
                <a:gd name="T29" fmla="*/ 508 h 692"/>
                <a:gd name="T30" fmla="*/ 38 w 872"/>
                <a:gd name="T31" fmla="*/ 508 h 692"/>
                <a:gd name="T32" fmla="*/ 38 w 872"/>
                <a:gd name="T33" fmla="*/ 477 h 692"/>
                <a:gd name="T34" fmla="*/ 134 w 872"/>
                <a:gd name="T35" fmla="*/ 477 h 692"/>
                <a:gd name="T36" fmla="*/ 134 w 872"/>
                <a:gd name="T37" fmla="*/ 508 h 692"/>
                <a:gd name="T38" fmla="*/ 134 w 872"/>
                <a:gd name="T39" fmla="*/ 458 h 692"/>
                <a:gd name="T40" fmla="*/ 38 w 872"/>
                <a:gd name="T41" fmla="*/ 458 h 692"/>
                <a:gd name="T42" fmla="*/ 38 w 872"/>
                <a:gd name="T43" fmla="*/ 427 h 692"/>
                <a:gd name="T44" fmla="*/ 134 w 872"/>
                <a:gd name="T45" fmla="*/ 427 h 692"/>
                <a:gd name="T46" fmla="*/ 134 w 872"/>
                <a:gd name="T47" fmla="*/ 458 h 692"/>
                <a:gd name="T48" fmla="*/ 250 w 872"/>
                <a:gd name="T49" fmla="*/ 508 h 692"/>
                <a:gd name="T50" fmla="*/ 155 w 872"/>
                <a:gd name="T51" fmla="*/ 508 h 692"/>
                <a:gd name="T52" fmla="*/ 155 w 872"/>
                <a:gd name="T53" fmla="*/ 477 h 692"/>
                <a:gd name="T54" fmla="*/ 250 w 872"/>
                <a:gd name="T55" fmla="*/ 477 h 692"/>
                <a:gd name="T56" fmla="*/ 250 w 872"/>
                <a:gd name="T57" fmla="*/ 508 h 692"/>
                <a:gd name="T58" fmla="*/ 250 w 872"/>
                <a:gd name="T59" fmla="*/ 458 h 692"/>
                <a:gd name="T60" fmla="*/ 155 w 872"/>
                <a:gd name="T61" fmla="*/ 458 h 692"/>
                <a:gd name="T62" fmla="*/ 155 w 872"/>
                <a:gd name="T63" fmla="*/ 427 h 692"/>
                <a:gd name="T64" fmla="*/ 250 w 872"/>
                <a:gd name="T65" fmla="*/ 427 h 692"/>
                <a:gd name="T66" fmla="*/ 250 w 872"/>
                <a:gd name="T67" fmla="*/ 458 h 692"/>
                <a:gd name="T68" fmla="*/ 370 w 872"/>
                <a:gd name="T69" fmla="*/ 508 h 692"/>
                <a:gd name="T70" fmla="*/ 274 w 872"/>
                <a:gd name="T71" fmla="*/ 508 h 692"/>
                <a:gd name="T72" fmla="*/ 274 w 872"/>
                <a:gd name="T73" fmla="*/ 477 h 692"/>
                <a:gd name="T74" fmla="*/ 370 w 872"/>
                <a:gd name="T75" fmla="*/ 477 h 692"/>
                <a:gd name="T76" fmla="*/ 370 w 872"/>
                <a:gd name="T77" fmla="*/ 508 h 692"/>
                <a:gd name="T78" fmla="*/ 370 w 872"/>
                <a:gd name="T79" fmla="*/ 458 h 692"/>
                <a:gd name="T80" fmla="*/ 274 w 872"/>
                <a:gd name="T81" fmla="*/ 458 h 692"/>
                <a:gd name="T82" fmla="*/ 274 w 872"/>
                <a:gd name="T83" fmla="*/ 427 h 692"/>
                <a:gd name="T84" fmla="*/ 370 w 872"/>
                <a:gd name="T85" fmla="*/ 427 h 692"/>
                <a:gd name="T86" fmla="*/ 370 w 872"/>
                <a:gd name="T87" fmla="*/ 458 h 692"/>
                <a:gd name="T88" fmla="*/ 177 w 872"/>
                <a:gd name="T89" fmla="*/ 365 h 692"/>
                <a:gd name="T90" fmla="*/ 274 w 872"/>
                <a:gd name="T91" fmla="*/ 365 h 692"/>
                <a:gd name="T92" fmla="*/ 269 w 872"/>
                <a:gd name="T93" fmla="*/ 52 h 692"/>
                <a:gd name="T94" fmla="*/ 239 w 872"/>
                <a:gd name="T95" fmla="*/ 52 h 692"/>
                <a:gd name="T96" fmla="*/ 215 w 872"/>
                <a:gd name="T97" fmla="*/ 52 h 692"/>
                <a:gd name="T98" fmla="*/ 184 w 872"/>
                <a:gd name="T99" fmla="*/ 52 h 692"/>
                <a:gd name="T100" fmla="*/ 177 w 872"/>
                <a:gd name="T101" fmla="*/ 365 h 692"/>
                <a:gd name="T102" fmla="*/ 177 w 872"/>
                <a:gd name="T103" fmla="*/ 365 h 692"/>
                <a:gd name="T104" fmla="*/ 57 w 872"/>
                <a:gd name="T105" fmla="*/ 365 h 692"/>
                <a:gd name="T106" fmla="*/ 158 w 872"/>
                <a:gd name="T107" fmla="*/ 365 h 692"/>
                <a:gd name="T108" fmla="*/ 150 w 872"/>
                <a:gd name="T109" fmla="*/ 0 h 692"/>
                <a:gd name="T110" fmla="*/ 119 w 872"/>
                <a:gd name="T111" fmla="*/ 0 h 692"/>
                <a:gd name="T112" fmla="*/ 96 w 872"/>
                <a:gd name="T113" fmla="*/ 0 h 692"/>
                <a:gd name="T114" fmla="*/ 65 w 872"/>
                <a:gd name="T115" fmla="*/ 0 h 692"/>
                <a:gd name="T116" fmla="*/ 57 w 872"/>
                <a:gd name="T117" fmla="*/ 365 h 692"/>
                <a:gd name="T118" fmla="*/ 57 w 872"/>
                <a:gd name="T119" fmla="*/ 365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72" h="692">
                  <a:moveTo>
                    <a:pt x="872" y="377"/>
                  </a:moveTo>
                  <a:lnTo>
                    <a:pt x="536" y="143"/>
                  </a:lnTo>
                  <a:lnTo>
                    <a:pt x="536" y="308"/>
                  </a:lnTo>
                  <a:lnTo>
                    <a:pt x="300" y="143"/>
                  </a:lnTo>
                  <a:lnTo>
                    <a:pt x="300" y="377"/>
                  </a:lnTo>
                  <a:lnTo>
                    <a:pt x="0" y="377"/>
                  </a:lnTo>
                  <a:lnTo>
                    <a:pt x="0" y="692"/>
                  </a:lnTo>
                  <a:lnTo>
                    <a:pt x="682" y="692"/>
                  </a:lnTo>
                  <a:lnTo>
                    <a:pt x="682" y="544"/>
                  </a:lnTo>
                  <a:lnTo>
                    <a:pt x="770" y="544"/>
                  </a:lnTo>
                  <a:lnTo>
                    <a:pt x="770" y="692"/>
                  </a:lnTo>
                  <a:lnTo>
                    <a:pt x="872" y="692"/>
                  </a:lnTo>
                  <a:lnTo>
                    <a:pt x="872" y="377"/>
                  </a:lnTo>
                  <a:lnTo>
                    <a:pt x="872" y="377"/>
                  </a:lnTo>
                  <a:close/>
                  <a:moveTo>
                    <a:pt x="134" y="508"/>
                  </a:moveTo>
                  <a:lnTo>
                    <a:pt x="38" y="508"/>
                  </a:lnTo>
                  <a:lnTo>
                    <a:pt x="38" y="477"/>
                  </a:lnTo>
                  <a:lnTo>
                    <a:pt x="134" y="477"/>
                  </a:lnTo>
                  <a:lnTo>
                    <a:pt x="134" y="508"/>
                  </a:lnTo>
                  <a:close/>
                  <a:moveTo>
                    <a:pt x="134" y="458"/>
                  </a:moveTo>
                  <a:lnTo>
                    <a:pt x="38" y="458"/>
                  </a:lnTo>
                  <a:lnTo>
                    <a:pt x="38" y="427"/>
                  </a:lnTo>
                  <a:lnTo>
                    <a:pt x="134" y="427"/>
                  </a:lnTo>
                  <a:lnTo>
                    <a:pt x="134" y="458"/>
                  </a:lnTo>
                  <a:close/>
                  <a:moveTo>
                    <a:pt x="250" y="508"/>
                  </a:moveTo>
                  <a:lnTo>
                    <a:pt x="155" y="508"/>
                  </a:lnTo>
                  <a:lnTo>
                    <a:pt x="155" y="477"/>
                  </a:lnTo>
                  <a:lnTo>
                    <a:pt x="250" y="477"/>
                  </a:lnTo>
                  <a:lnTo>
                    <a:pt x="250" y="508"/>
                  </a:lnTo>
                  <a:close/>
                  <a:moveTo>
                    <a:pt x="250" y="458"/>
                  </a:moveTo>
                  <a:lnTo>
                    <a:pt x="155" y="458"/>
                  </a:lnTo>
                  <a:lnTo>
                    <a:pt x="155" y="427"/>
                  </a:lnTo>
                  <a:lnTo>
                    <a:pt x="250" y="427"/>
                  </a:lnTo>
                  <a:lnTo>
                    <a:pt x="250" y="458"/>
                  </a:lnTo>
                  <a:close/>
                  <a:moveTo>
                    <a:pt x="370" y="508"/>
                  </a:moveTo>
                  <a:lnTo>
                    <a:pt x="274" y="508"/>
                  </a:lnTo>
                  <a:lnTo>
                    <a:pt x="274" y="477"/>
                  </a:lnTo>
                  <a:lnTo>
                    <a:pt x="370" y="477"/>
                  </a:lnTo>
                  <a:lnTo>
                    <a:pt x="370" y="508"/>
                  </a:lnTo>
                  <a:close/>
                  <a:moveTo>
                    <a:pt x="370" y="458"/>
                  </a:moveTo>
                  <a:lnTo>
                    <a:pt x="274" y="458"/>
                  </a:lnTo>
                  <a:lnTo>
                    <a:pt x="274" y="427"/>
                  </a:lnTo>
                  <a:lnTo>
                    <a:pt x="370" y="427"/>
                  </a:lnTo>
                  <a:lnTo>
                    <a:pt x="370" y="458"/>
                  </a:lnTo>
                  <a:close/>
                  <a:moveTo>
                    <a:pt x="177" y="365"/>
                  </a:moveTo>
                  <a:lnTo>
                    <a:pt x="274" y="365"/>
                  </a:lnTo>
                  <a:lnTo>
                    <a:pt x="269" y="52"/>
                  </a:lnTo>
                  <a:lnTo>
                    <a:pt x="239" y="52"/>
                  </a:lnTo>
                  <a:lnTo>
                    <a:pt x="215" y="52"/>
                  </a:lnTo>
                  <a:lnTo>
                    <a:pt x="184" y="52"/>
                  </a:lnTo>
                  <a:lnTo>
                    <a:pt x="177" y="365"/>
                  </a:lnTo>
                  <a:lnTo>
                    <a:pt x="177" y="365"/>
                  </a:lnTo>
                  <a:close/>
                  <a:moveTo>
                    <a:pt x="57" y="365"/>
                  </a:moveTo>
                  <a:lnTo>
                    <a:pt x="158" y="365"/>
                  </a:lnTo>
                  <a:lnTo>
                    <a:pt x="150" y="0"/>
                  </a:lnTo>
                  <a:lnTo>
                    <a:pt x="119" y="0"/>
                  </a:lnTo>
                  <a:lnTo>
                    <a:pt x="96" y="0"/>
                  </a:lnTo>
                  <a:lnTo>
                    <a:pt x="65" y="0"/>
                  </a:lnTo>
                  <a:lnTo>
                    <a:pt x="57" y="365"/>
                  </a:lnTo>
                  <a:lnTo>
                    <a:pt x="57" y="36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07" name="Icon"/>
            <p:cNvSpPr>
              <a:spLocks noChangeAspect="1" noEditPoints="1"/>
            </p:cNvSpPr>
            <p:nvPr/>
          </p:nvSpPr>
          <p:spPr bwMode="auto">
            <a:xfrm>
              <a:off x="12289276" y="7088397"/>
              <a:ext cx="719298" cy="368203"/>
            </a:xfrm>
            <a:custGeom>
              <a:avLst/>
              <a:gdLst>
                <a:gd name="T0" fmla="*/ 321 w 442"/>
                <a:gd name="T1" fmla="*/ 26 h 225"/>
                <a:gd name="T2" fmla="*/ 241 w 442"/>
                <a:gd name="T3" fmla="*/ 26 h 225"/>
                <a:gd name="T4" fmla="*/ 157 w 442"/>
                <a:gd name="T5" fmla="*/ 39 h 225"/>
                <a:gd name="T6" fmla="*/ 50 w 442"/>
                <a:gd name="T7" fmla="*/ 1 h 225"/>
                <a:gd name="T8" fmla="*/ 82 w 442"/>
                <a:gd name="T9" fmla="*/ 161 h 225"/>
                <a:gd name="T10" fmla="*/ 123 w 442"/>
                <a:gd name="T11" fmla="*/ 171 h 225"/>
                <a:gd name="T12" fmla="*/ 154 w 442"/>
                <a:gd name="T13" fmla="*/ 200 h 225"/>
                <a:gd name="T14" fmla="*/ 197 w 442"/>
                <a:gd name="T15" fmla="*/ 219 h 225"/>
                <a:gd name="T16" fmla="*/ 242 w 442"/>
                <a:gd name="T17" fmla="*/ 222 h 225"/>
                <a:gd name="T18" fmla="*/ 272 w 442"/>
                <a:gd name="T19" fmla="*/ 203 h 225"/>
                <a:gd name="T20" fmla="*/ 301 w 442"/>
                <a:gd name="T21" fmla="*/ 184 h 225"/>
                <a:gd name="T22" fmla="*/ 330 w 442"/>
                <a:gd name="T23" fmla="*/ 164 h 225"/>
                <a:gd name="T24" fmla="*/ 358 w 442"/>
                <a:gd name="T25" fmla="*/ 160 h 225"/>
                <a:gd name="T26" fmla="*/ 67 w 442"/>
                <a:gd name="T27" fmla="*/ 142 h 225"/>
                <a:gd name="T28" fmla="*/ 166 w 442"/>
                <a:gd name="T29" fmla="*/ 49 h 225"/>
                <a:gd name="T30" fmla="*/ 282 w 442"/>
                <a:gd name="T31" fmla="*/ 55 h 225"/>
                <a:gd name="T32" fmla="*/ 222 w 442"/>
                <a:gd name="T33" fmla="*/ 57 h 225"/>
                <a:gd name="T34" fmla="*/ 171 w 442"/>
                <a:gd name="T35" fmla="*/ 80 h 225"/>
                <a:gd name="T36" fmla="*/ 153 w 442"/>
                <a:gd name="T37" fmla="*/ 60 h 225"/>
                <a:gd name="T38" fmla="*/ 129 w 442"/>
                <a:gd name="T39" fmla="*/ 147 h 225"/>
                <a:gd name="T40" fmla="*/ 125 w 442"/>
                <a:gd name="T41" fmla="*/ 159 h 225"/>
                <a:gd name="T42" fmla="*/ 104 w 442"/>
                <a:gd name="T43" fmla="*/ 148 h 225"/>
                <a:gd name="T44" fmla="*/ 121 w 442"/>
                <a:gd name="T45" fmla="*/ 131 h 225"/>
                <a:gd name="T46" fmla="*/ 154 w 442"/>
                <a:gd name="T47" fmla="*/ 176 h 225"/>
                <a:gd name="T48" fmla="*/ 131 w 442"/>
                <a:gd name="T49" fmla="*/ 169 h 225"/>
                <a:gd name="T50" fmla="*/ 138 w 442"/>
                <a:gd name="T51" fmla="*/ 146 h 225"/>
                <a:gd name="T52" fmla="*/ 161 w 442"/>
                <a:gd name="T53" fmla="*/ 153 h 225"/>
                <a:gd name="T54" fmla="*/ 185 w 442"/>
                <a:gd name="T55" fmla="*/ 189 h 225"/>
                <a:gd name="T56" fmla="*/ 161 w 442"/>
                <a:gd name="T57" fmla="*/ 196 h 225"/>
                <a:gd name="T58" fmla="*/ 166 w 442"/>
                <a:gd name="T59" fmla="*/ 168 h 225"/>
                <a:gd name="T60" fmla="*/ 193 w 442"/>
                <a:gd name="T61" fmla="*/ 159 h 225"/>
                <a:gd name="T62" fmla="*/ 221 w 442"/>
                <a:gd name="T63" fmla="*/ 177 h 225"/>
                <a:gd name="T64" fmla="*/ 214 w 442"/>
                <a:gd name="T65" fmla="*/ 204 h 225"/>
                <a:gd name="T66" fmla="*/ 191 w 442"/>
                <a:gd name="T67" fmla="*/ 196 h 225"/>
                <a:gd name="T68" fmla="*/ 198 w 442"/>
                <a:gd name="T69" fmla="*/ 170 h 225"/>
                <a:gd name="T70" fmla="*/ 246 w 442"/>
                <a:gd name="T71" fmla="*/ 216 h 225"/>
                <a:gd name="T72" fmla="*/ 257 w 442"/>
                <a:gd name="T73" fmla="*/ 196 h 225"/>
                <a:gd name="T74" fmla="*/ 337 w 442"/>
                <a:gd name="T75" fmla="*/ 157 h 225"/>
                <a:gd name="T76" fmla="*/ 253 w 442"/>
                <a:gd name="T77" fmla="*/ 111 h 225"/>
                <a:gd name="T78" fmla="*/ 317 w 442"/>
                <a:gd name="T79" fmla="*/ 157 h 225"/>
                <a:gd name="T80" fmla="*/ 305 w 442"/>
                <a:gd name="T81" fmla="*/ 177 h 225"/>
                <a:gd name="T82" fmla="*/ 238 w 442"/>
                <a:gd name="T83" fmla="*/ 144 h 225"/>
                <a:gd name="T84" fmla="*/ 292 w 442"/>
                <a:gd name="T85" fmla="*/ 193 h 225"/>
                <a:gd name="T86" fmla="*/ 229 w 442"/>
                <a:gd name="T87" fmla="*/ 170 h 225"/>
                <a:gd name="T88" fmla="*/ 168 w 442"/>
                <a:gd name="T89" fmla="*/ 142 h 225"/>
                <a:gd name="T90" fmla="*/ 123 w 442"/>
                <a:gd name="T91" fmla="*/ 124 h 225"/>
                <a:gd name="T92" fmla="*/ 98 w 442"/>
                <a:gd name="T93" fmla="*/ 140 h 225"/>
                <a:gd name="T94" fmla="*/ 147 w 442"/>
                <a:gd name="T95" fmla="*/ 54 h 225"/>
                <a:gd name="T96" fmla="*/ 176 w 442"/>
                <a:gd name="T97" fmla="*/ 86 h 225"/>
                <a:gd name="T98" fmla="*/ 342 w 442"/>
                <a:gd name="T99" fmla="*/ 136 h 225"/>
                <a:gd name="T100" fmla="*/ 362 w 442"/>
                <a:gd name="T101" fmla="*/ 129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2" h="225">
                  <a:moveTo>
                    <a:pt x="442" y="132"/>
                  </a:moveTo>
                  <a:cubicBezTo>
                    <a:pt x="405" y="6"/>
                    <a:pt x="405" y="6"/>
                    <a:pt x="405" y="6"/>
                  </a:cubicBezTo>
                  <a:cubicBezTo>
                    <a:pt x="405" y="5"/>
                    <a:pt x="404" y="4"/>
                    <a:pt x="403" y="3"/>
                  </a:cubicBezTo>
                  <a:cubicBezTo>
                    <a:pt x="402" y="3"/>
                    <a:pt x="401" y="3"/>
                    <a:pt x="400" y="3"/>
                  </a:cubicBezTo>
                  <a:cubicBezTo>
                    <a:pt x="321" y="26"/>
                    <a:pt x="321" y="26"/>
                    <a:pt x="321" y="26"/>
                  </a:cubicBezTo>
                  <a:cubicBezTo>
                    <a:pt x="318" y="27"/>
                    <a:pt x="317" y="29"/>
                    <a:pt x="318" y="31"/>
                  </a:cubicBezTo>
                  <a:cubicBezTo>
                    <a:pt x="322" y="47"/>
                    <a:pt x="322" y="47"/>
                    <a:pt x="322" y="47"/>
                  </a:cubicBezTo>
                  <a:cubicBezTo>
                    <a:pt x="283" y="47"/>
                    <a:pt x="283" y="47"/>
                    <a:pt x="283" y="47"/>
                  </a:cubicBezTo>
                  <a:cubicBezTo>
                    <a:pt x="243" y="26"/>
                    <a:pt x="243" y="26"/>
                    <a:pt x="243" y="26"/>
                  </a:cubicBezTo>
                  <a:cubicBezTo>
                    <a:pt x="242" y="26"/>
                    <a:pt x="241" y="26"/>
                    <a:pt x="241" y="26"/>
                  </a:cubicBezTo>
                  <a:cubicBezTo>
                    <a:pt x="182" y="25"/>
                    <a:pt x="182" y="25"/>
                    <a:pt x="182" y="25"/>
                  </a:cubicBezTo>
                  <a:cubicBezTo>
                    <a:pt x="181" y="25"/>
                    <a:pt x="180" y="25"/>
                    <a:pt x="179" y="26"/>
                  </a:cubicBezTo>
                  <a:cubicBezTo>
                    <a:pt x="163" y="40"/>
                    <a:pt x="163" y="40"/>
                    <a:pt x="163" y="40"/>
                  </a:cubicBezTo>
                  <a:cubicBezTo>
                    <a:pt x="159" y="39"/>
                    <a:pt x="159" y="39"/>
                    <a:pt x="159" y="39"/>
                  </a:cubicBezTo>
                  <a:cubicBezTo>
                    <a:pt x="158" y="39"/>
                    <a:pt x="158" y="39"/>
                    <a:pt x="157" y="39"/>
                  </a:cubicBezTo>
                  <a:cubicBezTo>
                    <a:pt x="128" y="50"/>
                    <a:pt x="128" y="50"/>
                    <a:pt x="128" y="50"/>
                  </a:cubicBezTo>
                  <a:cubicBezTo>
                    <a:pt x="133" y="36"/>
                    <a:pt x="133" y="36"/>
                    <a:pt x="133" y="36"/>
                  </a:cubicBezTo>
                  <a:cubicBezTo>
                    <a:pt x="134" y="34"/>
                    <a:pt x="133" y="31"/>
                    <a:pt x="131" y="30"/>
                  </a:cubicBezTo>
                  <a:cubicBezTo>
                    <a:pt x="53" y="1"/>
                    <a:pt x="53" y="1"/>
                    <a:pt x="53" y="1"/>
                  </a:cubicBezTo>
                  <a:cubicBezTo>
                    <a:pt x="52" y="0"/>
                    <a:pt x="51" y="0"/>
                    <a:pt x="50" y="1"/>
                  </a:cubicBezTo>
                  <a:cubicBezTo>
                    <a:pt x="49" y="1"/>
                    <a:pt x="49" y="2"/>
                    <a:pt x="48" y="3"/>
                  </a:cubicBezTo>
                  <a:cubicBezTo>
                    <a:pt x="1" y="126"/>
                    <a:pt x="1" y="126"/>
                    <a:pt x="1" y="126"/>
                  </a:cubicBezTo>
                  <a:cubicBezTo>
                    <a:pt x="0" y="128"/>
                    <a:pt x="1" y="130"/>
                    <a:pt x="3" y="131"/>
                  </a:cubicBezTo>
                  <a:cubicBezTo>
                    <a:pt x="81" y="161"/>
                    <a:pt x="81" y="161"/>
                    <a:pt x="81" y="161"/>
                  </a:cubicBezTo>
                  <a:cubicBezTo>
                    <a:pt x="81" y="161"/>
                    <a:pt x="82" y="161"/>
                    <a:pt x="82" y="161"/>
                  </a:cubicBezTo>
                  <a:cubicBezTo>
                    <a:pt x="84" y="161"/>
                    <a:pt x="85" y="160"/>
                    <a:pt x="86" y="159"/>
                  </a:cubicBezTo>
                  <a:cubicBezTo>
                    <a:pt x="91" y="144"/>
                    <a:pt x="91" y="144"/>
                    <a:pt x="91" y="144"/>
                  </a:cubicBezTo>
                  <a:cubicBezTo>
                    <a:pt x="95" y="150"/>
                    <a:pt x="95" y="150"/>
                    <a:pt x="95" y="150"/>
                  </a:cubicBezTo>
                  <a:cubicBezTo>
                    <a:pt x="94" y="159"/>
                    <a:pt x="100" y="169"/>
                    <a:pt x="110" y="171"/>
                  </a:cubicBezTo>
                  <a:cubicBezTo>
                    <a:pt x="114" y="173"/>
                    <a:pt x="119" y="172"/>
                    <a:pt x="123" y="171"/>
                  </a:cubicBezTo>
                  <a:cubicBezTo>
                    <a:pt x="122" y="175"/>
                    <a:pt x="123" y="179"/>
                    <a:pt x="125" y="183"/>
                  </a:cubicBezTo>
                  <a:cubicBezTo>
                    <a:pt x="128" y="187"/>
                    <a:pt x="132" y="191"/>
                    <a:pt x="137" y="192"/>
                  </a:cubicBezTo>
                  <a:cubicBezTo>
                    <a:pt x="139" y="193"/>
                    <a:pt x="141" y="193"/>
                    <a:pt x="143" y="193"/>
                  </a:cubicBezTo>
                  <a:cubicBezTo>
                    <a:pt x="146" y="193"/>
                    <a:pt x="149" y="192"/>
                    <a:pt x="152" y="191"/>
                  </a:cubicBezTo>
                  <a:cubicBezTo>
                    <a:pt x="152" y="194"/>
                    <a:pt x="153" y="197"/>
                    <a:pt x="154" y="200"/>
                  </a:cubicBezTo>
                  <a:cubicBezTo>
                    <a:pt x="157" y="204"/>
                    <a:pt x="161" y="208"/>
                    <a:pt x="166" y="209"/>
                  </a:cubicBezTo>
                  <a:cubicBezTo>
                    <a:pt x="168" y="210"/>
                    <a:pt x="170" y="210"/>
                    <a:pt x="172" y="210"/>
                  </a:cubicBezTo>
                  <a:cubicBezTo>
                    <a:pt x="172" y="210"/>
                    <a:pt x="172" y="210"/>
                    <a:pt x="172" y="210"/>
                  </a:cubicBezTo>
                  <a:cubicBezTo>
                    <a:pt x="176" y="210"/>
                    <a:pt x="180" y="209"/>
                    <a:pt x="183" y="206"/>
                  </a:cubicBezTo>
                  <a:cubicBezTo>
                    <a:pt x="185" y="212"/>
                    <a:pt x="190" y="217"/>
                    <a:pt x="197" y="219"/>
                  </a:cubicBezTo>
                  <a:cubicBezTo>
                    <a:pt x="198" y="220"/>
                    <a:pt x="200" y="220"/>
                    <a:pt x="202" y="220"/>
                  </a:cubicBezTo>
                  <a:cubicBezTo>
                    <a:pt x="210" y="220"/>
                    <a:pt x="216" y="216"/>
                    <a:pt x="220" y="210"/>
                  </a:cubicBezTo>
                  <a:cubicBezTo>
                    <a:pt x="242" y="222"/>
                    <a:pt x="242" y="222"/>
                    <a:pt x="242" y="222"/>
                  </a:cubicBezTo>
                  <a:cubicBezTo>
                    <a:pt x="242" y="222"/>
                    <a:pt x="242" y="222"/>
                    <a:pt x="242" y="222"/>
                  </a:cubicBezTo>
                  <a:cubicBezTo>
                    <a:pt x="242" y="222"/>
                    <a:pt x="242" y="222"/>
                    <a:pt x="242" y="222"/>
                  </a:cubicBezTo>
                  <a:cubicBezTo>
                    <a:pt x="245" y="224"/>
                    <a:pt x="248" y="225"/>
                    <a:pt x="251" y="225"/>
                  </a:cubicBezTo>
                  <a:cubicBezTo>
                    <a:pt x="258" y="225"/>
                    <a:pt x="264" y="221"/>
                    <a:pt x="268" y="216"/>
                  </a:cubicBezTo>
                  <a:cubicBezTo>
                    <a:pt x="270" y="211"/>
                    <a:pt x="271" y="207"/>
                    <a:pt x="270" y="202"/>
                  </a:cubicBezTo>
                  <a:cubicBezTo>
                    <a:pt x="272" y="203"/>
                    <a:pt x="272" y="203"/>
                    <a:pt x="272" y="203"/>
                  </a:cubicBezTo>
                  <a:cubicBezTo>
                    <a:pt x="272" y="203"/>
                    <a:pt x="272" y="203"/>
                    <a:pt x="272" y="203"/>
                  </a:cubicBezTo>
                  <a:cubicBezTo>
                    <a:pt x="272" y="203"/>
                    <a:pt x="272" y="204"/>
                    <a:pt x="272" y="204"/>
                  </a:cubicBezTo>
                  <a:cubicBezTo>
                    <a:pt x="275" y="205"/>
                    <a:pt x="279" y="206"/>
                    <a:pt x="282" y="206"/>
                  </a:cubicBezTo>
                  <a:cubicBezTo>
                    <a:pt x="289" y="206"/>
                    <a:pt x="295" y="203"/>
                    <a:pt x="298" y="197"/>
                  </a:cubicBezTo>
                  <a:cubicBezTo>
                    <a:pt x="301" y="192"/>
                    <a:pt x="302" y="188"/>
                    <a:pt x="301" y="183"/>
                  </a:cubicBezTo>
                  <a:cubicBezTo>
                    <a:pt x="301" y="184"/>
                    <a:pt x="301" y="184"/>
                    <a:pt x="301" y="184"/>
                  </a:cubicBezTo>
                  <a:cubicBezTo>
                    <a:pt x="301" y="184"/>
                    <a:pt x="301" y="184"/>
                    <a:pt x="302" y="184"/>
                  </a:cubicBezTo>
                  <a:cubicBezTo>
                    <a:pt x="302" y="184"/>
                    <a:pt x="302" y="184"/>
                    <a:pt x="302" y="184"/>
                  </a:cubicBezTo>
                  <a:cubicBezTo>
                    <a:pt x="305" y="185"/>
                    <a:pt x="308" y="186"/>
                    <a:pt x="311" y="186"/>
                  </a:cubicBezTo>
                  <a:cubicBezTo>
                    <a:pt x="318" y="186"/>
                    <a:pt x="324" y="183"/>
                    <a:pt x="328" y="177"/>
                  </a:cubicBezTo>
                  <a:cubicBezTo>
                    <a:pt x="330" y="173"/>
                    <a:pt x="331" y="168"/>
                    <a:pt x="330" y="164"/>
                  </a:cubicBezTo>
                  <a:cubicBezTo>
                    <a:pt x="332" y="165"/>
                    <a:pt x="335" y="165"/>
                    <a:pt x="337" y="165"/>
                  </a:cubicBezTo>
                  <a:cubicBezTo>
                    <a:pt x="344" y="165"/>
                    <a:pt x="350" y="162"/>
                    <a:pt x="353" y="156"/>
                  </a:cubicBezTo>
                  <a:cubicBezTo>
                    <a:pt x="353" y="156"/>
                    <a:pt x="353" y="156"/>
                    <a:pt x="354" y="156"/>
                  </a:cubicBezTo>
                  <a:cubicBezTo>
                    <a:pt x="354" y="158"/>
                    <a:pt x="354" y="158"/>
                    <a:pt x="354" y="158"/>
                  </a:cubicBezTo>
                  <a:cubicBezTo>
                    <a:pt x="355" y="159"/>
                    <a:pt x="356" y="160"/>
                    <a:pt x="358" y="160"/>
                  </a:cubicBezTo>
                  <a:cubicBezTo>
                    <a:pt x="358" y="160"/>
                    <a:pt x="359" y="160"/>
                    <a:pt x="359" y="160"/>
                  </a:cubicBezTo>
                  <a:cubicBezTo>
                    <a:pt x="439" y="137"/>
                    <a:pt x="439" y="137"/>
                    <a:pt x="439" y="137"/>
                  </a:cubicBezTo>
                  <a:cubicBezTo>
                    <a:pt x="440" y="137"/>
                    <a:pt x="441" y="136"/>
                    <a:pt x="441" y="136"/>
                  </a:cubicBezTo>
                  <a:cubicBezTo>
                    <a:pt x="442" y="135"/>
                    <a:pt x="442" y="134"/>
                    <a:pt x="442" y="132"/>
                  </a:cubicBezTo>
                  <a:close/>
                  <a:moveTo>
                    <a:pt x="67" y="142"/>
                  </a:moveTo>
                  <a:cubicBezTo>
                    <a:pt x="60" y="142"/>
                    <a:pt x="54" y="136"/>
                    <a:pt x="54" y="129"/>
                  </a:cubicBezTo>
                  <a:cubicBezTo>
                    <a:pt x="54" y="121"/>
                    <a:pt x="60" y="115"/>
                    <a:pt x="67" y="115"/>
                  </a:cubicBezTo>
                  <a:cubicBezTo>
                    <a:pt x="75" y="115"/>
                    <a:pt x="81" y="121"/>
                    <a:pt x="81" y="129"/>
                  </a:cubicBezTo>
                  <a:cubicBezTo>
                    <a:pt x="81" y="136"/>
                    <a:pt x="75" y="142"/>
                    <a:pt x="67" y="142"/>
                  </a:cubicBezTo>
                  <a:close/>
                  <a:moveTo>
                    <a:pt x="166" y="49"/>
                  </a:moveTo>
                  <a:cubicBezTo>
                    <a:pt x="173" y="42"/>
                    <a:pt x="173" y="42"/>
                    <a:pt x="173" y="42"/>
                  </a:cubicBezTo>
                  <a:cubicBezTo>
                    <a:pt x="183" y="33"/>
                    <a:pt x="183" y="33"/>
                    <a:pt x="183" y="33"/>
                  </a:cubicBezTo>
                  <a:cubicBezTo>
                    <a:pt x="240" y="34"/>
                    <a:pt x="240" y="34"/>
                    <a:pt x="240" y="34"/>
                  </a:cubicBezTo>
                  <a:cubicBezTo>
                    <a:pt x="280" y="54"/>
                    <a:pt x="280" y="54"/>
                    <a:pt x="280" y="54"/>
                  </a:cubicBezTo>
                  <a:cubicBezTo>
                    <a:pt x="280" y="55"/>
                    <a:pt x="281" y="55"/>
                    <a:pt x="282" y="55"/>
                  </a:cubicBezTo>
                  <a:cubicBezTo>
                    <a:pt x="324" y="55"/>
                    <a:pt x="324" y="55"/>
                    <a:pt x="324" y="55"/>
                  </a:cubicBezTo>
                  <a:cubicBezTo>
                    <a:pt x="345" y="128"/>
                    <a:pt x="345" y="128"/>
                    <a:pt x="345" y="128"/>
                  </a:cubicBezTo>
                  <a:cubicBezTo>
                    <a:pt x="270" y="85"/>
                    <a:pt x="270" y="85"/>
                    <a:pt x="270" y="85"/>
                  </a:cubicBezTo>
                  <a:cubicBezTo>
                    <a:pt x="223" y="58"/>
                    <a:pt x="223" y="58"/>
                    <a:pt x="223" y="58"/>
                  </a:cubicBezTo>
                  <a:cubicBezTo>
                    <a:pt x="223" y="57"/>
                    <a:pt x="222" y="57"/>
                    <a:pt x="222" y="57"/>
                  </a:cubicBezTo>
                  <a:cubicBezTo>
                    <a:pt x="199" y="56"/>
                    <a:pt x="199" y="56"/>
                    <a:pt x="199" y="56"/>
                  </a:cubicBezTo>
                  <a:cubicBezTo>
                    <a:pt x="199" y="56"/>
                    <a:pt x="199" y="56"/>
                    <a:pt x="199" y="56"/>
                  </a:cubicBezTo>
                  <a:cubicBezTo>
                    <a:pt x="199" y="56"/>
                    <a:pt x="198" y="57"/>
                    <a:pt x="198" y="57"/>
                  </a:cubicBezTo>
                  <a:cubicBezTo>
                    <a:pt x="197" y="57"/>
                    <a:pt x="197" y="57"/>
                    <a:pt x="196" y="57"/>
                  </a:cubicBezTo>
                  <a:cubicBezTo>
                    <a:pt x="171" y="80"/>
                    <a:pt x="171" y="80"/>
                    <a:pt x="171" y="80"/>
                  </a:cubicBezTo>
                  <a:cubicBezTo>
                    <a:pt x="171" y="80"/>
                    <a:pt x="171" y="80"/>
                    <a:pt x="171" y="80"/>
                  </a:cubicBezTo>
                  <a:cubicBezTo>
                    <a:pt x="171" y="80"/>
                    <a:pt x="171" y="80"/>
                    <a:pt x="171" y="80"/>
                  </a:cubicBezTo>
                  <a:cubicBezTo>
                    <a:pt x="165" y="85"/>
                    <a:pt x="157" y="85"/>
                    <a:pt x="152" y="79"/>
                  </a:cubicBezTo>
                  <a:cubicBezTo>
                    <a:pt x="147" y="74"/>
                    <a:pt x="147" y="65"/>
                    <a:pt x="153" y="60"/>
                  </a:cubicBezTo>
                  <a:cubicBezTo>
                    <a:pt x="153" y="60"/>
                    <a:pt x="153" y="60"/>
                    <a:pt x="153" y="60"/>
                  </a:cubicBezTo>
                  <a:cubicBezTo>
                    <a:pt x="153" y="60"/>
                    <a:pt x="153" y="60"/>
                    <a:pt x="153" y="60"/>
                  </a:cubicBezTo>
                  <a:lnTo>
                    <a:pt x="166" y="49"/>
                  </a:lnTo>
                  <a:close/>
                  <a:moveTo>
                    <a:pt x="129" y="146"/>
                  </a:moveTo>
                  <a:cubicBezTo>
                    <a:pt x="129" y="146"/>
                    <a:pt x="129" y="146"/>
                    <a:pt x="129" y="146"/>
                  </a:cubicBezTo>
                  <a:cubicBezTo>
                    <a:pt x="129" y="146"/>
                    <a:pt x="129" y="147"/>
                    <a:pt x="129" y="147"/>
                  </a:cubicBezTo>
                  <a:cubicBezTo>
                    <a:pt x="128" y="151"/>
                    <a:pt x="128" y="151"/>
                    <a:pt x="128" y="151"/>
                  </a:cubicBezTo>
                  <a:cubicBezTo>
                    <a:pt x="127" y="155"/>
                    <a:pt x="127" y="155"/>
                    <a:pt x="127" y="155"/>
                  </a:cubicBezTo>
                  <a:cubicBezTo>
                    <a:pt x="127" y="155"/>
                    <a:pt x="127" y="155"/>
                    <a:pt x="127" y="155"/>
                  </a:cubicBezTo>
                  <a:cubicBezTo>
                    <a:pt x="127" y="155"/>
                    <a:pt x="127" y="156"/>
                    <a:pt x="127" y="156"/>
                  </a:cubicBezTo>
                  <a:cubicBezTo>
                    <a:pt x="126" y="157"/>
                    <a:pt x="126" y="158"/>
                    <a:pt x="125" y="159"/>
                  </a:cubicBezTo>
                  <a:cubicBezTo>
                    <a:pt x="122" y="163"/>
                    <a:pt x="117" y="165"/>
                    <a:pt x="112" y="164"/>
                  </a:cubicBezTo>
                  <a:cubicBezTo>
                    <a:pt x="108" y="162"/>
                    <a:pt x="105" y="159"/>
                    <a:pt x="104" y="155"/>
                  </a:cubicBezTo>
                  <a:cubicBezTo>
                    <a:pt x="103" y="153"/>
                    <a:pt x="103" y="151"/>
                    <a:pt x="104" y="149"/>
                  </a:cubicBezTo>
                  <a:cubicBezTo>
                    <a:pt x="104" y="149"/>
                    <a:pt x="104" y="149"/>
                    <a:pt x="104" y="149"/>
                  </a:cubicBezTo>
                  <a:cubicBezTo>
                    <a:pt x="104" y="149"/>
                    <a:pt x="104" y="148"/>
                    <a:pt x="104" y="148"/>
                  </a:cubicBezTo>
                  <a:cubicBezTo>
                    <a:pt x="104" y="147"/>
                    <a:pt x="104" y="147"/>
                    <a:pt x="104" y="147"/>
                  </a:cubicBezTo>
                  <a:cubicBezTo>
                    <a:pt x="106" y="140"/>
                    <a:pt x="106" y="140"/>
                    <a:pt x="106" y="140"/>
                  </a:cubicBezTo>
                  <a:cubicBezTo>
                    <a:pt x="106" y="140"/>
                    <a:pt x="106" y="140"/>
                    <a:pt x="106" y="140"/>
                  </a:cubicBezTo>
                  <a:cubicBezTo>
                    <a:pt x="106" y="140"/>
                    <a:pt x="106" y="140"/>
                    <a:pt x="106" y="139"/>
                  </a:cubicBezTo>
                  <a:cubicBezTo>
                    <a:pt x="108" y="133"/>
                    <a:pt x="115" y="130"/>
                    <a:pt x="121" y="131"/>
                  </a:cubicBezTo>
                  <a:cubicBezTo>
                    <a:pt x="124" y="132"/>
                    <a:pt x="127" y="134"/>
                    <a:pt x="128" y="137"/>
                  </a:cubicBezTo>
                  <a:cubicBezTo>
                    <a:pt x="130" y="140"/>
                    <a:pt x="130" y="143"/>
                    <a:pt x="129" y="146"/>
                  </a:cubicBezTo>
                  <a:close/>
                  <a:moveTo>
                    <a:pt x="155" y="172"/>
                  </a:moveTo>
                  <a:cubicBezTo>
                    <a:pt x="154" y="175"/>
                    <a:pt x="154" y="175"/>
                    <a:pt x="154" y="175"/>
                  </a:cubicBezTo>
                  <a:cubicBezTo>
                    <a:pt x="154" y="176"/>
                    <a:pt x="154" y="176"/>
                    <a:pt x="154" y="176"/>
                  </a:cubicBezTo>
                  <a:cubicBezTo>
                    <a:pt x="154" y="176"/>
                    <a:pt x="154" y="176"/>
                    <a:pt x="154" y="176"/>
                  </a:cubicBezTo>
                  <a:cubicBezTo>
                    <a:pt x="152" y="182"/>
                    <a:pt x="146" y="186"/>
                    <a:pt x="139" y="184"/>
                  </a:cubicBezTo>
                  <a:cubicBezTo>
                    <a:pt x="136" y="183"/>
                    <a:pt x="134" y="181"/>
                    <a:pt x="132" y="179"/>
                  </a:cubicBezTo>
                  <a:cubicBezTo>
                    <a:pt x="131" y="176"/>
                    <a:pt x="130" y="173"/>
                    <a:pt x="131" y="170"/>
                  </a:cubicBezTo>
                  <a:cubicBezTo>
                    <a:pt x="131" y="170"/>
                    <a:pt x="131" y="169"/>
                    <a:pt x="131" y="169"/>
                  </a:cubicBezTo>
                  <a:cubicBezTo>
                    <a:pt x="131" y="169"/>
                    <a:pt x="131" y="169"/>
                    <a:pt x="131" y="169"/>
                  </a:cubicBezTo>
                  <a:cubicBezTo>
                    <a:pt x="134" y="160"/>
                    <a:pt x="134" y="160"/>
                    <a:pt x="134" y="160"/>
                  </a:cubicBezTo>
                  <a:cubicBezTo>
                    <a:pt x="136" y="153"/>
                    <a:pt x="136" y="153"/>
                    <a:pt x="136" y="153"/>
                  </a:cubicBezTo>
                  <a:cubicBezTo>
                    <a:pt x="138" y="147"/>
                    <a:pt x="138" y="147"/>
                    <a:pt x="138" y="147"/>
                  </a:cubicBezTo>
                  <a:cubicBezTo>
                    <a:pt x="138" y="147"/>
                    <a:pt x="138" y="146"/>
                    <a:pt x="138" y="146"/>
                  </a:cubicBezTo>
                  <a:cubicBezTo>
                    <a:pt x="138" y="146"/>
                    <a:pt x="138" y="146"/>
                    <a:pt x="138" y="146"/>
                  </a:cubicBezTo>
                  <a:cubicBezTo>
                    <a:pt x="140" y="140"/>
                    <a:pt x="147" y="136"/>
                    <a:pt x="153" y="138"/>
                  </a:cubicBezTo>
                  <a:cubicBezTo>
                    <a:pt x="156" y="139"/>
                    <a:pt x="158" y="141"/>
                    <a:pt x="160" y="144"/>
                  </a:cubicBezTo>
                  <a:cubicBezTo>
                    <a:pt x="161" y="146"/>
                    <a:pt x="162" y="149"/>
                    <a:pt x="161" y="152"/>
                  </a:cubicBezTo>
                  <a:cubicBezTo>
                    <a:pt x="161" y="153"/>
                    <a:pt x="161" y="153"/>
                    <a:pt x="161" y="153"/>
                  </a:cubicBezTo>
                  <a:cubicBezTo>
                    <a:pt x="161" y="153"/>
                    <a:pt x="161" y="153"/>
                    <a:pt x="161" y="153"/>
                  </a:cubicBezTo>
                  <a:cubicBezTo>
                    <a:pt x="158" y="164"/>
                    <a:pt x="158" y="164"/>
                    <a:pt x="158" y="164"/>
                  </a:cubicBezTo>
                  <a:lnTo>
                    <a:pt x="155" y="172"/>
                  </a:lnTo>
                  <a:close/>
                  <a:moveTo>
                    <a:pt x="187" y="181"/>
                  </a:moveTo>
                  <a:cubicBezTo>
                    <a:pt x="185" y="189"/>
                    <a:pt x="185" y="189"/>
                    <a:pt x="185" y="189"/>
                  </a:cubicBezTo>
                  <a:cubicBezTo>
                    <a:pt x="183" y="193"/>
                    <a:pt x="183" y="193"/>
                    <a:pt x="183" y="193"/>
                  </a:cubicBezTo>
                  <a:cubicBezTo>
                    <a:pt x="183" y="193"/>
                    <a:pt x="183" y="193"/>
                    <a:pt x="183" y="193"/>
                  </a:cubicBezTo>
                  <a:cubicBezTo>
                    <a:pt x="183" y="193"/>
                    <a:pt x="183" y="194"/>
                    <a:pt x="183" y="194"/>
                  </a:cubicBezTo>
                  <a:cubicBezTo>
                    <a:pt x="181" y="200"/>
                    <a:pt x="175" y="203"/>
                    <a:pt x="168" y="202"/>
                  </a:cubicBezTo>
                  <a:cubicBezTo>
                    <a:pt x="165" y="201"/>
                    <a:pt x="163" y="199"/>
                    <a:pt x="161" y="196"/>
                  </a:cubicBezTo>
                  <a:cubicBezTo>
                    <a:pt x="160" y="193"/>
                    <a:pt x="159" y="190"/>
                    <a:pt x="160" y="187"/>
                  </a:cubicBezTo>
                  <a:cubicBezTo>
                    <a:pt x="160" y="187"/>
                    <a:pt x="160" y="187"/>
                    <a:pt x="160" y="187"/>
                  </a:cubicBezTo>
                  <a:cubicBezTo>
                    <a:pt x="160" y="186"/>
                    <a:pt x="160" y="186"/>
                    <a:pt x="160" y="186"/>
                  </a:cubicBezTo>
                  <a:cubicBezTo>
                    <a:pt x="163" y="176"/>
                    <a:pt x="163" y="176"/>
                    <a:pt x="163" y="176"/>
                  </a:cubicBezTo>
                  <a:cubicBezTo>
                    <a:pt x="166" y="168"/>
                    <a:pt x="166" y="168"/>
                    <a:pt x="166" y="168"/>
                  </a:cubicBezTo>
                  <a:cubicBezTo>
                    <a:pt x="170" y="153"/>
                    <a:pt x="170" y="153"/>
                    <a:pt x="170" y="153"/>
                  </a:cubicBezTo>
                  <a:cubicBezTo>
                    <a:pt x="170" y="153"/>
                    <a:pt x="170" y="153"/>
                    <a:pt x="170" y="153"/>
                  </a:cubicBezTo>
                  <a:cubicBezTo>
                    <a:pt x="170" y="153"/>
                    <a:pt x="170" y="153"/>
                    <a:pt x="170" y="153"/>
                  </a:cubicBezTo>
                  <a:cubicBezTo>
                    <a:pt x="172" y="146"/>
                    <a:pt x="179" y="143"/>
                    <a:pt x="185" y="145"/>
                  </a:cubicBezTo>
                  <a:cubicBezTo>
                    <a:pt x="191" y="146"/>
                    <a:pt x="195" y="153"/>
                    <a:pt x="193" y="159"/>
                  </a:cubicBezTo>
                  <a:cubicBezTo>
                    <a:pt x="193" y="159"/>
                    <a:pt x="193" y="159"/>
                    <a:pt x="193" y="159"/>
                  </a:cubicBezTo>
                  <a:cubicBezTo>
                    <a:pt x="193" y="160"/>
                    <a:pt x="193" y="160"/>
                    <a:pt x="193" y="160"/>
                  </a:cubicBezTo>
                  <a:lnTo>
                    <a:pt x="187" y="181"/>
                  </a:lnTo>
                  <a:close/>
                  <a:moveTo>
                    <a:pt x="221" y="176"/>
                  </a:moveTo>
                  <a:cubicBezTo>
                    <a:pt x="221" y="176"/>
                    <a:pt x="221" y="177"/>
                    <a:pt x="221" y="177"/>
                  </a:cubicBezTo>
                  <a:cubicBezTo>
                    <a:pt x="221" y="177"/>
                    <a:pt x="221" y="177"/>
                    <a:pt x="221" y="177"/>
                  </a:cubicBezTo>
                  <a:cubicBezTo>
                    <a:pt x="215" y="198"/>
                    <a:pt x="215" y="198"/>
                    <a:pt x="215" y="198"/>
                  </a:cubicBezTo>
                  <a:cubicBezTo>
                    <a:pt x="214" y="203"/>
                    <a:pt x="214" y="203"/>
                    <a:pt x="214" y="203"/>
                  </a:cubicBezTo>
                  <a:cubicBezTo>
                    <a:pt x="214" y="203"/>
                    <a:pt x="214" y="203"/>
                    <a:pt x="214" y="203"/>
                  </a:cubicBezTo>
                  <a:cubicBezTo>
                    <a:pt x="214" y="203"/>
                    <a:pt x="214" y="203"/>
                    <a:pt x="214" y="204"/>
                  </a:cubicBezTo>
                  <a:cubicBezTo>
                    <a:pt x="213" y="204"/>
                    <a:pt x="213" y="205"/>
                    <a:pt x="213" y="205"/>
                  </a:cubicBezTo>
                  <a:cubicBezTo>
                    <a:pt x="210" y="210"/>
                    <a:pt x="204" y="213"/>
                    <a:pt x="199" y="212"/>
                  </a:cubicBezTo>
                  <a:cubicBezTo>
                    <a:pt x="193" y="210"/>
                    <a:pt x="189" y="203"/>
                    <a:pt x="191" y="197"/>
                  </a:cubicBezTo>
                  <a:cubicBezTo>
                    <a:pt x="191" y="197"/>
                    <a:pt x="191" y="197"/>
                    <a:pt x="191" y="197"/>
                  </a:cubicBezTo>
                  <a:cubicBezTo>
                    <a:pt x="191" y="196"/>
                    <a:pt x="191" y="196"/>
                    <a:pt x="191" y="196"/>
                  </a:cubicBezTo>
                  <a:cubicBezTo>
                    <a:pt x="192" y="193"/>
                    <a:pt x="192" y="193"/>
                    <a:pt x="192" y="193"/>
                  </a:cubicBezTo>
                  <a:cubicBezTo>
                    <a:pt x="194" y="185"/>
                    <a:pt x="194" y="185"/>
                    <a:pt x="194" y="185"/>
                  </a:cubicBezTo>
                  <a:cubicBezTo>
                    <a:pt x="198" y="170"/>
                    <a:pt x="198" y="170"/>
                    <a:pt x="198" y="170"/>
                  </a:cubicBezTo>
                  <a:cubicBezTo>
                    <a:pt x="198" y="170"/>
                    <a:pt x="198" y="170"/>
                    <a:pt x="198" y="170"/>
                  </a:cubicBezTo>
                  <a:cubicBezTo>
                    <a:pt x="198" y="170"/>
                    <a:pt x="198" y="170"/>
                    <a:pt x="198" y="170"/>
                  </a:cubicBezTo>
                  <a:cubicBezTo>
                    <a:pt x="200" y="164"/>
                    <a:pt x="207" y="160"/>
                    <a:pt x="213" y="162"/>
                  </a:cubicBezTo>
                  <a:cubicBezTo>
                    <a:pt x="216" y="163"/>
                    <a:pt x="219" y="165"/>
                    <a:pt x="220" y="167"/>
                  </a:cubicBezTo>
                  <a:cubicBezTo>
                    <a:pt x="222" y="170"/>
                    <a:pt x="222" y="173"/>
                    <a:pt x="221" y="176"/>
                  </a:cubicBezTo>
                  <a:close/>
                  <a:moveTo>
                    <a:pt x="261" y="212"/>
                  </a:moveTo>
                  <a:cubicBezTo>
                    <a:pt x="258" y="217"/>
                    <a:pt x="251" y="219"/>
                    <a:pt x="246" y="216"/>
                  </a:cubicBezTo>
                  <a:cubicBezTo>
                    <a:pt x="246" y="216"/>
                    <a:pt x="246" y="216"/>
                    <a:pt x="246" y="216"/>
                  </a:cubicBezTo>
                  <a:cubicBezTo>
                    <a:pt x="246" y="215"/>
                    <a:pt x="245" y="215"/>
                    <a:pt x="245" y="215"/>
                  </a:cubicBezTo>
                  <a:cubicBezTo>
                    <a:pt x="222" y="202"/>
                    <a:pt x="222" y="202"/>
                    <a:pt x="222" y="202"/>
                  </a:cubicBezTo>
                  <a:cubicBezTo>
                    <a:pt x="229" y="180"/>
                    <a:pt x="229" y="180"/>
                    <a:pt x="229" y="180"/>
                  </a:cubicBezTo>
                  <a:cubicBezTo>
                    <a:pt x="257" y="196"/>
                    <a:pt x="257" y="196"/>
                    <a:pt x="257" y="196"/>
                  </a:cubicBezTo>
                  <a:cubicBezTo>
                    <a:pt x="257" y="196"/>
                    <a:pt x="257" y="196"/>
                    <a:pt x="257" y="196"/>
                  </a:cubicBezTo>
                  <a:cubicBezTo>
                    <a:pt x="257" y="196"/>
                    <a:pt x="257" y="196"/>
                    <a:pt x="257" y="196"/>
                  </a:cubicBezTo>
                  <a:cubicBezTo>
                    <a:pt x="262" y="200"/>
                    <a:pt x="264" y="206"/>
                    <a:pt x="261" y="212"/>
                  </a:cubicBezTo>
                  <a:close/>
                  <a:moveTo>
                    <a:pt x="347" y="152"/>
                  </a:moveTo>
                  <a:cubicBezTo>
                    <a:pt x="345" y="155"/>
                    <a:pt x="341" y="157"/>
                    <a:pt x="337" y="157"/>
                  </a:cubicBezTo>
                  <a:cubicBezTo>
                    <a:pt x="335" y="157"/>
                    <a:pt x="333" y="157"/>
                    <a:pt x="332" y="156"/>
                  </a:cubicBezTo>
                  <a:cubicBezTo>
                    <a:pt x="331" y="156"/>
                    <a:pt x="331" y="156"/>
                    <a:pt x="331" y="156"/>
                  </a:cubicBezTo>
                  <a:cubicBezTo>
                    <a:pt x="331" y="156"/>
                    <a:pt x="331" y="155"/>
                    <a:pt x="331" y="155"/>
                  </a:cubicBezTo>
                  <a:cubicBezTo>
                    <a:pt x="256" y="111"/>
                    <a:pt x="256" y="111"/>
                    <a:pt x="256" y="111"/>
                  </a:cubicBezTo>
                  <a:cubicBezTo>
                    <a:pt x="255" y="111"/>
                    <a:pt x="254" y="111"/>
                    <a:pt x="253" y="111"/>
                  </a:cubicBezTo>
                  <a:cubicBezTo>
                    <a:pt x="252" y="111"/>
                    <a:pt x="251" y="112"/>
                    <a:pt x="250" y="113"/>
                  </a:cubicBezTo>
                  <a:cubicBezTo>
                    <a:pt x="250" y="114"/>
                    <a:pt x="250" y="114"/>
                    <a:pt x="250" y="114"/>
                  </a:cubicBezTo>
                  <a:cubicBezTo>
                    <a:pt x="249" y="116"/>
                    <a:pt x="250" y="118"/>
                    <a:pt x="252" y="119"/>
                  </a:cubicBezTo>
                  <a:cubicBezTo>
                    <a:pt x="316" y="157"/>
                    <a:pt x="316" y="157"/>
                    <a:pt x="316" y="157"/>
                  </a:cubicBezTo>
                  <a:cubicBezTo>
                    <a:pt x="316" y="157"/>
                    <a:pt x="317" y="157"/>
                    <a:pt x="317" y="157"/>
                  </a:cubicBezTo>
                  <a:cubicBezTo>
                    <a:pt x="317" y="158"/>
                    <a:pt x="317" y="158"/>
                    <a:pt x="317" y="158"/>
                  </a:cubicBezTo>
                  <a:cubicBezTo>
                    <a:pt x="320" y="159"/>
                    <a:pt x="321" y="162"/>
                    <a:pt x="322" y="164"/>
                  </a:cubicBezTo>
                  <a:cubicBezTo>
                    <a:pt x="323" y="167"/>
                    <a:pt x="322" y="170"/>
                    <a:pt x="321" y="173"/>
                  </a:cubicBezTo>
                  <a:cubicBezTo>
                    <a:pt x="318" y="178"/>
                    <a:pt x="311" y="180"/>
                    <a:pt x="306" y="177"/>
                  </a:cubicBezTo>
                  <a:cubicBezTo>
                    <a:pt x="306" y="177"/>
                    <a:pt x="306" y="177"/>
                    <a:pt x="305" y="177"/>
                  </a:cubicBezTo>
                  <a:cubicBezTo>
                    <a:pt x="305" y="177"/>
                    <a:pt x="305" y="176"/>
                    <a:pt x="305" y="176"/>
                  </a:cubicBezTo>
                  <a:cubicBezTo>
                    <a:pt x="244" y="140"/>
                    <a:pt x="244" y="140"/>
                    <a:pt x="244" y="140"/>
                  </a:cubicBezTo>
                  <a:cubicBezTo>
                    <a:pt x="243" y="140"/>
                    <a:pt x="242" y="140"/>
                    <a:pt x="241" y="140"/>
                  </a:cubicBezTo>
                  <a:cubicBezTo>
                    <a:pt x="240" y="140"/>
                    <a:pt x="239" y="141"/>
                    <a:pt x="238" y="142"/>
                  </a:cubicBezTo>
                  <a:cubicBezTo>
                    <a:pt x="238" y="144"/>
                    <a:pt x="238" y="144"/>
                    <a:pt x="238" y="144"/>
                  </a:cubicBezTo>
                  <a:cubicBezTo>
                    <a:pt x="237" y="146"/>
                    <a:pt x="238" y="148"/>
                    <a:pt x="239" y="149"/>
                  </a:cubicBezTo>
                  <a:cubicBezTo>
                    <a:pt x="287" y="177"/>
                    <a:pt x="287" y="177"/>
                    <a:pt x="287" y="177"/>
                  </a:cubicBezTo>
                  <a:cubicBezTo>
                    <a:pt x="287" y="177"/>
                    <a:pt x="288" y="177"/>
                    <a:pt x="288" y="177"/>
                  </a:cubicBezTo>
                  <a:cubicBezTo>
                    <a:pt x="288" y="178"/>
                    <a:pt x="288" y="178"/>
                    <a:pt x="288" y="178"/>
                  </a:cubicBezTo>
                  <a:cubicBezTo>
                    <a:pt x="293" y="181"/>
                    <a:pt x="295" y="187"/>
                    <a:pt x="292" y="193"/>
                  </a:cubicBezTo>
                  <a:cubicBezTo>
                    <a:pt x="289" y="198"/>
                    <a:pt x="282" y="200"/>
                    <a:pt x="277" y="197"/>
                  </a:cubicBezTo>
                  <a:cubicBezTo>
                    <a:pt x="276" y="197"/>
                    <a:pt x="276" y="197"/>
                    <a:pt x="276" y="197"/>
                  </a:cubicBezTo>
                  <a:cubicBezTo>
                    <a:pt x="276" y="196"/>
                    <a:pt x="276" y="196"/>
                    <a:pt x="276" y="196"/>
                  </a:cubicBezTo>
                  <a:cubicBezTo>
                    <a:pt x="231" y="170"/>
                    <a:pt x="231" y="170"/>
                    <a:pt x="231" y="170"/>
                  </a:cubicBezTo>
                  <a:cubicBezTo>
                    <a:pt x="231" y="170"/>
                    <a:pt x="230" y="170"/>
                    <a:pt x="229" y="170"/>
                  </a:cubicBezTo>
                  <a:cubicBezTo>
                    <a:pt x="229" y="168"/>
                    <a:pt x="228" y="165"/>
                    <a:pt x="227" y="163"/>
                  </a:cubicBezTo>
                  <a:cubicBezTo>
                    <a:pt x="225" y="159"/>
                    <a:pt x="221" y="155"/>
                    <a:pt x="215" y="154"/>
                  </a:cubicBezTo>
                  <a:cubicBezTo>
                    <a:pt x="211" y="153"/>
                    <a:pt x="206" y="153"/>
                    <a:pt x="201" y="155"/>
                  </a:cubicBezTo>
                  <a:cubicBezTo>
                    <a:pt x="201" y="147"/>
                    <a:pt x="195" y="139"/>
                    <a:pt x="187" y="137"/>
                  </a:cubicBezTo>
                  <a:cubicBezTo>
                    <a:pt x="180" y="135"/>
                    <a:pt x="173" y="137"/>
                    <a:pt x="168" y="142"/>
                  </a:cubicBezTo>
                  <a:cubicBezTo>
                    <a:pt x="168" y="141"/>
                    <a:pt x="167" y="140"/>
                    <a:pt x="167" y="140"/>
                  </a:cubicBezTo>
                  <a:cubicBezTo>
                    <a:pt x="164" y="135"/>
                    <a:pt x="160" y="132"/>
                    <a:pt x="155" y="130"/>
                  </a:cubicBezTo>
                  <a:cubicBezTo>
                    <a:pt x="148" y="128"/>
                    <a:pt x="141" y="130"/>
                    <a:pt x="136" y="135"/>
                  </a:cubicBezTo>
                  <a:cubicBezTo>
                    <a:pt x="136" y="134"/>
                    <a:pt x="136" y="134"/>
                    <a:pt x="135" y="133"/>
                  </a:cubicBezTo>
                  <a:cubicBezTo>
                    <a:pt x="133" y="129"/>
                    <a:pt x="129" y="125"/>
                    <a:pt x="123" y="124"/>
                  </a:cubicBezTo>
                  <a:cubicBezTo>
                    <a:pt x="122" y="123"/>
                    <a:pt x="120" y="123"/>
                    <a:pt x="118" y="123"/>
                  </a:cubicBezTo>
                  <a:cubicBezTo>
                    <a:pt x="109" y="123"/>
                    <a:pt x="101" y="129"/>
                    <a:pt x="99" y="137"/>
                  </a:cubicBezTo>
                  <a:cubicBezTo>
                    <a:pt x="99" y="137"/>
                    <a:pt x="99" y="137"/>
                    <a:pt x="99" y="137"/>
                  </a:cubicBezTo>
                  <a:cubicBezTo>
                    <a:pt x="99" y="138"/>
                    <a:pt x="99" y="138"/>
                    <a:pt x="99" y="138"/>
                  </a:cubicBezTo>
                  <a:cubicBezTo>
                    <a:pt x="98" y="140"/>
                    <a:pt x="98" y="140"/>
                    <a:pt x="98" y="140"/>
                  </a:cubicBezTo>
                  <a:cubicBezTo>
                    <a:pt x="95" y="136"/>
                    <a:pt x="95" y="136"/>
                    <a:pt x="95" y="136"/>
                  </a:cubicBezTo>
                  <a:cubicBezTo>
                    <a:pt x="125" y="60"/>
                    <a:pt x="125" y="60"/>
                    <a:pt x="125" y="60"/>
                  </a:cubicBezTo>
                  <a:cubicBezTo>
                    <a:pt x="154" y="49"/>
                    <a:pt x="154" y="49"/>
                    <a:pt x="154" y="49"/>
                  </a:cubicBezTo>
                  <a:cubicBezTo>
                    <a:pt x="148" y="54"/>
                    <a:pt x="148" y="54"/>
                    <a:pt x="148" y="54"/>
                  </a:cubicBezTo>
                  <a:cubicBezTo>
                    <a:pt x="148" y="54"/>
                    <a:pt x="147" y="54"/>
                    <a:pt x="147" y="54"/>
                  </a:cubicBezTo>
                  <a:cubicBezTo>
                    <a:pt x="147" y="54"/>
                    <a:pt x="147" y="54"/>
                    <a:pt x="147" y="54"/>
                  </a:cubicBezTo>
                  <a:cubicBezTo>
                    <a:pt x="139" y="62"/>
                    <a:pt x="138" y="76"/>
                    <a:pt x="146" y="85"/>
                  </a:cubicBezTo>
                  <a:cubicBezTo>
                    <a:pt x="150" y="89"/>
                    <a:pt x="156" y="92"/>
                    <a:pt x="162" y="92"/>
                  </a:cubicBezTo>
                  <a:cubicBezTo>
                    <a:pt x="167" y="92"/>
                    <a:pt x="172" y="90"/>
                    <a:pt x="176" y="86"/>
                  </a:cubicBezTo>
                  <a:cubicBezTo>
                    <a:pt x="176" y="86"/>
                    <a:pt x="176" y="86"/>
                    <a:pt x="176" y="86"/>
                  </a:cubicBezTo>
                  <a:cubicBezTo>
                    <a:pt x="176" y="86"/>
                    <a:pt x="176" y="86"/>
                    <a:pt x="176" y="86"/>
                  </a:cubicBezTo>
                  <a:cubicBezTo>
                    <a:pt x="200" y="64"/>
                    <a:pt x="200" y="64"/>
                    <a:pt x="200" y="64"/>
                  </a:cubicBezTo>
                  <a:cubicBezTo>
                    <a:pt x="220" y="65"/>
                    <a:pt x="220" y="65"/>
                    <a:pt x="220" y="65"/>
                  </a:cubicBezTo>
                  <a:cubicBezTo>
                    <a:pt x="266" y="92"/>
                    <a:pt x="266" y="92"/>
                    <a:pt x="266" y="92"/>
                  </a:cubicBezTo>
                  <a:cubicBezTo>
                    <a:pt x="342" y="136"/>
                    <a:pt x="342" y="136"/>
                    <a:pt x="342" y="136"/>
                  </a:cubicBezTo>
                  <a:cubicBezTo>
                    <a:pt x="342" y="136"/>
                    <a:pt x="342" y="136"/>
                    <a:pt x="343" y="136"/>
                  </a:cubicBezTo>
                  <a:cubicBezTo>
                    <a:pt x="343" y="137"/>
                    <a:pt x="343" y="137"/>
                    <a:pt x="343" y="137"/>
                  </a:cubicBezTo>
                  <a:cubicBezTo>
                    <a:pt x="348" y="140"/>
                    <a:pt x="350" y="147"/>
                    <a:pt x="347" y="152"/>
                  </a:cubicBezTo>
                  <a:close/>
                  <a:moveTo>
                    <a:pt x="375" y="142"/>
                  </a:moveTo>
                  <a:cubicBezTo>
                    <a:pt x="368" y="142"/>
                    <a:pt x="362" y="136"/>
                    <a:pt x="362" y="129"/>
                  </a:cubicBezTo>
                  <a:cubicBezTo>
                    <a:pt x="362" y="121"/>
                    <a:pt x="368" y="115"/>
                    <a:pt x="375" y="115"/>
                  </a:cubicBezTo>
                  <a:cubicBezTo>
                    <a:pt x="382" y="115"/>
                    <a:pt x="388" y="121"/>
                    <a:pt x="388" y="129"/>
                  </a:cubicBezTo>
                  <a:cubicBezTo>
                    <a:pt x="388" y="136"/>
                    <a:pt x="382" y="142"/>
                    <a:pt x="375" y="1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08" name="Icon"/>
            <p:cNvSpPr>
              <a:spLocks noChangeAspect="1" noEditPoints="1"/>
            </p:cNvSpPr>
            <p:nvPr/>
          </p:nvSpPr>
          <p:spPr bwMode="auto">
            <a:xfrm>
              <a:off x="10721091" y="6489479"/>
              <a:ext cx="438535" cy="368203"/>
            </a:xfrm>
            <a:custGeom>
              <a:avLst/>
              <a:gdLst>
                <a:gd name="T0" fmla="*/ 301 w 311"/>
                <a:gd name="T1" fmla="*/ 176 h 261"/>
                <a:gd name="T2" fmla="*/ 262 w 311"/>
                <a:gd name="T3" fmla="*/ 82 h 261"/>
                <a:gd name="T4" fmla="*/ 287 w 311"/>
                <a:gd name="T5" fmla="*/ 68 h 261"/>
                <a:gd name="T6" fmla="*/ 287 w 311"/>
                <a:gd name="T7" fmla="*/ 60 h 261"/>
                <a:gd name="T8" fmla="*/ 279 w 311"/>
                <a:gd name="T9" fmla="*/ 60 h 261"/>
                <a:gd name="T10" fmla="*/ 237 w 311"/>
                <a:gd name="T11" fmla="*/ 60 h 261"/>
                <a:gd name="T12" fmla="*/ 235 w 311"/>
                <a:gd name="T13" fmla="*/ 58 h 261"/>
                <a:gd name="T14" fmla="*/ 161 w 311"/>
                <a:gd name="T15" fmla="*/ 25 h 261"/>
                <a:gd name="T16" fmla="*/ 169 w 311"/>
                <a:gd name="T17" fmla="*/ 13 h 261"/>
                <a:gd name="T18" fmla="*/ 155 w 311"/>
                <a:gd name="T19" fmla="*/ 0 h 261"/>
                <a:gd name="T20" fmla="*/ 142 w 311"/>
                <a:gd name="T21" fmla="*/ 13 h 261"/>
                <a:gd name="T22" fmla="*/ 149 w 311"/>
                <a:gd name="T23" fmla="*/ 25 h 261"/>
                <a:gd name="T24" fmla="*/ 76 w 311"/>
                <a:gd name="T25" fmla="*/ 58 h 261"/>
                <a:gd name="T26" fmla="*/ 74 w 311"/>
                <a:gd name="T27" fmla="*/ 60 h 261"/>
                <a:gd name="T28" fmla="*/ 32 w 311"/>
                <a:gd name="T29" fmla="*/ 60 h 261"/>
                <a:gd name="T30" fmla="*/ 24 w 311"/>
                <a:gd name="T31" fmla="*/ 60 h 261"/>
                <a:gd name="T32" fmla="*/ 24 w 311"/>
                <a:gd name="T33" fmla="*/ 68 h 261"/>
                <a:gd name="T34" fmla="*/ 49 w 311"/>
                <a:gd name="T35" fmla="*/ 82 h 261"/>
                <a:gd name="T36" fmla="*/ 10 w 311"/>
                <a:gd name="T37" fmla="*/ 176 h 261"/>
                <a:gd name="T38" fmla="*/ 0 w 311"/>
                <a:gd name="T39" fmla="*/ 176 h 261"/>
                <a:gd name="T40" fmla="*/ 52 w 311"/>
                <a:gd name="T41" fmla="*/ 208 h 261"/>
                <a:gd name="T42" fmla="*/ 104 w 311"/>
                <a:gd name="T43" fmla="*/ 176 h 261"/>
                <a:gd name="T44" fmla="*/ 93 w 311"/>
                <a:gd name="T45" fmla="*/ 176 h 261"/>
                <a:gd name="T46" fmla="*/ 55 w 311"/>
                <a:gd name="T47" fmla="*/ 82 h 261"/>
                <a:gd name="T48" fmla="*/ 81 w 311"/>
                <a:gd name="T49" fmla="*/ 68 h 261"/>
                <a:gd name="T50" fmla="*/ 84 w 311"/>
                <a:gd name="T51" fmla="*/ 65 h 261"/>
                <a:gd name="T52" fmla="*/ 146 w 311"/>
                <a:gd name="T53" fmla="*/ 36 h 261"/>
                <a:gd name="T54" fmla="*/ 146 w 311"/>
                <a:gd name="T55" fmla="*/ 225 h 261"/>
                <a:gd name="T56" fmla="*/ 122 w 311"/>
                <a:gd name="T57" fmla="*/ 225 h 261"/>
                <a:gd name="T58" fmla="*/ 122 w 311"/>
                <a:gd name="T59" fmla="*/ 233 h 261"/>
                <a:gd name="T60" fmla="*/ 101 w 311"/>
                <a:gd name="T61" fmla="*/ 233 h 261"/>
                <a:gd name="T62" fmla="*/ 101 w 311"/>
                <a:gd name="T63" fmla="*/ 245 h 261"/>
                <a:gd name="T64" fmla="*/ 78 w 311"/>
                <a:gd name="T65" fmla="*/ 245 h 261"/>
                <a:gd name="T66" fmla="*/ 78 w 311"/>
                <a:gd name="T67" fmla="*/ 261 h 261"/>
                <a:gd name="T68" fmla="*/ 233 w 311"/>
                <a:gd name="T69" fmla="*/ 261 h 261"/>
                <a:gd name="T70" fmla="*/ 233 w 311"/>
                <a:gd name="T71" fmla="*/ 245 h 261"/>
                <a:gd name="T72" fmla="*/ 210 w 311"/>
                <a:gd name="T73" fmla="*/ 245 h 261"/>
                <a:gd name="T74" fmla="*/ 210 w 311"/>
                <a:gd name="T75" fmla="*/ 233 h 261"/>
                <a:gd name="T76" fmla="*/ 189 w 311"/>
                <a:gd name="T77" fmla="*/ 233 h 261"/>
                <a:gd name="T78" fmla="*/ 189 w 311"/>
                <a:gd name="T79" fmla="*/ 225 h 261"/>
                <a:gd name="T80" fmla="*/ 165 w 311"/>
                <a:gd name="T81" fmla="*/ 225 h 261"/>
                <a:gd name="T82" fmla="*/ 165 w 311"/>
                <a:gd name="T83" fmla="*/ 36 h 261"/>
                <a:gd name="T84" fmla="*/ 227 w 311"/>
                <a:gd name="T85" fmla="*/ 65 h 261"/>
                <a:gd name="T86" fmla="*/ 229 w 311"/>
                <a:gd name="T87" fmla="*/ 68 h 261"/>
                <a:gd name="T88" fmla="*/ 256 w 311"/>
                <a:gd name="T89" fmla="*/ 82 h 261"/>
                <a:gd name="T90" fmla="*/ 217 w 311"/>
                <a:gd name="T91" fmla="*/ 176 h 261"/>
                <a:gd name="T92" fmla="*/ 207 w 311"/>
                <a:gd name="T93" fmla="*/ 176 h 261"/>
                <a:gd name="T94" fmla="*/ 259 w 311"/>
                <a:gd name="T95" fmla="*/ 208 h 261"/>
                <a:gd name="T96" fmla="*/ 311 w 311"/>
                <a:gd name="T97" fmla="*/ 176 h 261"/>
                <a:gd name="T98" fmla="*/ 301 w 311"/>
                <a:gd name="T99" fmla="*/ 176 h 261"/>
                <a:gd name="T100" fmla="*/ 88 w 311"/>
                <a:gd name="T101" fmla="*/ 176 h 261"/>
                <a:gd name="T102" fmla="*/ 16 w 311"/>
                <a:gd name="T103" fmla="*/ 176 h 261"/>
                <a:gd name="T104" fmla="*/ 52 w 311"/>
                <a:gd name="T105" fmla="*/ 88 h 261"/>
                <a:gd name="T106" fmla="*/ 88 w 311"/>
                <a:gd name="T107" fmla="*/ 176 h 261"/>
                <a:gd name="T108" fmla="*/ 223 w 311"/>
                <a:gd name="T109" fmla="*/ 176 h 261"/>
                <a:gd name="T110" fmla="*/ 259 w 311"/>
                <a:gd name="T111" fmla="*/ 88 h 261"/>
                <a:gd name="T112" fmla="*/ 295 w 311"/>
                <a:gd name="T113" fmla="*/ 176 h 261"/>
                <a:gd name="T114" fmla="*/ 223 w 311"/>
                <a:gd name="T115" fmla="*/ 176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11" h="261">
                  <a:moveTo>
                    <a:pt x="301" y="176"/>
                  </a:moveTo>
                  <a:cubicBezTo>
                    <a:pt x="262" y="82"/>
                    <a:pt x="262" y="82"/>
                    <a:pt x="262" y="82"/>
                  </a:cubicBezTo>
                  <a:cubicBezTo>
                    <a:pt x="270" y="81"/>
                    <a:pt x="279" y="76"/>
                    <a:pt x="287" y="68"/>
                  </a:cubicBezTo>
                  <a:cubicBezTo>
                    <a:pt x="289" y="66"/>
                    <a:pt x="289" y="63"/>
                    <a:pt x="287" y="60"/>
                  </a:cubicBezTo>
                  <a:cubicBezTo>
                    <a:pt x="284" y="58"/>
                    <a:pt x="281" y="58"/>
                    <a:pt x="279" y="60"/>
                  </a:cubicBezTo>
                  <a:cubicBezTo>
                    <a:pt x="265" y="74"/>
                    <a:pt x="251" y="74"/>
                    <a:pt x="237" y="60"/>
                  </a:cubicBezTo>
                  <a:cubicBezTo>
                    <a:pt x="235" y="58"/>
                    <a:pt x="235" y="58"/>
                    <a:pt x="235" y="58"/>
                  </a:cubicBezTo>
                  <a:cubicBezTo>
                    <a:pt x="218" y="41"/>
                    <a:pt x="203" y="26"/>
                    <a:pt x="161" y="25"/>
                  </a:cubicBezTo>
                  <a:cubicBezTo>
                    <a:pt x="166" y="23"/>
                    <a:pt x="169" y="18"/>
                    <a:pt x="169" y="13"/>
                  </a:cubicBezTo>
                  <a:cubicBezTo>
                    <a:pt x="169" y="6"/>
                    <a:pt x="163" y="0"/>
                    <a:pt x="155" y="0"/>
                  </a:cubicBezTo>
                  <a:cubicBezTo>
                    <a:pt x="148" y="0"/>
                    <a:pt x="142" y="6"/>
                    <a:pt x="142" y="13"/>
                  </a:cubicBezTo>
                  <a:cubicBezTo>
                    <a:pt x="142" y="18"/>
                    <a:pt x="145" y="23"/>
                    <a:pt x="149" y="25"/>
                  </a:cubicBezTo>
                  <a:cubicBezTo>
                    <a:pt x="108" y="26"/>
                    <a:pt x="93" y="41"/>
                    <a:pt x="76" y="58"/>
                  </a:cubicBezTo>
                  <a:cubicBezTo>
                    <a:pt x="74" y="60"/>
                    <a:pt x="74" y="60"/>
                    <a:pt x="74" y="60"/>
                  </a:cubicBezTo>
                  <a:cubicBezTo>
                    <a:pt x="59" y="74"/>
                    <a:pt x="46" y="74"/>
                    <a:pt x="32" y="60"/>
                  </a:cubicBezTo>
                  <a:cubicBezTo>
                    <a:pt x="30" y="58"/>
                    <a:pt x="27" y="58"/>
                    <a:pt x="24" y="60"/>
                  </a:cubicBezTo>
                  <a:cubicBezTo>
                    <a:pt x="22" y="63"/>
                    <a:pt x="22" y="66"/>
                    <a:pt x="24" y="68"/>
                  </a:cubicBezTo>
                  <a:cubicBezTo>
                    <a:pt x="32" y="76"/>
                    <a:pt x="41" y="81"/>
                    <a:pt x="49" y="82"/>
                  </a:cubicBezTo>
                  <a:cubicBezTo>
                    <a:pt x="10" y="176"/>
                    <a:pt x="10" y="176"/>
                    <a:pt x="10" y="176"/>
                  </a:cubicBezTo>
                  <a:cubicBezTo>
                    <a:pt x="0" y="176"/>
                    <a:pt x="0" y="176"/>
                    <a:pt x="0" y="176"/>
                  </a:cubicBezTo>
                  <a:cubicBezTo>
                    <a:pt x="10" y="195"/>
                    <a:pt x="29" y="208"/>
                    <a:pt x="52" y="208"/>
                  </a:cubicBezTo>
                  <a:cubicBezTo>
                    <a:pt x="75" y="208"/>
                    <a:pt x="94" y="195"/>
                    <a:pt x="104" y="176"/>
                  </a:cubicBezTo>
                  <a:cubicBezTo>
                    <a:pt x="93" y="176"/>
                    <a:pt x="93" y="176"/>
                    <a:pt x="93" y="176"/>
                  </a:cubicBezTo>
                  <a:cubicBezTo>
                    <a:pt x="55" y="82"/>
                    <a:pt x="55" y="82"/>
                    <a:pt x="55" y="82"/>
                  </a:cubicBezTo>
                  <a:cubicBezTo>
                    <a:pt x="64" y="81"/>
                    <a:pt x="73" y="77"/>
                    <a:pt x="81" y="68"/>
                  </a:cubicBezTo>
                  <a:cubicBezTo>
                    <a:pt x="84" y="65"/>
                    <a:pt x="84" y="65"/>
                    <a:pt x="84" y="65"/>
                  </a:cubicBezTo>
                  <a:cubicBezTo>
                    <a:pt x="100" y="50"/>
                    <a:pt x="112" y="38"/>
                    <a:pt x="146" y="36"/>
                  </a:cubicBezTo>
                  <a:cubicBezTo>
                    <a:pt x="146" y="225"/>
                    <a:pt x="146" y="225"/>
                    <a:pt x="146" y="225"/>
                  </a:cubicBezTo>
                  <a:cubicBezTo>
                    <a:pt x="122" y="225"/>
                    <a:pt x="122" y="225"/>
                    <a:pt x="122" y="225"/>
                  </a:cubicBezTo>
                  <a:cubicBezTo>
                    <a:pt x="122" y="233"/>
                    <a:pt x="122" y="233"/>
                    <a:pt x="122" y="233"/>
                  </a:cubicBezTo>
                  <a:cubicBezTo>
                    <a:pt x="101" y="233"/>
                    <a:pt x="101" y="233"/>
                    <a:pt x="101" y="233"/>
                  </a:cubicBezTo>
                  <a:cubicBezTo>
                    <a:pt x="101" y="245"/>
                    <a:pt x="101" y="245"/>
                    <a:pt x="101" y="245"/>
                  </a:cubicBezTo>
                  <a:cubicBezTo>
                    <a:pt x="78" y="245"/>
                    <a:pt x="78" y="245"/>
                    <a:pt x="78" y="245"/>
                  </a:cubicBezTo>
                  <a:cubicBezTo>
                    <a:pt x="78" y="261"/>
                    <a:pt x="78" y="261"/>
                    <a:pt x="78" y="261"/>
                  </a:cubicBezTo>
                  <a:cubicBezTo>
                    <a:pt x="233" y="261"/>
                    <a:pt x="233" y="261"/>
                    <a:pt x="233" y="261"/>
                  </a:cubicBezTo>
                  <a:cubicBezTo>
                    <a:pt x="233" y="245"/>
                    <a:pt x="233" y="245"/>
                    <a:pt x="233" y="245"/>
                  </a:cubicBezTo>
                  <a:cubicBezTo>
                    <a:pt x="210" y="245"/>
                    <a:pt x="210" y="245"/>
                    <a:pt x="210" y="245"/>
                  </a:cubicBezTo>
                  <a:cubicBezTo>
                    <a:pt x="210" y="233"/>
                    <a:pt x="210" y="233"/>
                    <a:pt x="210" y="233"/>
                  </a:cubicBezTo>
                  <a:cubicBezTo>
                    <a:pt x="189" y="233"/>
                    <a:pt x="189" y="233"/>
                    <a:pt x="189" y="233"/>
                  </a:cubicBezTo>
                  <a:cubicBezTo>
                    <a:pt x="189" y="225"/>
                    <a:pt x="189" y="225"/>
                    <a:pt x="189" y="225"/>
                  </a:cubicBezTo>
                  <a:cubicBezTo>
                    <a:pt x="165" y="225"/>
                    <a:pt x="165" y="225"/>
                    <a:pt x="165" y="225"/>
                  </a:cubicBezTo>
                  <a:cubicBezTo>
                    <a:pt x="165" y="36"/>
                    <a:pt x="165" y="36"/>
                    <a:pt x="165" y="36"/>
                  </a:cubicBezTo>
                  <a:cubicBezTo>
                    <a:pt x="199" y="38"/>
                    <a:pt x="211" y="50"/>
                    <a:pt x="227" y="65"/>
                  </a:cubicBezTo>
                  <a:cubicBezTo>
                    <a:pt x="229" y="68"/>
                    <a:pt x="229" y="68"/>
                    <a:pt x="229" y="68"/>
                  </a:cubicBezTo>
                  <a:cubicBezTo>
                    <a:pt x="238" y="77"/>
                    <a:pt x="247" y="81"/>
                    <a:pt x="256" y="82"/>
                  </a:cubicBezTo>
                  <a:cubicBezTo>
                    <a:pt x="217" y="176"/>
                    <a:pt x="217" y="176"/>
                    <a:pt x="217" y="176"/>
                  </a:cubicBezTo>
                  <a:cubicBezTo>
                    <a:pt x="207" y="176"/>
                    <a:pt x="207" y="176"/>
                    <a:pt x="207" y="176"/>
                  </a:cubicBezTo>
                  <a:cubicBezTo>
                    <a:pt x="217" y="195"/>
                    <a:pt x="236" y="208"/>
                    <a:pt x="259" y="208"/>
                  </a:cubicBezTo>
                  <a:cubicBezTo>
                    <a:pt x="282" y="208"/>
                    <a:pt x="301" y="195"/>
                    <a:pt x="311" y="176"/>
                  </a:cubicBezTo>
                  <a:lnTo>
                    <a:pt x="301" y="176"/>
                  </a:lnTo>
                  <a:close/>
                  <a:moveTo>
                    <a:pt x="88" y="176"/>
                  </a:moveTo>
                  <a:cubicBezTo>
                    <a:pt x="16" y="176"/>
                    <a:pt x="16" y="176"/>
                    <a:pt x="16" y="176"/>
                  </a:cubicBezTo>
                  <a:cubicBezTo>
                    <a:pt x="52" y="88"/>
                    <a:pt x="52" y="88"/>
                    <a:pt x="52" y="88"/>
                  </a:cubicBezTo>
                  <a:lnTo>
                    <a:pt x="88" y="176"/>
                  </a:lnTo>
                  <a:close/>
                  <a:moveTo>
                    <a:pt x="223" y="176"/>
                  </a:moveTo>
                  <a:cubicBezTo>
                    <a:pt x="259" y="88"/>
                    <a:pt x="259" y="88"/>
                    <a:pt x="259" y="88"/>
                  </a:cubicBezTo>
                  <a:cubicBezTo>
                    <a:pt x="295" y="176"/>
                    <a:pt x="295" y="176"/>
                    <a:pt x="295" y="176"/>
                  </a:cubicBezTo>
                  <a:lnTo>
                    <a:pt x="223" y="17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09" name="Icon"/>
            <p:cNvSpPr>
              <a:spLocks noChangeAspect="1" noEditPoints="1"/>
            </p:cNvSpPr>
            <p:nvPr/>
          </p:nvSpPr>
          <p:spPr bwMode="auto">
            <a:xfrm>
              <a:off x="8881483" y="7088397"/>
              <a:ext cx="633447" cy="368203"/>
            </a:xfrm>
            <a:custGeom>
              <a:avLst/>
              <a:gdLst>
                <a:gd name="T0" fmla="*/ 418 w 544"/>
                <a:gd name="T1" fmla="*/ 95 h 315"/>
                <a:gd name="T2" fmla="*/ 332 w 544"/>
                <a:gd name="T3" fmla="*/ 39 h 315"/>
                <a:gd name="T4" fmla="*/ 197 w 544"/>
                <a:gd name="T5" fmla="*/ 39 h 315"/>
                <a:gd name="T6" fmla="*/ 187 w 544"/>
                <a:gd name="T7" fmla="*/ 0 h 315"/>
                <a:gd name="T8" fmla="*/ 175 w 544"/>
                <a:gd name="T9" fmla="*/ 39 h 315"/>
                <a:gd name="T10" fmla="*/ 155 w 544"/>
                <a:gd name="T11" fmla="*/ 18 h 315"/>
                <a:gd name="T12" fmla="*/ 127 w 544"/>
                <a:gd name="T13" fmla="*/ 39 h 315"/>
                <a:gd name="T14" fmla="*/ 99 w 544"/>
                <a:gd name="T15" fmla="*/ 60 h 315"/>
                <a:gd name="T16" fmla="*/ 97 w 544"/>
                <a:gd name="T17" fmla="*/ 97 h 315"/>
                <a:gd name="T18" fmla="*/ 26 w 544"/>
                <a:gd name="T19" fmla="*/ 118 h 315"/>
                <a:gd name="T20" fmla="*/ 41 w 544"/>
                <a:gd name="T21" fmla="*/ 182 h 315"/>
                <a:gd name="T22" fmla="*/ 21 w 544"/>
                <a:gd name="T23" fmla="*/ 233 h 315"/>
                <a:gd name="T24" fmla="*/ 544 w 544"/>
                <a:gd name="T25" fmla="*/ 163 h 315"/>
                <a:gd name="T26" fmla="*/ 116 w 544"/>
                <a:gd name="T27" fmla="*/ 152 h 315"/>
                <a:gd name="T28" fmla="*/ 74 w 544"/>
                <a:gd name="T29" fmla="*/ 134 h 315"/>
                <a:gd name="T30" fmla="*/ 116 w 544"/>
                <a:gd name="T31" fmla="*/ 152 h 315"/>
                <a:gd name="T32" fmla="*/ 187 w 544"/>
                <a:gd name="T33" fmla="*/ 69 h 315"/>
                <a:gd name="T34" fmla="*/ 145 w 544"/>
                <a:gd name="T35" fmla="*/ 87 h 315"/>
                <a:gd name="T36" fmla="*/ 187 w 544"/>
                <a:gd name="T37" fmla="*/ 152 h 315"/>
                <a:gd name="T38" fmla="*/ 145 w 544"/>
                <a:gd name="T39" fmla="*/ 134 h 315"/>
                <a:gd name="T40" fmla="*/ 187 w 544"/>
                <a:gd name="T41" fmla="*/ 152 h 315"/>
                <a:gd name="T42" fmla="*/ 258 w 544"/>
                <a:gd name="T43" fmla="*/ 69 h 315"/>
                <a:gd name="T44" fmla="*/ 215 w 544"/>
                <a:gd name="T45" fmla="*/ 87 h 315"/>
                <a:gd name="T46" fmla="*/ 259 w 544"/>
                <a:gd name="T47" fmla="*/ 152 h 315"/>
                <a:gd name="T48" fmla="*/ 216 w 544"/>
                <a:gd name="T49" fmla="*/ 134 h 315"/>
                <a:gd name="T50" fmla="*/ 259 w 544"/>
                <a:gd name="T51" fmla="*/ 152 h 315"/>
                <a:gd name="T52" fmla="*/ 329 w 544"/>
                <a:gd name="T53" fmla="*/ 69 h 315"/>
                <a:gd name="T54" fmla="*/ 286 w 544"/>
                <a:gd name="T55" fmla="*/ 87 h 315"/>
                <a:gd name="T56" fmla="*/ 330 w 544"/>
                <a:gd name="T57" fmla="*/ 152 h 315"/>
                <a:gd name="T58" fmla="*/ 287 w 544"/>
                <a:gd name="T59" fmla="*/ 134 h 315"/>
                <a:gd name="T60" fmla="*/ 330 w 544"/>
                <a:gd name="T61" fmla="*/ 152 h 315"/>
                <a:gd name="T62" fmla="*/ 358 w 544"/>
                <a:gd name="T63" fmla="*/ 152 h 315"/>
                <a:gd name="T64" fmla="*/ 401 w 544"/>
                <a:gd name="T65" fmla="*/ 134 h 315"/>
                <a:gd name="T66" fmla="*/ 485 w 544"/>
                <a:gd name="T67" fmla="*/ 195 h 315"/>
                <a:gd name="T68" fmla="*/ 485 w 544"/>
                <a:gd name="T69" fmla="*/ 182 h 315"/>
                <a:gd name="T70" fmla="*/ 485 w 544"/>
                <a:gd name="T71" fmla="*/ 195 h 315"/>
                <a:gd name="T72" fmla="*/ 490 w 544"/>
                <a:gd name="T73" fmla="*/ 315 h 315"/>
                <a:gd name="T74" fmla="*/ 396 w 544"/>
                <a:gd name="T75" fmla="*/ 315 h 315"/>
                <a:gd name="T76" fmla="*/ 302 w 544"/>
                <a:gd name="T77" fmla="*/ 315 h 315"/>
                <a:gd name="T78" fmla="*/ 208 w 544"/>
                <a:gd name="T79" fmla="*/ 315 h 315"/>
                <a:gd name="T80" fmla="*/ 114 w 544"/>
                <a:gd name="T81" fmla="*/ 315 h 315"/>
                <a:gd name="T82" fmla="*/ 20 w 544"/>
                <a:gd name="T83" fmla="*/ 315 h 315"/>
                <a:gd name="T84" fmla="*/ 56 w 544"/>
                <a:gd name="T85" fmla="*/ 270 h 315"/>
                <a:gd name="T86" fmla="*/ 77 w 544"/>
                <a:gd name="T87" fmla="*/ 270 h 315"/>
                <a:gd name="T88" fmla="*/ 150 w 544"/>
                <a:gd name="T89" fmla="*/ 270 h 315"/>
                <a:gd name="T90" fmla="*/ 172 w 544"/>
                <a:gd name="T91" fmla="*/ 270 h 315"/>
                <a:gd name="T92" fmla="*/ 245 w 544"/>
                <a:gd name="T93" fmla="*/ 270 h 315"/>
                <a:gd name="T94" fmla="*/ 266 w 544"/>
                <a:gd name="T95" fmla="*/ 270 h 315"/>
                <a:gd name="T96" fmla="*/ 339 w 544"/>
                <a:gd name="T97" fmla="*/ 270 h 315"/>
                <a:gd name="T98" fmla="*/ 360 w 544"/>
                <a:gd name="T99" fmla="*/ 270 h 315"/>
                <a:gd name="T100" fmla="*/ 433 w 544"/>
                <a:gd name="T101" fmla="*/ 270 h 315"/>
                <a:gd name="T102" fmla="*/ 454 w 544"/>
                <a:gd name="T103" fmla="*/ 270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44" h="315">
                  <a:moveTo>
                    <a:pt x="481" y="163"/>
                  </a:moveTo>
                  <a:cubicBezTo>
                    <a:pt x="418" y="95"/>
                    <a:pt x="418" y="95"/>
                    <a:pt x="418" y="95"/>
                  </a:cubicBezTo>
                  <a:cubicBezTo>
                    <a:pt x="388" y="95"/>
                    <a:pt x="388" y="95"/>
                    <a:pt x="388" y="95"/>
                  </a:cubicBezTo>
                  <a:cubicBezTo>
                    <a:pt x="332" y="39"/>
                    <a:pt x="332" y="39"/>
                    <a:pt x="332" y="39"/>
                  </a:cubicBezTo>
                  <a:cubicBezTo>
                    <a:pt x="327" y="39"/>
                    <a:pt x="327" y="39"/>
                    <a:pt x="327" y="39"/>
                  </a:cubicBezTo>
                  <a:cubicBezTo>
                    <a:pt x="197" y="39"/>
                    <a:pt x="197" y="39"/>
                    <a:pt x="197" y="39"/>
                  </a:cubicBezTo>
                  <a:cubicBezTo>
                    <a:pt x="197" y="0"/>
                    <a:pt x="197" y="0"/>
                    <a:pt x="197" y="0"/>
                  </a:cubicBezTo>
                  <a:cubicBezTo>
                    <a:pt x="187" y="0"/>
                    <a:pt x="187" y="0"/>
                    <a:pt x="187" y="0"/>
                  </a:cubicBezTo>
                  <a:cubicBezTo>
                    <a:pt x="187" y="39"/>
                    <a:pt x="187" y="39"/>
                    <a:pt x="187" y="39"/>
                  </a:cubicBezTo>
                  <a:cubicBezTo>
                    <a:pt x="175" y="39"/>
                    <a:pt x="175" y="39"/>
                    <a:pt x="175" y="39"/>
                  </a:cubicBezTo>
                  <a:cubicBezTo>
                    <a:pt x="175" y="18"/>
                    <a:pt x="175" y="18"/>
                    <a:pt x="175" y="18"/>
                  </a:cubicBezTo>
                  <a:cubicBezTo>
                    <a:pt x="155" y="18"/>
                    <a:pt x="155" y="18"/>
                    <a:pt x="155" y="18"/>
                  </a:cubicBezTo>
                  <a:cubicBezTo>
                    <a:pt x="155" y="39"/>
                    <a:pt x="155" y="39"/>
                    <a:pt x="155" y="39"/>
                  </a:cubicBezTo>
                  <a:cubicBezTo>
                    <a:pt x="127" y="39"/>
                    <a:pt x="127" y="39"/>
                    <a:pt x="127" y="39"/>
                  </a:cubicBezTo>
                  <a:cubicBezTo>
                    <a:pt x="99" y="39"/>
                    <a:pt x="99" y="39"/>
                    <a:pt x="99" y="39"/>
                  </a:cubicBezTo>
                  <a:cubicBezTo>
                    <a:pt x="99" y="60"/>
                    <a:pt x="99" y="60"/>
                    <a:pt x="99" y="60"/>
                  </a:cubicBezTo>
                  <a:cubicBezTo>
                    <a:pt x="116" y="60"/>
                    <a:pt x="116" y="60"/>
                    <a:pt x="116" y="60"/>
                  </a:cubicBezTo>
                  <a:cubicBezTo>
                    <a:pt x="97" y="97"/>
                    <a:pt x="97" y="97"/>
                    <a:pt x="97" y="97"/>
                  </a:cubicBezTo>
                  <a:cubicBezTo>
                    <a:pt x="26" y="97"/>
                    <a:pt x="26" y="97"/>
                    <a:pt x="26" y="97"/>
                  </a:cubicBezTo>
                  <a:cubicBezTo>
                    <a:pt x="26" y="118"/>
                    <a:pt x="26" y="118"/>
                    <a:pt x="26" y="118"/>
                  </a:cubicBezTo>
                  <a:cubicBezTo>
                    <a:pt x="41" y="118"/>
                    <a:pt x="41" y="118"/>
                    <a:pt x="41" y="118"/>
                  </a:cubicBezTo>
                  <a:cubicBezTo>
                    <a:pt x="41" y="182"/>
                    <a:pt x="41" y="182"/>
                    <a:pt x="41" y="182"/>
                  </a:cubicBezTo>
                  <a:cubicBezTo>
                    <a:pt x="0" y="182"/>
                    <a:pt x="0" y="182"/>
                    <a:pt x="0" y="182"/>
                  </a:cubicBezTo>
                  <a:cubicBezTo>
                    <a:pt x="21" y="233"/>
                    <a:pt x="21" y="233"/>
                    <a:pt x="21" y="233"/>
                  </a:cubicBezTo>
                  <a:cubicBezTo>
                    <a:pt x="493" y="233"/>
                    <a:pt x="493" y="233"/>
                    <a:pt x="493" y="233"/>
                  </a:cubicBezTo>
                  <a:cubicBezTo>
                    <a:pt x="544" y="163"/>
                    <a:pt x="544" y="163"/>
                    <a:pt x="544" y="163"/>
                  </a:cubicBezTo>
                  <a:lnTo>
                    <a:pt x="481" y="163"/>
                  </a:lnTo>
                  <a:close/>
                  <a:moveTo>
                    <a:pt x="116" y="152"/>
                  </a:moveTo>
                  <a:cubicBezTo>
                    <a:pt x="74" y="152"/>
                    <a:pt x="74" y="152"/>
                    <a:pt x="74" y="152"/>
                  </a:cubicBezTo>
                  <a:cubicBezTo>
                    <a:pt x="74" y="134"/>
                    <a:pt x="74" y="134"/>
                    <a:pt x="74" y="134"/>
                  </a:cubicBezTo>
                  <a:cubicBezTo>
                    <a:pt x="116" y="134"/>
                    <a:pt x="116" y="134"/>
                    <a:pt x="116" y="134"/>
                  </a:cubicBezTo>
                  <a:lnTo>
                    <a:pt x="116" y="152"/>
                  </a:lnTo>
                  <a:close/>
                  <a:moveTo>
                    <a:pt x="145" y="69"/>
                  </a:moveTo>
                  <a:cubicBezTo>
                    <a:pt x="187" y="69"/>
                    <a:pt x="187" y="69"/>
                    <a:pt x="187" y="69"/>
                  </a:cubicBezTo>
                  <a:cubicBezTo>
                    <a:pt x="187" y="87"/>
                    <a:pt x="187" y="87"/>
                    <a:pt x="187" y="87"/>
                  </a:cubicBezTo>
                  <a:cubicBezTo>
                    <a:pt x="145" y="87"/>
                    <a:pt x="145" y="87"/>
                    <a:pt x="145" y="87"/>
                  </a:cubicBezTo>
                  <a:lnTo>
                    <a:pt x="145" y="69"/>
                  </a:lnTo>
                  <a:close/>
                  <a:moveTo>
                    <a:pt x="187" y="152"/>
                  </a:moveTo>
                  <a:cubicBezTo>
                    <a:pt x="145" y="152"/>
                    <a:pt x="145" y="152"/>
                    <a:pt x="145" y="152"/>
                  </a:cubicBezTo>
                  <a:cubicBezTo>
                    <a:pt x="145" y="134"/>
                    <a:pt x="145" y="134"/>
                    <a:pt x="145" y="134"/>
                  </a:cubicBezTo>
                  <a:cubicBezTo>
                    <a:pt x="187" y="134"/>
                    <a:pt x="187" y="134"/>
                    <a:pt x="187" y="134"/>
                  </a:cubicBezTo>
                  <a:lnTo>
                    <a:pt x="187" y="152"/>
                  </a:lnTo>
                  <a:close/>
                  <a:moveTo>
                    <a:pt x="215" y="69"/>
                  </a:moveTo>
                  <a:cubicBezTo>
                    <a:pt x="258" y="69"/>
                    <a:pt x="258" y="69"/>
                    <a:pt x="258" y="69"/>
                  </a:cubicBezTo>
                  <a:cubicBezTo>
                    <a:pt x="258" y="87"/>
                    <a:pt x="258" y="87"/>
                    <a:pt x="258" y="87"/>
                  </a:cubicBezTo>
                  <a:cubicBezTo>
                    <a:pt x="215" y="87"/>
                    <a:pt x="215" y="87"/>
                    <a:pt x="215" y="87"/>
                  </a:cubicBezTo>
                  <a:lnTo>
                    <a:pt x="215" y="69"/>
                  </a:lnTo>
                  <a:close/>
                  <a:moveTo>
                    <a:pt x="259" y="152"/>
                  </a:moveTo>
                  <a:cubicBezTo>
                    <a:pt x="216" y="152"/>
                    <a:pt x="216" y="152"/>
                    <a:pt x="216" y="152"/>
                  </a:cubicBezTo>
                  <a:cubicBezTo>
                    <a:pt x="216" y="134"/>
                    <a:pt x="216" y="134"/>
                    <a:pt x="216" y="134"/>
                  </a:cubicBezTo>
                  <a:cubicBezTo>
                    <a:pt x="259" y="134"/>
                    <a:pt x="259" y="134"/>
                    <a:pt x="259" y="134"/>
                  </a:cubicBezTo>
                  <a:lnTo>
                    <a:pt x="259" y="152"/>
                  </a:lnTo>
                  <a:close/>
                  <a:moveTo>
                    <a:pt x="286" y="69"/>
                  </a:moveTo>
                  <a:cubicBezTo>
                    <a:pt x="329" y="69"/>
                    <a:pt x="329" y="69"/>
                    <a:pt x="329" y="69"/>
                  </a:cubicBezTo>
                  <a:cubicBezTo>
                    <a:pt x="329" y="87"/>
                    <a:pt x="329" y="87"/>
                    <a:pt x="329" y="87"/>
                  </a:cubicBezTo>
                  <a:cubicBezTo>
                    <a:pt x="286" y="87"/>
                    <a:pt x="286" y="87"/>
                    <a:pt x="286" y="87"/>
                  </a:cubicBezTo>
                  <a:lnTo>
                    <a:pt x="286" y="69"/>
                  </a:lnTo>
                  <a:close/>
                  <a:moveTo>
                    <a:pt x="330" y="152"/>
                  </a:moveTo>
                  <a:cubicBezTo>
                    <a:pt x="287" y="152"/>
                    <a:pt x="287" y="152"/>
                    <a:pt x="287" y="152"/>
                  </a:cubicBezTo>
                  <a:cubicBezTo>
                    <a:pt x="287" y="134"/>
                    <a:pt x="287" y="134"/>
                    <a:pt x="287" y="134"/>
                  </a:cubicBezTo>
                  <a:cubicBezTo>
                    <a:pt x="330" y="134"/>
                    <a:pt x="330" y="134"/>
                    <a:pt x="330" y="134"/>
                  </a:cubicBezTo>
                  <a:lnTo>
                    <a:pt x="330" y="152"/>
                  </a:lnTo>
                  <a:close/>
                  <a:moveTo>
                    <a:pt x="401" y="152"/>
                  </a:moveTo>
                  <a:cubicBezTo>
                    <a:pt x="358" y="152"/>
                    <a:pt x="358" y="152"/>
                    <a:pt x="358" y="152"/>
                  </a:cubicBezTo>
                  <a:cubicBezTo>
                    <a:pt x="358" y="134"/>
                    <a:pt x="358" y="134"/>
                    <a:pt x="358" y="134"/>
                  </a:cubicBezTo>
                  <a:cubicBezTo>
                    <a:pt x="401" y="134"/>
                    <a:pt x="401" y="134"/>
                    <a:pt x="401" y="134"/>
                  </a:cubicBezTo>
                  <a:lnTo>
                    <a:pt x="401" y="152"/>
                  </a:lnTo>
                  <a:close/>
                  <a:moveTo>
                    <a:pt x="485" y="195"/>
                  </a:moveTo>
                  <a:cubicBezTo>
                    <a:pt x="481" y="195"/>
                    <a:pt x="478" y="192"/>
                    <a:pt x="478" y="189"/>
                  </a:cubicBezTo>
                  <a:cubicBezTo>
                    <a:pt x="478" y="185"/>
                    <a:pt x="481" y="182"/>
                    <a:pt x="485" y="182"/>
                  </a:cubicBezTo>
                  <a:cubicBezTo>
                    <a:pt x="489" y="182"/>
                    <a:pt x="492" y="185"/>
                    <a:pt x="492" y="189"/>
                  </a:cubicBezTo>
                  <a:cubicBezTo>
                    <a:pt x="492" y="192"/>
                    <a:pt x="489" y="195"/>
                    <a:pt x="485" y="195"/>
                  </a:cubicBezTo>
                  <a:close/>
                  <a:moveTo>
                    <a:pt x="490" y="289"/>
                  </a:moveTo>
                  <a:cubicBezTo>
                    <a:pt x="490" y="315"/>
                    <a:pt x="490" y="315"/>
                    <a:pt x="490" y="315"/>
                  </a:cubicBezTo>
                  <a:cubicBezTo>
                    <a:pt x="473" y="315"/>
                    <a:pt x="456" y="308"/>
                    <a:pt x="443" y="297"/>
                  </a:cubicBezTo>
                  <a:cubicBezTo>
                    <a:pt x="431" y="308"/>
                    <a:pt x="414" y="315"/>
                    <a:pt x="396" y="315"/>
                  </a:cubicBezTo>
                  <a:cubicBezTo>
                    <a:pt x="379" y="315"/>
                    <a:pt x="362" y="308"/>
                    <a:pt x="349" y="297"/>
                  </a:cubicBezTo>
                  <a:cubicBezTo>
                    <a:pt x="336" y="308"/>
                    <a:pt x="320" y="315"/>
                    <a:pt x="302" y="315"/>
                  </a:cubicBezTo>
                  <a:cubicBezTo>
                    <a:pt x="285" y="315"/>
                    <a:pt x="268" y="308"/>
                    <a:pt x="255" y="297"/>
                  </a:cubicBezTo>
                  <a:cubicBezTo>
                    <a:pt x="242" y="308"/>
                    <a:pt x="226" y="315"/>
                    <a:pt x="208" y="315"/>
                  </a:cubicBezTo>
                  <a:cubicBezTo>
                    <a:pt x="191" y="315"/>
                    <a:pt x="174" y="308"/>
                    <a:pt x="161" y="297"/>
                  </a:cubicBezTo>
                  <a:cubicBezTo>
                    <a:pt x="148" y="308"/>
                    <a:pt x="132" y="315"/>
                    <a:pt x="114" y="315"/>
                  </a:cubicBezTo>
                  <a:cubicBezTo>
                    <a:pt x="96" y="315"/>
                    <a:pt x="80" y="308"/>
                    <a:pt x="67" y="297"/>
                  </a:cubicBezTo>
                  <a:cubicBezTo>
                    <a:pt x="54" y="308"/>
                    <a:pt x="37" y="315"/>
                    <a:pt x="20" y="315"/>
                  </a:cubicBezTo>
                  <a:cubicBezTo>
                    <a:pt x="20" y="289"/>
                    <a:pt x="20" y="289"/>
                    <a:pt x="20" y="289"/>
                  </a:cubicBezTo>
                  <a:cubicBezTo>
                    <a:pt x="34" y="289"/>
                    <a:pt x="48" y="282"/>
                    <a:pt x="56" y="270"/>
                  </a:cubicBezTo>
                  <a:cubicBezTo>
                    <a:pt x="67" y="255"/>
                    <a:pt x="67" y="255"/>
                    <a:pt x="67" y="255"/>
                  </a:cubicBezTo>
                  <a:cubicBezTo>
                    <a:pt x="77" y="270"/>
                    <a:pt x="77" y="270"/>
                    <a:pt x="77" y="270"/>
                  </a:cubicBezTo>
                  <a:cubicBezTo>
                    <a:pt x="86" y="282"/>
                    <a:pt x="99" y="289"/>
                    <a:pt x="114" y="289"/>
                  </a:cubicBezTo>
                  <a:cubicBezTo>
                    <a:pt x="128" y="289"/>
                    <a:pt x="142" y="282"/>
                    <a:pt x="150" y="270"/>
                  </a:cubicBezTo>
                  <a:cubicBezTo>
                    <a:pt x="161" y="255"/>
                    <a:pt x="161" y="255"/>
                    <a:pt x="161" y="255"/>
                  </a:cubicBezTo>
                  <a:cubicBezTo>
                    <a:pt x="172" y="270"/>
                    <a:pt x="172" y="270"/>
                    <a:pt x="172" y="270"/>
                  </a:cubicBezTo>
                  <a:cubicBezTo>
                    <a:pt x="180" y="282"/>
                    <a:pt x="194" y="289"/>
                    <a:pt x="208" y="289"/>
                  </a:cubicBezTo>
                  <a:cubicBezTo>
                    <a:pt x="223" y="289"/>
                    <a:pt x="236" y="282"/>
                    <a:pt x="245" y="270"/>
                  </a:cubicBezTo>
                  <a:cubicBezTo>
                    <a:pt x="255" y="255"/>
                    <a:pt x="255" y="255"/>
                    <a:pt x="255" y="255"/>
                  </a:cubicBezTo>
                  <a:cubicBezTo>
                    <a:pt x="266" y="270"/>
                    <a:pt x="266" y="270"/>
                    <a:pt x="266" y="270"/>
                  </a:cubicBezTo>
                  <a:cubicBezTo>
                    <a:pt x="274" y="282"/>
                    <a:pt x="288" y="289"/>
                    <a:pt x="302" y="289"/>
                  </a:cubicBezTo>
                  <a:cubicBezTo>
                    <a:pt x="317" y="289"/>
                    <a:pt x="330" y="282"/>
                    <a:pt x="339" y="270"/>
                  </a:cubicBezTo>
                  <a:cubicBezTo>
                    <a:pt x="349" y="255"/>
                    <a:pt x="349" y="255"/>
                    <a:pt x="349" y="255"/>
                  </a:cubicBezTo>
                  <a:cubicBezTo>
                    <a:pt x="360" y="270"/>
                    <a:pt x="360" y="270"/>
                    <a:pt x="360" y="270"/>
                  </a:cubicBezTo>
                  <a:cubicBezTo>
                    <a:pt x="368" y="282"/>
                    <a:pt x="382" y="289"/>
                    <a:pt x="396" y="289"/>
                  </a:cubicBezTo>
                  <a:cubicBezTo>
                    <a:pt x="411" y="289"/>
                    <a:pt x="424" y="282"/>
                    <a:pt x="433" y="270"/>
                  </a:cubicBezTo>
                  <a:cubicBezTo>
                    <a:pt x="443" y="255"/>
                    <a:pt x="443" y="255"/>
                    <a:pt x="443" y="255"/>
                  </a:cubicBezTo>
                  <a:cubicBezTo>
                    <a:pt x="454" y="270"/>
                    <a:pt x="454" y="270"/>
                    <a:pt x="454" y="270"/>
                  </a:cubicBezTo>
                  <a:cubicBezTo>
                    <a:pt x="462" y="282"/>
                    <a:pt x="476" y="289"/>
                    <a:pt x="490" y="28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10" name="Icon"/>
            <p:cNvSpPr>
              <a:spLocks noChangeAspect="1" noEditPoints="1"/>
            </p:cNvSpPr>
            <p:nvPr/>
          </p:nvSpPr>
          <p:spPr bwMode="auto">
            <a:xfrm>
              <a:off x="7195211" y="6466288"/>
              <a:ext cx="368203" cy="414585"/>
            </a:xfrm>
            <a:custGeom>
              <a:avLst/>
              <a:gdLst>
                <a:gd name="T0" fmla="*/ 146 w 380"/>
                <a:gd name="T1" fmla="*/ 355 h 428"/>
                <a:gd name="T2" fmla="*/ 134 w 380"/>
                <a:gd name="T3" fmla="*/ 286 h 428"/>
                <a:gd name="T4" fmla="*/ 190 w 380"/>
                <a:gd name="T5" fmla="*/ 75 h 428"/>
                <a:gd name="T6" fmla="*/ 246 w 380"/>
                <a:gd name="T7" fmla="*/ 286 h 428"/>
                <a:gd name="T8" fmla="*/ 234 w 380"/>
                <a:gd name="T9" fmla="*/ 355 h 428"/>
                <a:gd name="T10" fmla="*/ 222 w 380"/>
                <a:gd name="T11" fmla="*/ 331 h 428"/>
                <a:gd name="T12" fmla="*/ 229 w 380"/>
                <a:gd name="T13" fmla="*/ 268 h 428"/>
                <a:gd name="T14" fmla="*/ 190 w 380"/>
                <a:gd name="T15" fmla="*/ 99 h 428"/>
                <a:gd name="T16" fmla="*/ 152 w 380"/>
                <a:gd name="T17" fmla="*/ 268 h 428"/>
                <a:gd name="T18" fmla="*/ 158 w 380"/>
                <a:gd name="T19" fmla="*/ 331 h 428"/>
                <a:gd name="T20" fmla="*/ 149 w 380"/>
                <a:gd name="T21" fmla="*/ 383 h 428"/>
                <a:gd name="T22" fmla="*/ 232 w 380"/>
                <a:gd name="T23" fmla="*/ 362 h 428"/>
                <a:gd name="T24" fmla="*/ 153 w 380"/>
                <a:gd name="T25" fmla="*/ 389 h 428"/>
                <a:gd name="T26" fmla="*/ 227 w 380"/>
                <a:gd name="T27" fmla="*/ 405 h 428"/>
                <a:gd name="T28" fmla="*/ 153 w 380"/>
                <a:gd name="T29" fmla="*/ 389 h 428"/>
                <a:gd name="T30" fmla="*/ 162 w 380"/>
                <a:gd name="T31" fmla="*/ 428 h 428"/>
                <a:gd name="T32" fmla="*/ 219 w 380"/>
                <a:gd name="T33" fmla="*/ 412 h 428"/>
                <a:gd name="T34" fmla="*/ 372 w 380"/>
                <a:gd name="T35" fmla="*/ 198 h 428"/>
                <a:gd name="T36" fmla="*/ 323 w 380"/>
                <a:gd name="T37" fmla="*/ 190 h 428"/>
                <a:gd name="T38" fmla="*/ 372 w 380"/>
                <a:gd name="T39" fmla="*/ 182 h 428"/>
                <a:gd name="T40" fmla="*/ 372 w 380"/>
                <a:gd name="T41" fmla="*/ 198 h 428"/>
                <a:gd name="T42" fmla="*/ 8 w 380"/>
                <a:gd name="T43" fmla="*/ 198 h 428"/>
                <a:gd name="T44" fmla="*/ 8 w 380"/>
                <a:gd name="T45" fmla="*/ 182 h 428"/>
                <a:gd name="T46" fmla="*/ 58 w 380"/>
                <a:gd name="T47" fmla="*/ 190 h 428"/>
                <a:gd name="T48" fmla="*/ 33 w 380"/>
                <a:gd name="T49" fmla="*/ 289 h 428"/>
                <a:gd name="T50" fmla="*/ 29 w 380"/>
                <a:gd name="T51" fmla="*/ 274 h 428"/>
                <a:gd name="T52" fmla="*/ 76 w 380"/>
                <a:gd name="T53" fmla="*/ 256 h 428"/>
                <a:gd name="T54" fmla="*/ 37 w 380"/>
                <a:gd name="T55" fmla="*/ 288 h 428"/>
                <a:gd name="T56" fmla="*/ 312 w 380"/>
                <a:gd name="T57" fmla="*/ 128 h 428"/>
                <a:gd name="T58" fmla="*/ 308 w 380"/>
                <a:gd name="T59" fmla="*/ 113 h 428"/>
                <a:gd name="T60" fmla="*/ 355 w 380"/>
                <a:gd name="T61" fmla="*/ 95 h 428"/>
                <a:gd name="T62" fmla="*/ 316 w 380"/>
                <a:gd name="T63" fmla="*/ 127 h 428"/>
                <a:gd name="T64" fmla="*/ 267 w 380"/>
                <a:gd name="T65" fmla="*/ 72 h 428"/>
                <a:gd name="T66" fmla="*/ 285 w 380"/>
                <a:gd name="T67" fmla="*/ 26 h 428"/>
                <a:gd name="T68" fmla="*/ 254 w 380"/>
                <a:gd name="T69" fmla="*/ 64 h 428"/>
                <a:gd name="T70" fmla="*/ 260 w 380"/>
                <a:gd name="T71" fmla="*/ 76 h 428"/>
                <a:gd name="T72" fmla="*/ 198 w 380"/>
                <a:gd name="T73" fmla="*/ 50 h 428"/>
                <a:gd name="T74" fmla="*/ 190 w 380"/>
                <a:gd name="T75" fmla="*/ 0 h 428"/>
                <a:gd name="T76" fmla="*/ 182 w 380"/>
                <a:gd name="T77" fmla="*/ 50 h 428"/>
                <a:gd name="T78" fmla="*/ 198 w 380"/>
                <a:gd name="T79" fmla="*/ 50 h 428"/>
                <a:gd name="T80" fmla="*/ 127 w 380"/>
                <a:gd name="T81" fmla="*/ 64 h 428"/>
                <a:gd name="T82" fmla="*/ 95 w 380"/>
                <a:gd name="T83" fmla="*/ 26 h 428"/>
                <a:gd name="T84" fmla="*/ 113 w 380"/>
                <a:gd name="T85" fmla="*/ 72 h 428"/>
                <a:gd name="T86" fmla="*/ 124 w 380"/>
                <a:gd name="T87" fmla="*/ 75 h 428"/>
                <a:gd name="T88" fmla="*/ 344 w 380"/>
                <a:gd name="T89" fmla="*/ 288 h 428"/>
                <a:gd name="T90" fmla="*/ 305 w 380"/>
                <a:gd name="T91" fmla="*/ 256 h 428"/>
                <a:gd name="T92" fmla="*/ 352 w 380"/>
                <a:gd name="T93" fmla="*/ 274 h 428"/>
                <a:gd name="T94" fmla="*/ 348 w 380"/>
                <a:gd name="T95" fmla="*/ 289 h 428"/>
                <a:gd name="T96" fmla="*/ 65 w 380"/>
                <a:gd name="T97" fmla="*/ 127 h 428"/>
                <a:gd name="T98" fmla="*/ 26 w 380"/>
                <a:gd name="T99" fmla="*/ 95 h 428"/>
                <a:gd name="T100" fmla="*/ 73 w 380"/>
                <a:gd name="T101" fmla="*/ 113 h 428"/>
                <a:gd name="T102" fmla="*/ 69 w 380"/>
                <a:gd name="T103" fmla="*/ 128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80" h="428">
                  <a:moveTo>
                    <a:pt x="234" y="355"/>
                  </a:moveTo>
                  <a:cubicBezTo>
                    <a:pt x="146" y="355"/>
                    <a:pt x="146" y="355"/>
                    <a:pt x="146" y="355"/>
                  </a:cubicBezTo>
                  <a:cubicBezTo>
                    <a:pt x="140" y="355"/>
                    <a:pt x="134" y="349"/>
                    <a:pt x="134" y="343"/>
                  </a:cubicBezTo>
                  <a:cubicBezTo>
                    <a:pt x="134" y="286"/>
                    <a:pt x="134" y="286"/>
                    <a:pt x="134" y="286"/>
                  </a:cubicBezTo>
                  <a:cubicBezTo>
                    <a:pt x="99" y="266"/>
                    <a:pt x="77" y="229"/>
                    <a:pt x="77" y="188"/>
                  </a:cubicBezTo>
                  <a:cubicBezTo>
                    <a:pt x="77" y="125"/>
                    <a:pt x="128" y="75"/>
                    <a:pt x="190" y="75"/>
                  </a:cubicBezTo>
                  <a:cubicBezTo>
                    <a:pt x="253" y="75"/>
                    <a:pt x="303" y="125"/>
                    <a:pt x="303" y="188"/>
                  </a:cubicBezTo>
                  <a:cubicBezTo>
                    <a:pt x="303" y="229"/>
                    <a:pt x="282" y="266"/>
                    <a:pt x="246" y="286"/>
                  </a:cubicBezTo>
                  <a:cubicBezTo>
                    <a:pt x="246" y="343"/>
                    <a:pt x="246" y="343"/>
                    <a:pt x="246" y="343"/>
                  </a:cubicBezTo>
                  <a:cubicBezTo>
                    <a:pt x="246" y="349"/>
                    <a:pt x="241" y="355"/>
                    <a:pt x="234" y="355"/>
                  </a:cubicBezTo>
                  <a:close/>
                  <a:moveTo>
                    <a:pt x="158" y="331"/>
                  </a:moveTo>
                  <a:cubicBezTo>
                    <a:pt x="222" y="331"/>
                    <a:pt x="222" y="331"/>
                    <a:pt x="222" y="331"/>
                  </a:cubicBezTo>
                  <a:cubicBezTo>
                    <a:pt x="222" y="279"/>
                    <a:pt x="222" y="279"/>
                    <a:pt x="222" y="279"/>
                  </a:cubicBezTo>
                  <a:cubicBezTo>
                    <a:pt x="222" y="274"/>
                    <a:pt x="225" y="270"/>
                    <a:pt x="229" y="268"/>
                  </a:cubicBezTo>
                  <a:cubicBezTo>
                    <a:pt x="260" y="253"/>
                    <a:pt x="279" y="222"/>
                    <a:pt x="279" y="188"/>
                  </a:cubicBezTo>
                  <a:cubicBezTo>
                    <a:pt x="279" y="139"/>
                    <a:pt x="239" y="99"/>
                    <a:pt x="190" y="99"/>
                  </a:cubicBezTo>
                  <a:cubicBezTo>
                    <a:pt x="141" y="99"/>
                    <a:pt x="101" y="139"/>
                    <a:pt x="101" y="188"/>
                  </a:cubicBezTo>
                  <a:cubicBezTo>
                    <a:pt x="101" y="222"/>
                    <a:pt x="120" y="253"/>
                    <a:pt x="152" y="268"/>
                  </a:cubicBezTo>
                  <a:cubicBezTo>
                    <a:pt x="156" y="270"/>
                    <a:pt x="158" y="274"/>
                    <a:pt x="158" y="279"/>
                  </a:cubicBezTo>
                  <a:lnTo>
                    <a:pt x="158" y="331"/>
                  </a:lnTo>
                  <a:close/>
                  <a:moveTo>
                    <a:pt x="149" y="362"/>
                  </a:moveTo>
                  <a:cubicBezTo>
                    <a:pt x="149" y="383"/>
                    <a:pt x="149" y="383"/>
                    <a:pt x="149" y="383"/>
                  </a:cubicBezTo>
                  <a:cubicBezTo>
                    <a:pt x="232" y="383"/>
                    <a:pt x="232" y="383"/>
                    <a:pt x="232" y="383"/>
                  </a:cubicBezTo>
                  <a:cubicBezTo>
                    <a:pt x="232" y="362"/>
                    <a:pt x="232" y="362"/>
                    <a:pt x="232" y="362"/>
                  </a:cubicBezTo>
                  <a:cubicBezTo>
                    <a:pt x="149" y="362"/>
                    <a:pt x="149" y="362"/>
                    <a:pt x="149" y="362"/>
                  </a:cubicBezTo>
                  <a:close/>
                  <a:moveTo>
                    <a:pt x="153" y="389"/>
                  </a:moveTo>
                  <a:cubicBezTo>
                    <a:pt x="153" y="405"/>
                    <a:pt x="153" y="405"/>
                    <a:pt x="153" y="405"/>
                  </a:cubicBezTo>
                  <a:cubicBezTo>
                    <a:pt x="227" y="405"/>
                    <a:pt x="227" y="405"/>
                    <a:pt x="227" y="405"/>
                  </a:cubicBezTo>
                  <a:cubicBezTo>
                    <a:pt x="227" y="389"/>
                    <a:pt x="227" y="389"/>
                    <a:pt x="227" y="389"/>
                  </a:cubicBezTo>
                  <a:cubicBezTo>
                    <a:pt x="153" y="389"/>
                    <a:pt x="153" y="389"/>
                    <a:pt x="153" y="389"/>
                  </a:cubicBezTo>
                  <a:close/>
                  <a:moveTo>
                    <a:pt x="162" y="412"/>
                  </a:moveTo>
                  <a:cubicBezTo>
                    <a:pt x="162" y="428"/>
                    <a:pt x="162" y="428"/>
                    <a:pt x="162" y="428"/>
                  </a:cubicBezTo>
                  <a:cubicBezTo>
                    <a:pt x="219" y="428"/>
                    <a:pt x="219" y="428"/>
                    <a:pt x="219" y="428"/>
                  </a:cubicBezTo>
                  <a:cubicBezTo>
                    <a:pt x="219" y="412"/>
                    <a:pt x="219" y="412"/>
                    <a:pt x="219" y="412"/>
                  </a:cubicBezTo>
                  <a:cubicBezTo>
                    <a:pt x="162" y="412"/>
                    <a:pt x="162" y="412"/>
                    <a:pt x="162" y="412"/>
                  </a:cubicBezTo>
                  <a:close/>
                  <a:moveTo>
                    <a:pt x="372" y="198"/>
                  </a:moveTo>
                  <a:cubicBezTo>
                    <a:pt x="331" y="198"/>
                    <a:pt x="331" y="198"/>
                    <a:pt x="331" y="198"/>
                  </a:cubicBezTo>
                  <a:cubicBezTo>
                    <a:pt x="326" y="198"/>
                    <a:pt x="323" y="194"/>
                    <a:pt x="323" y="190"/>
                  </a:cubicBezTo>
                  <a:cubicBezTo>
                    <a:pt x="323" y="186"/>
                    <a:pt x="326" y="182"/>
                    <a:pt x="331" y="182"/>
                  </a:cubicBezTo>
                  <a:cubicBezTo>
                    <a:pt x="372" y="182"/>
                    <a:pt x="372" y="182"/>
                    <a:pt x="372" y="182"/>
                  </a:cubicBezTo>
                  <a:cubicBezTo>
                    <a:pt x="377" y="182"/>
                    <a:pt x="380" y="186"/>
                    <a:pt x="380" y="190"/>
                  </a:cubicBezTo>
                  <a:cubicBezTo>
                    <a:pt x="380" y="194"/>
                    <a:pt x="377" y="198"/>
                    <a:pt x="372" y="198"/>
                  </a:cubicBezTo>
                  <a:close/>
                  <a:moveTo>
                    <a:pt x="50" y="198"/>
                  </a:moveTo>
                  <a:cubicBezTo>
                    <a:pt x="8" y="198"/>
                    <a:pt x="8" y="198"/>
                    <a:pt x="8" y="198"/>
                  </a:cubicBezTo>
                  <a:cubicBezTo>
                    <a:pt x="4" y="198"/>
                    <a:pt x="0" y="194"/>
                    <a:pt x="0" y="190"/>
                  </a:cubicBezTo>
                  <a:cubicBezTo>
                    <a:pt x="0" y="186"/>
                    <a:pt x="4" y="182"/>
                    <a:pt x="8" y="182"/>
                  </a:cubicBezTo>
                  <a:cubicBezTo>
                    <a:pt x="50" y="182"/>
                    <a:pt x="50" y="182"/>
                    <a:pt x="50" y="182"/>
                  </a:cubicBezTo>
                  <a:cubicBezTo>
                    <a:pt x="54" y="182"/>
                    <a:pt x="58" y="186"/>
                    <a:pt x="58" y="190"/>
                  </a:cubicBezTo>
                  <a:cubicBezTo>
                    <a:pt x="58" y="194"/>
                    <a:pt x="54" y="198"/>
                    <a:pt x="50" y="198"/>
                  </a:cubicBezTo>
                  <a:close/>
                  <a:moveTo>
                    <a:pt x="33" y="289"/>
                  </a:moveTo>
                  <a:cubicBezTo>
                    <a:pt x="30" y="289"/>
                    <a:pt x="27" y="287"/>
                    <a:pt x="26" y="285"/>
                  </a:cubicBezTo>
                  <a:cubicBezTo>
                    <a:pt x="24" y="281"/>
                    <a:pt x="25" y="276"/>
                    <a:pt x="29" y="274"/>
                  </a:cubicBezTo>
                  <a:cubicBezTo>
                    <a:pt x="65" y="253"/>
                    <a:pt x="65" y="253"/>
                    <a:pt x="65" y="253"/>
                  </a:cubicBezTo>
                  <a:cubicBezTo>
                    <a:pt x="69" y="251"/>
                    <a:pt x="73" y="252"/>
                    <a:pt x="76" y="256"/>
                  </a:cubicBezTo>
                  <a:cubicBezTo>
                    <a:pt x="78" y="260"/>
                    <a:pt x="77" y="265"/>
                    <a:pt x="73" y="267"/>
                  </a:cubicBezTo>
                  <a:cubicBezTo>
                    <a:pt x="37" y="288"/>
                    <a:pt x="37" y="288"/>
                    <a:pt x="37" y="288"/>
                  </a:cubicBezTo>
                  <a:cubicBezTo>
                    <a:pt x="35" y="289"/>
                    <a:pt x="34" y="289"/>
                    <a:pt x="33" y="289"/>
                  </a:cubicBezTo>
                  <a:close/>
                  <a:moveTo>
                    <a:pt x="312" y="128"/>
                  </a:moveTo>
                  <a:cubicBezTo>
                    <a:pt x="309" y="128"/>
                    <a:pt x="306" y="126"/>
                    <a:pt x="305" y="124"/>
                  </a:cubicBezTo>
                  <a:cubicBezTo>
                    <a:pt x="303" y="120"/>
                    <a:pt x="304" y="115"/>
                    <a:pt x="308" y="113"/>
                  </a:cubicBezTo>
                  <a:cubicBezTo>
                    <a:pt x="344" y="92"/>
                    <a:pt x="344" y="92"/>
                    <a:pt x="344" y="92"/>
                  </a:cubicBezTo>
                  <a:cubicBezTo>
                    <a:pt x="348" y="90"/>
                    <a:pt x="353" y="91"/>
                    <a:pt x="355" y="95"/>
                  </a:cubicBezTo>
                  <a:cubicBezTo>
                    <a:pt x="357" y="99"/>
                    <a:pt x="356" y="104"/>
                    <a:pt x="352" y="106"/>
                  </a:cubicBezTo>
                  <a:cubicBezTo>
                    <a:pt x="316" y="127"/>
                    <a:pt x="316" y="127"/>
                    <a:pt x="316" y="127"/>
                  </a:cubicBezTo>
                  <a:cubicBezTo>
                    <a:pt x="315" y="127"/>
                    <a:pt x="313" y="128"/>
                    <a:pt x="312" y="128"/>
                  </a:cubicBezTo>
                  <a:close/>
                  <a:moveTo>
                    <a:pt x="267" y="72"/>
                  </a:moveTo>
                  <a:cubicBezTo>
                    <a:pt x="288" y="36"/>
                    <a:pt x="288" y="36"/>
                    <a:pt x="288" y="36"/>
                  </a:cubicBezTo>
                  <a:cubicBezTo>
                    <a:pt x="290" y="33"/>
                    <a:pt x="289" y="28"/>
                    <a:pt x="285" y="26"/>
                  </a:cubicBezTo>
                  <a:cubicBezTo>
                    <a:pt x="281" y="23"/>
                    <a:pt x="276" y="25"/>
                    <a:pt x="274" y="28"/>
                  </a:cubicBezTo>
                  <a:cubicBezTo>
                    <a:pt x="254" y="64"/>
                    <a:pt x="254" y="64"/>
                    <a:pt x="254" y="64"/>
                  </a:cubicBezTo>
                  <a:cubicBezTo>
                    <a:pt x="251" y="68"/>
                    <a:pt x="253" y="73"/>
                    <a:pt x="256" y="75"/>
                  </a:cubicBezTo>
                  <a:cubicBezTo>
                    <a:pt x="258" y="76"/>
                    <a:pt x="259" y="76"/>
                    <a:pt x="260" y="76"/>
                  </a:cubicBezTo>
                  <a:cubicBezTo>
                    <a:pt x="263" y="76"/>
                    <a:pt x="266" y="75"/>
                    <a:pt x="267" y="72"/>
                  </a:cubicBezTo>
                  <a:close/>
                  <a:moveTo>
                    <a:pt x="198" y="50"/>
                  </a:moveTo>
                  <a:cubicBezTo>
                    <a:pt x="198" y="8"/>
                    <a:pt x="198" y="8"/>
                    <a:pt x="198" y="8"/>
                  </a:cubicBezTo>
                  <a:cubicBezTo>
                    <a:pt x="198" y="4"/>
                    <a:pt x="195" y="0"/>
                    <a:pt x="190" y="0"/>
                  </a:cubicBezTo>
                  <a:cubicBezTo>
                    <a:pt x="186" y="0"/>
                    <a:pt x="182" y="4"/>
                    <a:pt x="182" y="8"/>
                  </a:cubicBezTo>
                  <a:cubicBezTo>
                    <a:pt x="182" y="50"/>
                    <a:pt x="182" y="50"/>
                    <a:pt x="182" y="50"/>
                  </a:cubicBezTo>
                  <a:cubicBezTo>
                    <a:pt x="182" y="54"/>
                    <a:pt x="186" y="58"/>
                    <a:pt x="190" y="58"/>
                  </a:cubicBezTo>
                  <a:cubicBezTo>
                    <a:pt x="195" y="58"/>
                    <a:pt x="198" y="54"/>
                    <a:pt x="198" y="50"/>
                  </a:cubicBezTo>
                  <a:close/>
                  <a:moveTo>
                    <a:pt x="124" y="75"/>
                  </a:moveTo>
                  <a:cubicBezTo>
                    <a:pt x="128" y="73"/>
                    <a:pt x="129" y="68"/>
                    <a:pt x="127" y="64"/>
                  </a:cubicBezTo>
                  <a:cubicBezTo>
                    <a:pt x="106" y="28"/>
                    <a:pt x="106" y="28"/>
                    <a:pt x="106" y="28"/>
                  </a:cubicBezTo>
                  <a:cubicBezTo>
                    <a:pt x="104" y="25"/>
                    <a:pt x="99" y="23"/>
                    <a:pt x="95" y="26"/>
                  </a:cubicBezTo>
                  <a:cubicBezTo>
                    <a:pt x="91" y="28"/>
                    <a:pt x="90" y="33"/>
                    <a:pt x="92" y="36"/>
                  </a:cubicBezTo>
                  <a:cubicBezTo>
                    <a:pt x="113" y="72"/>
                    <a:pt x="113" y="72"/>
                    <a:pt x="113" y="72"/>
                  </a:cubicBezTo>
                  <a:cubicBezTo>
                    <a:pt x="115" y="75"/>
                    <a:pt x="117" y="76"/>
                    <a:pt x="120" y="76"/>
                  </a:cubicBezTo>
                  <a:cubicBezTo>
                    <a:pt x="121" y="76"/>
                    <a:pt x="123" y="76"/>
                    <a:pt x="124" y="75"/>
                  </a:cubicBezTo>
                  <a:close/>
                  <a:moveTo>
                    <a:pt x="348" y="289"/>
                  </a:moveTo>
                  <a:cubicBezTo>
                    <a:pt x="346" y="289"/>
                    <a:pt x="345" y="289"/>
                    <a:pt x="344" y="288"/>
                  </a:cubicBezTo>
                  <a:cubicBezTo>
                    <a:pt x="308" y="267"/>
                    <a:pt x="308" y="267"/>
                    <a:pt x="308" y="267"/>
                  </a:cubicBezTo>
                  <a:cubicBezTo>
                    <a:pt x="304" y="265"/>
                    <a:pt x="303" y="260"/>
                    <a:pt x="305" y="256"/>
                  </a:cubicBezTo>
                  <a:cubicBezTo>
                    <a:pt x="307" y="252"/>
                    <a:pt x="312" y="251"/>
                    <a:pt x="316" y="253"/>
                  </a:cubicBezTo>
                  <a:cubicBezTo>
                    <a:pt x="352" y="274"/>
                    <a:pt x="352" y="274"/>
                    <a:pt x="352" y="274"/>
                  </a:cubicBezTo>
                  <a:cubicBezTo>
                    <a:pt x="356" y="276"/>
                    <a:pt x="357" y="281"/>
                    <a:pt x="355" y="285"/>
                  </a:cubicBezTo>
                  <a:cubicBezTo>
                    <a:pt x="353" y="287"/>
                    <a:pt x="351" y="289"/>
                    <a:pt x="348" y="289"/>
                  </a:cubicBezTo>
                  <a:close/>
                  <a:moveTo>
                    <a:pt x="69" y="128"/>
                  </a:moveTo>
                  <a:cubicBezTo>
                    <a:pt x="67" y="128"/>
                    <a:pt x="66" y="127"/>
                    <a:pt x="65" y="127"/>
                  </a:cubicBezTo>
                  <a:cubicBezTo>
                    <a:pt x="29" y="106"/>
                    <a:pt x="29" y="106"/>
                    <a:pt x="29" y="106"/>
                  </a:cubicBezTo>
                  <a:cubicBezTo>
                    <a:pt x="25" y="104"/>
                    <a:pt x="24" y="99"/>
                    <a:pt x="26" y="95"/>
                  </a:cubicBezTo>
                  <a:cubicBezTo>
                    <a:pt x="28" y="91"/>
                    <a:pt x="33" y="90"/>
                    <a:pt x="37" y="92"/>
                  </a:cubicBezTo>
                  <a:cubicBezTo>
                    <a:pt x="73" y="113"/>
                    <a:pt x="73" y="113"/>
                    <a:pt x="73" y="113"/>
                  </a:cubicBezTo>
                  <a:cubicBezTo>
                    <a:pt x="77" y="115"/>
                    <a:pt x="78" y="120"/>
                    <a:pt x="76" y="124"/>
                  </a:cubicBezTo>
                  <a:cubicBezTo>
                    <a:pt x="74" y="126"/>
                    <a:pt x="71" y="128"/>
                    <a:pt x="69" y="12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11" name="Icon"/>
            <p:cNvSpPr>
              <a:spLocks noChangeAspect="1"/>
            </p:cNvSpPr>
            <p:nvPr/>
          </p:nvSpPr>
          <p:spPr bwMode="auto">
            <a:xfrm>
              <a:off x="11321144" y="6470371"/>
              <a:ext cx="368203" cy="406418"/>
            </a:xfrm>
            <a:custGeom>
              <a:avLst/>
              <a:gdLst>
                <a:gd name="T0" fmla="*/ 243 w 299"/>
                <a:gd name="T1" fmla="*/ 218 h 330"/>
                <a:gd name="T2" fmla="*/ 205 w 299"/>
                <a:gd name="T3" fmla="*/ 233 h 330"/>
                <a:gd name="T4" fmla="*/ 111 w 299"/>
                <a:gd name="T5" fmla="*/ 177 h 330"/>
                <a:gd name="T6" fmla="*/ 112 w 299"/>
                <a:gd name="T7" fmla="*/ 165 h 330"/>
                <a:gd name="T8" fmla="*/ 111 w 299"/>
                <a:gd name="T9" fmla="*/ 157 h 330"/>
                <a:gd name="T10" fmla="*/ 207 w 299"/>
                <a:gd name="T11" fmla="*/ 100 h 330"/>
                <a:gd name="T12" fmla="*/ 243 w 299"/>
                <a:gd name="T13" fmla="*/ 113 h 330"/>
                <a:gd name="T14" fmla="*/ 299 w 299"/>
                <a:gd name="T15" fmla="*/ 57 h 330"/>
                <a:gd name="T16" fmla="*/ 243 w 299"/>
                <a:gd name="T17" fmla="*/ 0 h 330"/>
                <a:gd name="T18" fmla="*/ 187 w 299"/>
                <a:gd name="T19" fmla="*/ 57 h 330"/>
                <a:gd name="T20" fmla="*/ 188 w 299"/>
                <a:gd name="T21" fmla="*/ 65 h 330"/>
                <a:gd name="T22" fmla="*/ 92 w 299"/>
                <a:gd name="T23" fmla="*/ 122 h 330"/>
                <a:gd name="T24" fmla="*/ 56 w 299"/>
                <a:gd name="T25" fmla="*/ 109 h 330"/>
                <a:gd name="T26" fmla="*/ 0 w 299"/>
                <a:gd name="T27" fmla="*/ 165 h 330"/>
                <a:gd name="T28" fmla="*/ 56 w 299"/>
                <a:gd name="T29" fmla="*/ 221 h 330"/>
                <a:gd name="T30" fmla="*/ 90 w 299"/>
                <a:gd name="T31" fmla="*/ 210 h 330"/>
                <a:gd name="T32" fmla="*/ 187 w 299"/>
                <a:gd name="T33" fmla="*/ 268 h 330"/>
                <a:gd name="T34" fmla="*/ 187 w 299"/>
                <a:gd name="T35" fmla="*/ 274 h 330"/>
                <a:gd name="T36" fmla="*/ 243 w 299"/>
                <a:gd name="T37" fmla="*/ 330 h 330"/>
                <a:gd name="T38" fmla="*/ 299 w 299"/>
                <a:gd name="T39" fmla="*/ 274 h 330"/>
                <a:gd name="T40" fmla="*/ 243 w 299"/>
                <a:gd name="T41" fmla="*/ 218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99" h="330">
                  <a:moveTo>
                    <a:pt x="243" y="218"/>
                  </a:moveTo>
                  <a:cubicBezTo>
                    <a:pt x="228" y="218"/>
                    <a:pt x="215" y="224"/>
                    <a:pt x="205" y="233"/>
                  </a:cubicBezTo>
                  <a:cubicBezTo>
                    <a:pt x="111" y="177"/>
                    <a:pt x="111" y="177"/>
                    <a:pt x="111" y="177"/>
                  </a:cubicBezTo>
                  <a:cubicBezTo>
                    <a:pt x="112" y="173"/>
                    <a:pt x="112" y="169"/>
                    <a:pt x="112" y="165"/>
                  </a:cubicBezTo>
                  <a:cubicBezTo>
                    <a:pt x="112" y="162"/>
                    <a:pt x="112" y="159"/>
                    <a:pt x="111" y="157"/>
                  </a:cubicBezTo>
                  <a:cubicBezTo>
                    <a:pt x="207" y="100"/>
                    <a:pt x="207" y="100"/>
                    <a:pt x="207" y="100"/>
                  </a:cubicBezTo>
                  <a:cubicBezTo>
                    <a:pt x="217" y="108"/>
                    <a:pt x="229" y="113"/>
                    <a:pt x="243" y="113"/>
                  </a:cubicBezTo>
                  <a:cubicBezTo>
                    <a:pt x="274" y="113"/>
                    <a:pt x="299" y="88"/>
                    <a:pt x="299" y="57"/>
                  </a:cubicBezTo>
                  <a:cubicBezTo>
                    <a:pt x="299" y="26"/>
                    <a:pt x="274" y="0"/>
                    <a:pt x="243" y="0"/>
                  </a:cubicBezTo>
                  <a:cubicBezTo>
                    <a:pt x="212" y="0"/>
                    <a:pt x="187" y="26"/>
                    <a:pt x="187" y="57"/>
                  </a:cubicBezTo>
                  <a:cubicBezTo>
                    <a:pt x="187" y="60"/>
                    <a:pt x="187" y="62"/>
                    <a:pt x="188" y="65"/>
                  </a:cubicBezTo>
                  <a:cubicBezTo>
                    <a:pt x="92" y="122"/>
                    <a:pt x="92" y="122"/>
                    <a:pt x="92" y="122"/>
                  </a:cubicBezTo>
                  <a:cubicBezTo>
                    <a:pt x="82" y="114"/>
                    <a:pt x="70" y="109"/>
                    <a:pt x="56" y="109"/>
                  </a:cubicBezTo>
                  <a:cubicBezTo>
                    <a:pt x="25" y="109"/>
                    <a:pt x="0" y="134"/>
                    <a:pt x="0" y="165"/>
                  </a:cubicBezTo>
                  <a:cubicBezTo>
                    <a:pt x="0" y="196"/>
                    <a:pt x="25" y="221"/>
                    <a:pt x="56" y="221"/>
                  </a:cubicBezTo>
                  <a:cubicBezTo>
                    <a:pt x="69" y="221"/>
                    <a:pt x="80" y="217"/>
                    <a:pt x="90" y="210"/>
                  </a:cubicBezTo>
                  <a:cubicBezTo>
                    <a:pt x="187" y="268"/>
                    <a:pt x="187" y="268"/>
                    <a:pt x="187" y="268"/>
                  </a:cubicBezTo>
                  <a:cubicBezTo>
                    <a:pt x="187" y="270"/>
                    <a:pt x="187" y="272"/>
                    <a:pt x="187" y="274"/>
                  </a:cubicBezTo>
                  <a:cubicBezTo>
                    <a:pt x="187" y="305"/>
                    <a:pt x="212" y="330"/>
                    <a:pt x="243" y="330"/>
                  </a:cubicBezTo>
                  <a:cubicBezTo>
                    <a:pt x="274" y="330"/>
                    <a:pt x="299" y="305"/>
                    <a:pt x="299" y="274"/>
                  </a:cubicBezTo>
                  <a:cubicBezTo>
                    <a:pt x="299" y="243"/>
                    <a:pt x="274" y="218"/>
                    <a:pt x="243" y="21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12" name="Icon"/>
            <p:cNvSpPr>
              <a:spLocks noChangeAspect="1" noEditPoints="1"/>
            </p:cNvSpPr>
            <p:nvPr/>
          </p:nvSpPr>
          <p:spPr bwMode="auto">
            <a:xfrm>
              <a:off x="8505298" y="6489479"/>
              <a:ext cx="571429" cy="368203"/>
            </a:xfrm>
            <a:custGeom>
              <a:avLst/>
              <a:gdLst>
                <a:gd name="T0" fmla="*/ 211 w 421"/>
                <a:gd name="T1" fmla="*/ 0 h 270"/>
                <a:gd name="T2" fmla="*/ 421 w 421"/>
                <a:gd name="T3" fmla="*/ 87 h 270"/>
                <a:gd name="T4" fmla="*/ 211 w 421"/>
                <a:gd name="T5" fmla="*/ 174 h 270"/>
                <a:gd name="T6" fmla="*/ 96 w 421"/>
                <a:gd name="T7" fmla="*/ 127 h 270"/>
                <a:gd name="T8" fmla="*/ 203 w 421"/>
                <a:gd name="T9" fmla="*/ 82 h 270"/>
                <a:gd name="T10" fmla="*/ 206 w 421"/>
                <a:gd name="T11" fmla="*/ 76 h 270"/>
                <a:gd name="T12" fmla="*/ 200 w 421"/>
                <a:gd name="T13" fmla="*/ 74 h 270"/>
                <a:gd name="T14" fmla="*/ 84 w 421"/>
                <a:gd name="T15" fmla="*/ 122 h 270"/>
                <a:gd name="T16" fmla="*/ 0 w 421"/>
                <a:gd name="T17" fmla="*/ 87 h 270"/>
                <a:gd name="T18" fmla="*/ 211 w 421"/>
                <a:gd name="T19" fmla="*/ 0 h 270"/>
                <a:gd name="T20" fmla="*/ 211 w 421"/>
                <a:gd name="T21" fmla="*/ 184 h 270"/>
                <a:gd name="T22" fmla="*/ 209 w 421"/>
                <a:gd name="T23" fmla="*/ 184 h 270"/>
                <a:gd name="T24" fmla="*/ 103 w 421"/>
                <a:gd name="T25" fmla="*/ 140 h 270"/>
                <a:gd name="T26" fmla="*/ 103 w 421"/>
                <a:gd name="T27" fmla="*/ 209 h 270"/>
                <a:gd name="T28" fmla="*/ 209 w 421"/>
                <a:gd name="T29" fmla="*/ 267 h 270"/>
                <a:gd name="T30" fmla="*/ 314 w 421"/>
                <a:gd name="T31" fmla="*/ 209 h 270"/>
                <a:gd name="T32" fmla="*/ 314 w 421"/>
                <a:gd name="T33" fmla="*/ 142 h 270"/>
                <a:gd name="T34" fmla="*/ 212 w 421"/>
                <a:gd name="T35" fmla="*/ 184 h 270"/>
                <a:gd name="T36" fmla="*/ 211 w 421"/>
                <a:gd name="T37" fmla="*/ 184 h 270"/>
                <a:gd name="T38" fmla="*/ 87 w 421"/>
                <a:gd name="T39" fmla="*/ 270 h 270"/>
                <a:gd name="T40" fmla="*/ 73 w 421"/>
                <a:gd name="T41" fmla="*/ 165 h 270"/>
                <a:gd name="T42" fmla="*/ 85 w 421"/>
                <a:gd name="T43" fmla="*/ 146 h 270"/>
                <a:gd name="T44" fmla="*/ 65 w 421"/>
                <a:gd name="T45" fmla="*/ 125 h 270"/>
                <a:gd name="T46" fmla="*/ 45 w 421"/>
                <a:gd name="T47" fmla="*/ 146 h 270"/>
                <a:gd name="T48" fmla="*/ 57 w 421"/>
                <a:gd name="T49" fmla="*/ 165 h 270"/>
                <a:gd name="T50" fmla="*/ 43 w 421"/>
                <a:gd name="T51" fmla="*/ 270 h 270"/>
                <a:gd name="T52" fmla="*/ 87 w 421"/>
                <a:gd name="T53" fmla="*/ 27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21" h="270">
                  <a:moveTo>
                    <a:pt x="211" y="0"/>
                  </a:moveTo>
                  <a:cubicBezTo>
                    <a:pt x="421" y="87"/>
                    <a:pt x="421" y="87"/>
                    <a:pt x="421" y="87"/>
                  </a:cubicBezTo>
                  <a:cubicBezTo>
                    <a:pt x="211" y="174"/>
                    <a:pt x="211" y="174"/>
                    <a:pt x="211" y="174"/>
                  </a:cubicBezTo>
                  <a:cubicBezTo>
                    <a:pt x="96" y="127"/>
                    <a:pt x="96" y="127"/>
                    <a:pt x="96" y="127"/>
                  </a:cubicBezTo>
                  <a:cubicBezTo>
                    <a:pt x="203" y="82"/>
                    <a:pt x="203" y="82"/>
                    <a:pt x="203" y="82"/>
                  </a:cubicBezTo>
                  <a:cubicBezTo>
                    <a:pt x="206" y="81"/>
                    <a:pt x="207" y="79"/>
                    <a:pt x="206" y="76"/>
                  </a:cubicBezTo>
                  <a:cubicBezTo>
                    <a:pt x="205" y="74"/>
                    <a:pt x="202" y="73"/>
                    <a:pt x="200" y="74"/>
                  </a:cubicBezTo>
                  <a:cubicBezTo>
                    <a:pt x="84" y="122"/>
                    <a:pt x="84" y="122"/>
                    <a:pt x="84" y="122"/>
                  </a:cubicBezTo>
                  <a:cubicBezTo>
                    <a:pt x="0" y="87"/>
                    <a:pt x="0" y="87"/>
                    <a:pt x="0" y="87"/>
                  </a:cubicBezTo>
                  <a:lnTo>
                    <a:pt x="211" y="0"/>
                  </a:lnTo>
                  <a:close/>
                  <a:moveTo>
                    <a:pt x="211" y="184"/>
                  </a:moveTo>
                  <a:cubicBezTo>
                    <a:pt x="210" y="184"/>
                    <a:pt x="209" y="184"/>
                    <a:pt x="209" y="184"/>
                  </a:cubicBezTo>
                  <a:cubicBezTo>
                    <a:pt x="103" y="140"/>
                    <a:pt x="103" y="140"/>
                    <a:pt x="103" y="140"/>
                  </a:cubicBezTo>
                  <a:cubicBezTo>
                    <a:pt x="103" y="209"/>
                    <a:pt x="103" y="209"/>
                    <a:pt x="103" y="209"/>
                  </a:cubicBezTo>
                  <a:cubicBezTo>
                    <a:pt x="154" y="209"/>
                    <a:pt x="196" y="234"/>
                    <a:pt x="209" y="267"/>
                  </a:cubicBezTo>
                  <a:cubicBezTo>
                    <a:pt x="222" y="234"/>
                    <a:pt x="264" y="209"/>
                    <a:pt x="314" y="209"/>
                  </a:cubicBezTo>
                  <a:cubicBezTo>
                    <a:pt x="314" y="142"/>
                    <a:pt x="314" y="142"/>
                    <a:pt x="314" y="142"/>
                  </a:cubicBezTo>
                  <a:cubicBezTo>
                    <a:pt x="212" y="184"/>
                    <a:pt x="212" y="184"/>
                    <a:pt x="212" y="184"/>
                  </a:cubicBezTo>
                  <a:cubicBezTo>
                    <a:pt x="212" y="184"/>
                    <a:pt x="211" y="184"/>
                    <a:pt x="211" y="184"/>
                  </a:cubicBezTo>
                  <a:close/>
                  <a:moveTo>
                    <a:pt x="87" y="270"/>
                  </a:moveTo>
                  <a:cubicBezTo>
                    <a:pt x="73" y="165"/>
                    <a:pt x="73" y="165"/>
                    <a:pt x="73" y="165"/>
                  </a:cubicBezTo>
                  <a:cubicBezTo>
                    <a:pt x="80" y="161"/>
                    <a:pt x="85" y="154"/>
                    <a:pt x="85" y="146"/>
                  </a:cubicBezTo>
                  <a:cubicBezTo>
                    <a:pt x="85" y="134"/>
                    <a:pt x="76" y="125"/>
                    <a:pt x="65" y="125"/>
                  </a:cubicBezTo>
                  <a:cubicBezTo>
                    <a:pt x="54" y="125"/>
                    <a:pt x="45" y="134"/>
                    <a:pt x="45" y="146"/>
                  </a:cubicBezTo>
                  <a:cubicBezTo>
                    <a:pt x="45" y="154"/>
                    <a:pt x="50" y="161"/>
                    <a:pt x="57" y="165"/>
                  </a:cubicBezTo>
                  <a:cubicBezTo>
                    <a:pt x="43" y="270"/>
                    <a:pt x="43" y="270"/>
                    <a:pt x="43" y="270"/>
                  </a:cubicBezTo>
                  <a:lnTo>
                    <a:pt x="87" y="27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13" name="Icon"/>
            <p:cNvSpPr>
              <a:spLocks noChangeAspect="1" noEditPoints="1"/>
            </p:cNvSpPr>
            <p:nvPr/>
          </p:nvSpPr>
          <p:spPr bwMode="auto">
            <a:xfrm>
              <a:off x="6623947" y="7029841"/>
              <a:ext cx="392016" cy="485315"/>
            </a:xfrm>
            <a:custGeom>
              <a:avLst/>
              <a:gdLst>
                <a:gd name="T0" fmla="*/ 297 w 411"/>
                <a:gd name="T1" fmla="*/ 278 h 510"/>
                <a:gd name="T2" fmla="*/ 253 w 411"/>
                <a:gd name="T3" fmla="*/ 278 h 510"/>
                <a:gd name="T4" fmla="*/ 201 w 411"/>
                <a:gd name="T5" fmla="*/ 510 h 510"/>
                <a:gd name="T6" fmla="*/ 295 w 411"/>
                <a:gd name="T7" fmla="*/ 510 h 510"/>
                <a:gd name="T8" fmla="*/ 402 w 411"/>
                <a:gd name="T9" fmla="*/ 372 h 510"/>
                <a:gd name="T10" fmla="*/ 283 w 411"/>
                <a:gd name="T11" fmla="*/ 403 h 510"/>
                <a:gd name="T12" fmla="*/ 264 w 411"/>
                <a:gd name="T13" fmla="*/ 432 h 510"/>
                <a:gd name="T14" fmla="*/ 313 w 411"/>
                <a:gd name="T15" fmla="*/ 452 h 510"/>
                <a:gd name="T16" fmla="*/ 242 w 411"/>
                <a:gd name="T17" fmla="*/ 403 h 510"/>
                <a:gd name="T18" fmla="*/ 232 w 411"/>
                <a:gd name="T19" fmla="*/ 387 h 510"/>
                <a:gd name="T20" fmla="*/ 242 w 411"/>
                <a:gd name="T21" fmla="*/ 373 h 510"/>
                <a:gd name="T22" fmla="*/ 313 w 411"/>
                <a:gd name="T23" fmla="*/ 346 h 510"/>
                <a:gd name="T24" fmla="*/ 283 w 411"/>
                <a:gd name="T25" fmla="*/ 354 h 510"/>
                <a:gd name="T26" fmla="*/ 264 w 411"/>
                <a:gd name="T27" fmla="*/ 387 h 510"/>
                <a:gd name="T28" fmla="*/ 275 w 411"/>
                <a:gd name="T29" fmla="*/ 230 h 510"/>
                <a:gd name="T30" fmla="*/ 275 w 411"/>
                <a:gd name="T31" fmla="*/ 276 h 510"/>
                <a:gd name="T32" fmla="*/ 275 w 411"/>
                <a:gd name="T33" fmla="*/ 230 h 510"/>
                <a:gd name="T34" fmla="*/ 233 w 411"/>
                <a:gd name="T35" fmla="*/ 181 h 510"/>
                <a:gd name="T36" fmla="*/ 290 w 411"/>
                <a:gd name="T37" fmla="*/ 223 h 510"/>
                <a:gd name="T38" fmla="*/ 260 w 411"/>
                <a:gd name="T39" fmla="*/ 223 h 510"/>
                <a:gd name="T40" fmla="*/ 106 w 411"/>
                <a:gd name="T41" fmla="*/ 165 h 510"/>
                <a:gd name="T42" fmla="*/ 94 w 411"/>
                <a:gd name="T43" fmla="*/ 155 h 510"/>
                <a:gd name="T44" fmla="*/ 125 w 411"/>
                <a:gd name="T45" fmla="*/ 187 h 510"/>
                <a:gd name="T46" fmla="*/ 116 w 411"/>
                <a:gd name="T47" fmla="*/ 206 h 510"/>
                <a:gd name="T48" fmla="*/ 125 w 411"/>
                <a:gd name="T49" fmla="*/ 187 h 510"/>
                <a:gd name="T50" fmla="*/ 128 w 411"/>
                <a:gd name="T51" fmla="*/ 78 h 510"/>
                <a:gd name="T52" fmla="*/ 93 w 411"/>
                <a:gd name="T53" fmla="*/ 78 h 510"/>
                <a:gd name="T54" fmla="*/ 51 w 411"/>
                <a:gd name="T55" fmla="*/ 265 h 510"/>
                <a:gd name="T56" fmla="*/ 127 w 411"/>
                <a:gd name="T57" fmla="*/ 265 h 510"/>
                <a:gd name="T58" fmla="*/ 213 w 411"/>
                <a:gd name="T59" fmla="*/ 154 h 510"/>
                <a:gd name="T60" fmla="*/ 117 w 411"/>
                <a:gd name="T61" fmla="*/ 237 h 510"/>
                <a:gd name="T62" fmla="*/ 104 w 411"/>
                <a:gd name="T63" fmla="*/ 223 h 510"/>
                <a:gd name="T64" fmla="*/ 85 w 411"/>
                <a:gd name="T65" fmla="*/ 199 h 510"/>
                <a:gd name="T66" fmla="*/ 106 w 411"/>
                <a:gd name="T67" fmla="*/ 182 h 510"/>
                <a:gd name="T68" fmla="*/ 83 w 411"/>
                <a:gd name="T69" fmla="*/ 174 h 510"/>
                <a:gd name="T70" fmla="*/ 104 w 411"/>
                <a:gd name="T71" fmla="*/ 127 h 510"/>
                <a:gd name="T72" fmla="*/ 117 w 411"/>
                <a:gd name="T73" fmla="*/ 115 h 510"/>
                <a:gd name="T74" fmla="*/ 143 w 411"/>
                <a:gd name="T75" fmla="*/ 138 h 510"/>
                <a:gd name="T76" fmla="*/ 116 w 411"/>
                <a:gd name="T77" fmla="*/ 143 h 510"/>
                <a:gd name="T78" fmla="*/ 121 w 411"/>
                <a:gd name="T79" fmla="*/ 167 h 510"/>
                <a:gd name="T80" fmla="*/ 146 w 411"/>
                <a:gd name="T81" fmla="*/ 194 h 510"/>
                <a:gd name="T82" fmla="*/ 98 w 411"/>
                <a:gd name="T83" fmla="*/ 34 h 510"/>
                <a:gd name="T84" fmla="*/ 144 w 411"/>
                <a:gd name="T85" fmla="*/ 0 h 510"/>
                <a:gd name="T86" fmla="*/ 110 w 411"/>
                <a:gd name="T87" fmla="*/ 31 h 510"/>
                <a:gd name="T88" fmla="*/ 110 w 411"/>
                <a:gd name="T89" fmla="*/ 39 h 510"/>
                <a:gd name="T90" fmla="*/ 110 w 411"/>
                <a:gd name="T91" fmla="*/ 77 h 510"/>
                <a:gd name="T92" fmla="*/ 110 w 411"/>
                <a:gd name="T93" fmla="*/ 39 h 5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11" h="510">
                  <a:moveTo>
                    <a:pt x="402" y="372"/>
                  </a:moveTo>
                  <a:cubicBezTo>
                    <a:pt x="395" y="324"/>
                    <a:pt x="328" y="291"/>
                    <a:pt x="297" y="278"/>
                  </a:cubicBezTo>
                  <a:cubicBezTo>
                    <a:pt x="291" y="283"/>
                    <a:pt x="283" y="286"/>
                    <a:pt x="275" y="286"/>
                  </a:cubicBezTo>
                  <a:cubicBezTo>
                    <a:pt x="267" y="286"/>
                    <a:pt x="259" y="283"/>
                    <a:pt x="253" y="278"/>
                  </a:cubicBezTo>
                  <a:cubicBezTo>
                    <a:pt x="222" y="291"/>
                    <a:pt x="155" y="324"/>
                    <a:pt x="148" y="372"/>
                  </a:cubicBezTo>
                  <a:cubicBezTo>
                    <a:pt x="139" y="436"/>
                    <a:pt x="148" y="510"/>
                    <a:pt x="201" y="510"/>
                  </a:cubicBezTo>
                  <a:cubicBezTo>
                    <a:pt x="221" y="510"/>
                    <a:pt x="240" y="510"/>
                    <a:pt x="255" y="510"/>
                  </a:cubicBezTo>
                  <a:cubicBezTo>
                    <a:pt x="255" y="510"/>
                    <a:pt x="271" y="510"/>
                    <a:pt x="295" y="510"/>
                  </a:cubicBezTo>
                  <a:cubicBezTo>
                    <a:pt x="310" y="510"/>
                    <a:pt x="329" y="510"/>
                    <a:pt x="349" y="510"/>
                  </a:cubicBezTo>
                  <a:cubicBezTo>
                    <a:pt x="402" y="510"/>
                    <a:pt x="411" y="436"/>
                    <a:pt x="402" y="372"/>
                  </a:cubicBezTo>
                  <a:close/>
                  <a:moveTo>
                    <a:pt x="283" y="387"/>
                  </a:moveTo>
                  <a:cubicBezTo>
                    <a:pt x="283" y="403"/>
                    <a:pt x="283" y="403"/>
                    <a:pt x="283" y="403"/>
                  </a:cubicBezTo>
                  <a:cubicBezTo>
                    <a:pt x="264" y="403"/>
                    <a:pt x="264" y="403"/>
                    <a:pt x="264" y="403"/>
                  </a:cubicBezTo>
                  <a:cubicBezTo>
                    <a:pt x="264" y="432"/>
                    <a:pt x="264" y="432"/>
                    <a:pt x="264" y="432"/>
                  </a:cubicBezTo>
                  <a:cubicBezTo>
                    <a:pt x="313" y="432"/>
                    <a:pt x="313" y="432"/>
                    <a:pt x="313" y="432"/>
                  </a:cubicBezTo>
                  <a:cubicBezTo>
                    <a:pt x="313" y="452"/>
                    <a:pt x="313" y="452"/>
                    <a:pt x="313" y="452"/>
                  </a:cubicBezTo>
                  <a:cubicBezTo>
                    <a:pt x="242" y="452"/>
                    <a:pt x="242" y="452"/>
                    <a:pt x="242" y="452"/>
                  </a:cubicBezTo>
                  <a:cubicBezTo>
                    <a:pt x="242" y="403"/>
                    <a:pt x="242" y="403"/>
                    <a:pt x="242" y="403"/>
                  </a:cubicBezTo>
                  <a:cubicBezTo>
                    <a:pt x="232" y="403"/>
                    <a:pt x="232" y="403"/>
                    <a:pt x="232" y="403"/>
                  </a:cubicBezTo>
                  <a:cubicBezTo>
                    <a:pt x="232" y="387"/>
                    <a:pt x="232" y="387"/>
                    <a:pt x="232" y="387"/>
                  </a:cubicBezTo>
                  <a:cubicBezTo>
                    <a:pt x="242" y="387"/>
                    <a:pt x="242" y="387"/>
                    <a:pt x="242" y="387"/>
                  </a:cubicBezTo>
                  <a:cubicBezTo>
                    <a:pt x="242" y="373"/>
                    <a:pt x="242" y="373"/>
                    <a:pt x="242" y="373"/>
                  </a:cubicBezTo>
                  <a:cubicBezTo>
                    <a:pt x="242" y="348"/>
                    <a:pt x="261" y="334"/>
                    <a:pt x="283" y="334"/>
                  </a:cubicBezTo>
                  <a:cubicBezTo>
                    <a:pt x="296" y="334"/>
                    <a:pt x="304" y="337"/>
                    <a:pt x="313" y="346"/>
                  </a:cubicBezTo>
                  <a:cubicBezTo>
                    <a:pt x="298" y="361"/>
                    <a:pt x="298" y="361"/>
                    <a:pt x="298" y="361"/>
                  </a:cubicBezTo>
                  <a:cubicBezTo>
                    <a:pt x="294" y="357"/>
                    <a:pt x="290" y="354"/>
                    <a:pt x="283" y="354"/>
                  </a:cubicBezTo>
                  <a:cubicBezTo>
                    <a:pt x="272" y="354"/>
                    <a:pt x="264" y="361"/>
                    <a:pt x="264" y="374"/>
                  </a:cubicBezTo>
                  <a:cubicBezTo>
                    <a:pt x="264" y="387"/>
                    <a:pt x="264" y="387"/>
                    <a:pt x="264" y="387"/>
                  </a:cubicBezTo>
                  <a:lnTo>
                    <a:pt x="283" y="387"/>
                  </a:lnTo>
                  <a:close/>
                  <a:moveTo>
                    <a:pt x="275" y="230"/>
                  </a:moveTo>
                  <a:cubicBezTo>
                    <a:pt x="288" y="230"/>
                    <a:pt x="298" y="240"/>
                    <a:pt x="298" y="253"/>
                  </a:cubicBezTo>
                  <a:cubicBezTo>
                    <a:pt x="298" y="266"/>
                    <a:pt x="288" y="276"/>
                    <a:pt x="275" y="276"/>
                  </a:cubicBezTo>
                  <a:cubicBezTo>
                    <a:pt x="262" y="276"/>
                    <a:pt x="251" y="266"/>
                    <a:pt x="251" y="253"/>
                  </a:cubicBezTo>
                  <a:cubicBezTo>
                    <a:pt x="251" y="240"/>
                    <a:pt x="262" y="230"/>
                    <a:pt x="275" y="230"/>
                  </a:cubicBezTo>
                  <a:close/>
                  <a:moveTo>
                    <a:pt x="260" y="223"/>
                  </a:moveTo>
                  <a:cubicBezTo>
                    <a:pt x="233" y="181"/>
                    <a:pt x="233" y="181"/>
                    <a:pt x="233" y="181"/>
                  </a:cubicBezTo>
                  <a:cubicBezTo>
                    <a:pt x="317" y="181"/>
                    <a:pt x="317" y="181"/>
                    <a:pt x="317" y="181"/>
                  </a:cubicBezTo>
                  <a:cubicBezTo>
                    <a:pt x="290" y="223"/>
                    <a:pt x="290" y="223"/>
                    <a:pt x="290" y="223"/>
                  </a:cubicBezTo>
                  <a:cubicBezTo>
                    <a:pt x="285" y="221"/>
                    <a:pt x="280" y="220"/>
                    <a:pt x="275" y="220"/>
                  </a:cubicBezTo>
                  <a:cubicBezTo>
                    <a:pt x="270" y="220"/>
                    <a:pt x="265" y="221"/>
                    <a:pt x="260" y="223"/>
                  </a:cubicBezTo>
                  <a:close/>
                  <a:moveTo>
                    <a:pt x="106" y="143"/>
                  </a:moveTo>
                  <a:cubicBezTo>
                    <a:pt x="106" y="165"/>
                    <a:pt x="106" y="165"/>
                    <a:pt x="106" y="165"/>
                  </a:cubicBezTo>
                  <a:cubicBezTo>
                    <a:pt x="102" y="165"/>
                    <a:pt x="99" y="164"/>
                    <a:pt x="97" y="162"/>
                  </a:cubicBezTo>
                  <a:cubicBezTo>
                    <a:pt x="95" y="160"/>
                    <a:pt x="94" y="157"/>
                    <a:pt x="94" y="155"/>
                  </a:cubicBezTo>
                  <a:cubicBezTo>
                    <a:pt x="94" y="149"/>
                    <a:pt x="98" y="144"/>
                    <a:pt x="106" y="143"/>
                  </a:cubicBezTo>
                  <a:close/>
                  <a:moveTo>
                    <a:pt x="125" y="187"/>
                  </a:moveTo>
                  <a:cubicBezTo>
                    <a:pt x="127" y="189"/>
                    <a:pt x="128" y="192"/>
                    <a:pt x="128" y="195"/>
                  </a:cubicBezTo>
                  <a:cubicBezTo>
                    <a:pt x="128" y="201"/>
                    <a:pt x="123" y="205"/>
                    <a:pt x="116" y="206"/>
                  </a:cubicBezTo>
                  <a:cubicBezTo>
                    <a:pt x="116" y="183"/>
                    <a:pt x="116" y="183"/>
                    <a:pt x="116" y="183"/>
                  </a:cubicBezTo>
                  <a:cubicBezTo>
                    <a:pt x="119" y="184"/>
                    <a:pt x="122" y="184"/>
                    <a:pt x="125" y="187"/>
                  </a:cubicBezTo>
                  <a:close/>
                  <a:moveTo>
                    <a:pt x="213" y="154"/>
                  </a:moveTo>
                  <a:cubicBezTo>
                    <a:pt x="207" y="115"/>
                    <a:pt x="153" y="88"/>
                    <a:pt x="128" y="78"/>
                  </a:cubicBezTo>
                  <a:cubicBezTo>
                    <a:pt x="123" y="82"/>
                    <a:pt x="117" y="85"/>
                    <a:pt x="110" y="85"/>
                  </a:cubicBezTo>
                  <a:cubicBezTo>
                    <a:pt x="104" y="85"/>
                    <a:pt x="97" y="82"/>
                    <a:pt x="93" y="78"/>
                  </a:cubicBezTo>
                  <a:cubicBezTo>
                    <a:pt x="67" y="88"/>
                    <a:pt x="14" y="115"/>
                    <a:pt x="8" y="154"/>
                  </a:cubicBezTo>
                  <a:cubicBezTo>
                    <a:pt x="0" y="205"/>
                    <a:pt x="8" y="265"/>
                    <a:pt x="51" y="265"/>
                  </a:cubicBezTo>
                  <a:cubicBezTo>
                    <a:pt x="67" y="265"/>
                    <a:pt x="82" y="265"/>
                    <a:pt x="94" y="265"/>
                  </a:cubicBezTo>
                  <a:cubicBezTo>
                    <a:pt x="94" y="265"/>
                    <a:pt x="107" y="265"/>
                    <a:pt x="127" y="265"/>
                  </a:cubicBezTo>
                  <a:cubicBezTo>
                    <a:pt x="139" y="265"/>
                    <a:pt x="154" y="265"/>
                    <a:pt x="170" y="265"/>
                  </a:cubicBezTo>
                  <a:cubicBezTo>
                    <a:pt x="213" y="265"/>
                    <a:pt x="220" y="205"/>
                    <a:pt x="213" y="154"/>
                  </a:cubicBezTo>
                  <a:close/>
                  <a:moveTo>
                    <a:pt x="117" y="222"/>
                  </a:moveTo>
                  <a:cubicBezTo>
                    <a:pt x="117" y="237"/>
                    <a:pt x="117" y="237"/>
                    <a:pt x="117" y="237"/>
                  </a:cubicBezTo>
                  <a:cubicBezTo>
                    <a:pt x="104" y="237"/>
                    <a:pt x="104" y="237"/>
                    <a:pt x="104" y="237"/>
                  </a:cubicBezTo>
                  <a:cubicBezTo>
                    <a:pt x="104" y="223"/>
                    <a:pt x="104" y="223"/>
                    <a:pt x="104" y="223"/>
                  </a:cubicBezTo>
                  <a:cubicBezTo>
                    <a:pt x="91" y="223"/>
                    <a:pt x="81" y="219"/>
                    <a:pt x="73" y="210"/>
                  </a:cubicBezTo>
                  <a:cubicBezTo>
                    <a:pt x="85" y="199"/>
                    <a:pt x="85" y="199"/>
                    <a:pt x="85" y="199"/>
                  </a:cubicBezTo>
                  <a:cubicBezTo>
                    <a:pt x="90" y="204"/>
                    <a:pt x="98" y="206"/>
                    <a:pt x="106" y="206"/>
                  </a:cubicBezTo>
                  <a:cubicBezTo>
                    <a:pt x="106" y="182"/>
                    <a:pt x="106" y="182"/>
                    <a:pt x="106" y="182"/>
                  </a:cubicBezTo>
                  <a:cubicBezTo>
                    <a:pt x="101" y="182"/>
                    <a:pt x="101" y="182"/>
                    <a:pt x="101" y="182"/>
                  </a:cubicBezTo>
                  <a:cubicBezTo>
                    <a:pt x="94" y="181"/>
                    <a:pt x="87" y="178"/>
                    <a:pt x="83" y="174"/>
                  </a:cubicBezTo>
                  <a:cubicBezTo>
                    <a:pt x="79" y="169"/>
                    <a:pt x="76" y="164"/>
                    <a:pt x="76" y="156"/>
                  </a:cubicBezTo>
                  <a:cubicBezTo>
                    <a:pt x="76" y="140"/>
                    <a:pt x="87" y="129"/>
                    <a:pt x="104" y="127"/>
                  </a:cubicBezTo>
                  <a:cubicBezTo>
                    <a:pt x="104" y="115"/>
                    <a:pt x="104" y="115"/>
                    <a:pt x="104" y="115"/>
                  </a:cubicBezTo>
                  <a:cubicBezTo>
                    <a:pt x="117" y="115"/>
                    <a:pt x="117" y="115"/>
                    <a:pt x="117" y="115"/>
                  </a:cubicBezTo>
                  <a:cubicBezTo>
                    <a:pt x="117" y="127"/>
                    <a:pt x="117" y="127"/>
                    <a:pt x="117" y="127"/>
                  </a:cubicBezTo>
                  <a:cubicBezTo>
                    <a:pt x="128" y="128"/>
                    <a:pt x="136" y="131"/>
                    <a:pt x="143" y="138"/>
                  </a:cubicBezTo>
                  <a:cubicBezTo>
                    <a:pt x="132" y="149"/>
                    <a:pt x="132" y="149"/>
                    <a:pt x="132" y="149"/>
                  </a:cubicBezTo>
                  <a:cubicBezTo>
                    <a:pt x="127" y="145"/>
                    <a:pt x="121" y="144"/>
                    <a:pt x="116" y="143"/>
                  </a:cubicBezTo>
                  <a:cubicBezTo>
                    <a:pt x="116" y="166"/>
                    <a:pt x="116" y="166"/>
                    <a:pt x="116" y="166"/>
                  </a:cubicBezTo>
                  <a:cubicBezTo>
                    <a:pt x="121" y="167"/>
                    <a:pt x="121" y="167"/>
                    <a:pt x="121" y="167"/>
                  </a:cubicBezTo>
                  <a:cubicBezTo>
                    <a:pt x="129" y="168"/>
                    <a:pt x="135" y="171"/>
                    <a:pt x="139" y="174"/>
                  </a:cubicBezTo>
                  <a:cubicBezTo>
                    <a:pt x="144" y="179"/>
                    <a:pt x="146" y="186"/>
                    <a:pt x="146" y="194"/>
                  </a:cubicBezTo>
                  <a:cubicBezTo>
                    <a:pt x="146" y="210"/>
                    <a:pt x="134" y="220"/>
                    <a:pt x="117" y="222"/>
                  </a:cubicBezTo>
                  <a:close/>
                  <a:moveTo>
                    <a:pt x="98" y="34"/>
                  </a:moveTo>
                  <a:cubicBezTo>
                    <a:pt x="76" y="0"/>
                    <a:pt x="76" y="0"/>
                    <a:pt x="76" y="0"/>
                  </a:cubicBezTo>
                  <a:cubicBezTo>
                    <a:pt x="144" y="0"/>
                    <a:pt x="144" y="0"/>
                    <a:pt x="144" y="0"/>
                  </a:cubicBezTo>
                  <a:cubicBezTo>
                    <a:pt x="122" y="34"/>
                    <a:pt x="122" y="34"/>
                    <a:pt x="122" y="34"/>
                  </a:cubicBezTo>
                  <a:cubicBezTo>
                    <a:pt x="119" y="32"/>
                    <a:pt x="115" y="31"/>
                    <a:pt x="110" y="31"/>
                  </a:cubicBezTo>
                  <a:cubicBezTo>
                    <a:pt x="106" y="31"/>
                    <a:pt x="102" y="32"/>
                    <a:pt x="98" y="34"/>
                  </a:cubicBezTo>
                  <a:close/>
                  <a:moveTo>
                    <a:pt x="110" y="39"/>
                  </a:moveTo>
                  <a:cubicBezTo>
                    <a:pt x="121" y="39"/>
                    <a:pt x="129" y="47"/>
                    <a:pt x="129" y="58"/>
                  </a:cubicBezTo>
                  <a:cubicBezTo>
                    <a:pt x="129" y="68"/>
                    <a:pt x="121" y="77"/>
                    <a:pt x="110" y="77"/>
                  </a:cubicBezTo>
                  <a:cubicBezTo>
                    <a:pt x="100" y="77"/>
                    <a:pt x="91" y="68"/>
                    <a:pt x="91" y="58"/>
                  </a:cubicBezTo>
                  <a:cubicBezTo>
                    <a:pt x="91" y="47"/>
                    <a:pt x="100" y="39"/>
                    <a:pt x="110" y="3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14" name="Icon"/>
            <p:cNvSpPr>
              <a:spLocks noChangeAspect="1" noEditPoints="1"/>
            </p:cNvSpPr>
            <p:nvPr/>
          </p:nvSpPr>
          <p:spPr bwMode="auto">
            <a:xfrm>
              <a:off x="9744613" y="6499534"/>
              <a:ext cx="279574" cy="348093"/>
            </a:xfrm>
            <a:custGeom>
              <a:avLst/>
              <a:gdLst>
                <a:gd name="T0" fmla="*/ 212 w 320"/>
                <a:gd name="T1" fmla="*/ 3 h 399"/>
                <a:gd name="T2" fmla="*/ 0 w 320"/>
                <a:gd name="T3" fmla="*/ 9 h 399"/>
                <a:gd name="T4" fmla="*/ 34 w 320"/>
                <a:gd name="T5" fmla="*/ 366 h 399"/>
                <a:gd name="T6" fmla="*/ 311 w 320"/>
                <a:gd name="T7" fmla="*/ 399 h 399"/>
                <a:gd name="T8" fmla="*/ 311 w 320"/>
                <a:gd name="T9" fmla="*/ 33 h 399"/>
                <a:gd name="T10" fmla="*/ 214 w 320"/>
                <a:gd name="T11" fmla="*/ 82 h 399"/>
                <a:gd name="T12" fmla="*/ 18 w 320"/>
                <a:gd name="T13" fmla="*/ 18 h 399"/>
                <a:gd name="T14" fmla="*/ 205 w 320"/>
                <a:gd name="T15" fmla="*/ 100 h 399"/>
                <a:gd name="T16" fmla="*/ 18 w 320"/>
                <a:gd name="T17" fmla="*/ 348 h 399"/>
                <a:gd name="T18" fmla="*/ 52 w 320"/>
                <a:gd name="T19" fmla="*/ 366 h 399"/>
                <a:gd name="T20" fmla="*/ 286 w 320"/>
                <a:gd name="T21" fmla="*/ 93 h 399"/>
                <a:gd name="T22" fmla="*/ 302 w 320"/>
                <a:gd name="T23" fmla="*/ 51 h 399"/>
                <a:gd name="T24" fmla="*/ 240 w 320"/>
                <a:gd name="T25" fmla="*/ 169 h 399"/>
                <a:gd name="T26" fmla="*/ 158 w 320"/>
                <a:gd name="T27" fmla="*/ 158 h 399"/>
                <a:gd name="T28" fmla="*/ 43 w 320"/>
                <a:gd name="T29" fmla="*/ 137 h 399"/>
                <a:gd name="T30" fmla="*/ 136 w 320"/>
                <a:gd name="T31" fmla="*/ 137 h 399"/>
                <a:gd name="T32" fmla="*/ 43 w 320"/>
                <a:gd name="T33" fmla="*/ 137 h 399"/>
                <a:gd name="T34" fmla="*/ 49 w 320"/>
                <a:gd name="T35" fmla="*/ 301 h 399"/>
                <a:gd name="T36" fmla="*/ 130 w 320"/>
                <a:gd name="T37" fmla="*/ 290 h 399"/>
                <a:gd name="T38" fmla="*/ 130 w 320"/>
                <a:gd name="T39" fmla="*/ 328 h 399"/>
                <a:gd name="T40" fmla="*/ 49 w 320"/>
                <a:gd name="T41" fmla="*/ 317 h 399"/>
                <a:gd name="T42" fmla="*/ 136 w 320"/>
                <a:gd name="T43" fmla="*/ 269 h 399"/>
                <a:gd name="T44" fmla="*/ 43 w 320"/>
                <a:gd name="T45" fmla="*/ 269 h 399"/>
                <a:gd name="T46" fmla="*/ 136 w 320"/>
                <a:gd name="T47" fmla="*/ 269 h 399"/>
                <a:gd name="T48" fmla="*/ 49 w 320"/>
                <a:gd name="T49" fmla="*/ 248 h 399"/>
                <a:gd name="T50" fmla="*/ 130 w 320"/>
                <a:gd name="T51" fmla="*/ 237 h 399"/>
                <a:gd name="T52" fmla="*/ 240 w 320"/>
                <a:gd name="T53" fmla="*/ 328 h 399"/>
                <a:gd name="T54" fmla="*/ 158 w 320"/>
                <a:gd name="T55" fmla="*/ 317 h 399"/>
                <a:gd name="T56" fmla="*/ 136 w 320"/>
                <a:gd name="T57" fmla="*/ 216 h 399"/>
                <a:gd name="T58" fmla="*/ 43 w 320"/>
                <a:gd name="T59" fmla="*/ 216 h 399"/>
                <a:gd name="T60" fmla="*/ 136 w 320"/>
                <a:gd name="T61" fmla="*/ 216 h 399"/>
                <a:gd name="T62" fmla="*/ 130 w 320"/>
                <a:gd name="T63" fmla="*/ 158 h 399"/>
                <a:gd name="T64" fmla="*/ 49 w 320"/>
                <a:gd name="T65" fmla="*/ 169 h 399"/>
                <a:gd name="T66" fmla="*/ 240 w 320"/>
                <a:gd name="T67" fmla="*/ 195 h 399"/>
                <a:gd name="T68" fmla="*/ 49 w 320"/>
                <a:gd name="T69" fmla="*/ 184 h 399"/>
                <a:gd name="T70" fmla="*/ 153 w 320"/>
                <a:gd name="T71" fmla="*/ 137 h 399"/>
                <a:gd name="T72" fmla="*/ 245 w 320"/>
                <a:gd name="T73" fmla="*/ 137 h 399"/>
                <a:gd name="T74" fmla="*/ 153 w 320"/>
                <a:gd name="T75" fmla="*/ 137 h 399"/>
                <a:gd name="T76" fmla="*/ 158 w 320"/>
                <a:gd name="T77" fmla="*/ 301 h 399"/>
                <a:gd name="T78" fmla="*/ 240 w 320"/>
                <a:gd name="T79" fmla="*/ 290 h 399"/>
                <a:gd name="T80" fmla="*/ 240 w 320"/>
                <a:gd name="T81" fmla="*/ 222 h 399"/>
                <a:gd name="T82" fmla="*/ 158 w 320"/>
                <a:gd name="T83" fmla="*/ 211 h 399"/>
                <a:gd name="T84" fmla="*/ 245 w 320"/>
                <a:gd name="T85" fmla="*/ 269 h 399"/>
                <a:gd name="T86" fmla="*/ 153 w 320"/>
                <a:gd name="T87" fmla="*/ 269 h 399"/>
                <a:gd name="T88" fmla="*/ 245 w 320"/>
                <a:gd name="T89" fmla="*/ 269 h 399"/>
                <a:gd name="T90" fmla="*/ 158 w 320"/>
                <a:gd name="T91" fmla="*/ 248 h 399"/>
                <a:gd name="T92" fmla="*/ 240 w 320"/>
                <a:gd name="T93" fmla="*/ 237 h 399"/>
                <a:gd name="T94" fmla="*/ 124 w 320"/>
                <a:gd name="T95" fmla="*/ 114 h 399"/>
                <a:gd name="T96" fmla="*/ 124 w 320"/>
                <a:gd name="T97" fmla="*/ 44 h 399"/>
                <a:gd name="T98" fmla="*/ 44 w 320"/>
                <a:gd name="T99" fmla="*/ 98 h 399"/>
                <a:gd name="T100" fmla="*/ 59 w 320"/>
                <a:gd name="T101" fmla="*/ 55 h 399"/>
                <a:gd name="T102" fmla="*/ 128 w 320"/>
                <a:gd name="T103" fmla="*/ 98 h 399"/>
                <a:gd name="T104" fmla="*/ 54 w 320"/>
                <a:gd name="T105" fmla="*/ 98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20" h="399">
                  <a:moveTo>
                    <a:pt x="311" y="33"/>
                  </a:moveTo>
                  <a:cubicBezTo>
                    <a:pt x="238" y="33"/>
                    <a:pt x="238" y="33"/>
                    <a:pt x="238" y="33"/>
                  </a:cubicBezTo>
                  <a:cubicBezTo>
                    <a:pt x="212" y="3"/>
                    <a:pt x="212" y="3"/>
                    <a:pt x="212" y="3"/>
                  </a:cubicBezTo>
                  <a:cubicBezTo>
                    <a:pt x="210" y="1"/>
                    <a:pt x="208" y="0"/>
                    <a:pt x="205" y="0"/>
                  </a:cubicBezTo>
                  <a:cubicBezTo>
                    <a:pt x="9" y="0"/>
                    <a:pt x="9" y="0"/>
                    <a:pt x="9" y="0"/>
                  </a:cubicBezTo>
                  <a:cubicBezTo>
                    <a:pt x="4" y="0"/>
                    <a:pt x="0" y="4"/>
                    <a:pt x="0" y="9"/>
                  </a:cubicBezTo>
                  <a:cubicBezTo>
                    <a:pt x="0" y="357"/>
                    <a:pt x="0" y="357"/>
                    <a:pt x="0" y="357"/>
                  </a:cubicBezTo>
                  <a:cubicBezTo>
                    <a:pt x="0" y="362"/>
                    <a:pt x="4" y="366"/>
                    <a:pt x="9" y="366"/>
                  </a:cubicBezTo>
                  <a:cubicBezTo>
                    <a:pt x="34" y="366"/>
                    <a:pt x="34" y="366"/>
                    <a:pt x="34" y="366"/>
                  </a:cubicBezTo>
                  <a:cubicBezTo>
                    <a:pt x="34" y="390"/>
                    <a:pt x="34" y="390"/>
                    <a:pt x="34" y="390"/>
                  </a:cubicBezTo>
                  <a:cubicBezTo>
                    <a:pt x="34" y="395"/>
                    <a:pt x="38" y="399"/>
                    <a:pt x="43" y="399"/>
                  </a:cubicBezTo>
                  <a:cubicBezTo>
                    <a:pt x="311" y="399"/>
                    <a:pt x="311" y="399"/>
                    <a:pt x="311" y="399"/>
                  </a:cubicBezTo>
                  <a:cubicBezTo>
                    <a:pt x="316" y="399"/>
                    <a:pt x="320" y="395"/>
                    <a:pt x="320" y="390"/>
                  </a:cubicBezTo>
                  <a:cubicBezTo>
                    <a:pt x="320" y="42"/>
                    <a:pt x="320" y="42"/>
                    <a:pt x="320" y="42"/>
                  </a:cubicBezTo>
                  <a:cubicBezTo>
                    <a:pt x="320" y="37"/>
                    <a:pt x="316" y="33"/>
                    <a:pt x="311" y="33"/>
                  </a:cubicBezTo>
                  <a:close/>
                  <a:moveTo>
                    <a:pt x="214" y="33"/>
                  </a:moveTo>
                  <a:cubicBezTo>
                    <a:pt x="256" y="82"/>
                    <a:pt x="256" y="82"/>
                    <a:pt x="256" y="82"/>
                  </a:cubicBezTo>
                  <a:cubicBezTo>
                    <a:pt x="214" y="82"/>
                    <a:pt x="214" y="82"/>
                    <a:pt x="214" y="82"/>
                  </a:cubicBezTo>
                  <a:lnTo>
                    <a:pt x="214" y="33"/>
                  </a:lnTo>
                  <a:close/>
                  <a:moveTo>
                    <a:pt x="18" y="348"/>
                  </a:moveTo>
                  <a:cubicBezTo>
                    <a:pt x="18" y="18"/>
                    <a:pt x="18" y="18"/>
                    <a:pt x="18" y="18"/>
                  </a:cubicBezTo>
                  <a:cubicBezTo>
                    <a:pt x="196" y="18"/>
                    <a:pt x="196" y="18"/>
                    <a:pt x="196" y="18"/>
                  </a:cubicBezTo>
                  <a:cubicBezTo>
                    <a:pt x="196" y="91"/>
                    <a:pt x="196" y="91"/>
                    <a:pt x="196" y="91"/>
                  </a:cubicBezTo>
                  <a:cubicBezTo>
                    <a:pt x="196" y="96"/>
                    <a:pt x="200" y="100"/>
                    <a:pt x="205" y="100"/>
                  </a:cubicBezTo>
                  <a:cubicBezTo>
                    <a:pt x="268" y="100"/>
                    <a:pt x="268" y="100"/>
                    <a:pt x="268" y="100"/>
                  </a:cubicBezTo>
                  <a:cubicBezTo>
                    <a:pt x="268" y="348"/>
                    <a:pt x="268" y="348"/>
                    <a:pt x="268" y="348"/>
                  </a:cubicBezTo>
                  <a:lnTo>
                    <a:pt x="18" y="348"/>
                  </a:lnTo>
                  <a:close/>
                  <a:moveTo>
                    <a:pt x="302" y="381"/>
                  </a:moveTo>
                  <a:cubicBezTo>
                    <a:pt x="52" y="381"/>
                    <a:pt x="52" y="381"/>
                    <a:pt x="52" y="381"/>
                  </a:cubicBezTo>
                  <a:cubicBezTo>
                    <a:pt x="52" y="366"/>
                    <a:pt x="52" y="366"/>
                    <a:pt x="52" y="366"/>
                  </a:cubicBezTo>
                  <a:cubicBezTo>
                    <a:pt x="277" y="366"/>
                    <a:pt x="277" y="366"/>
                    <a:pt x="277" y="366"/>
                  </a:cubicBezTo>
                  <a:cubicBezTo>
                    <a:pt x="282" y="366"/>
                    <a:pt x="286" y="362"/>
                    <a:pt x="286" y="357"/>
                  </a:cubicBezTo>
                  <a:cubicBezTo>
                    <a:pt x="286" y="93"/>
                    <a:pt x="286" y="93"/>
                    <a:pt x="286" y="93"/>
                  </a:cubicBezTo>
                  <a:cubicBezTo>
                    <a:pt x="286" y="91"/>
                    <a:pt x="285" y="89"/>
                    <a:pt x="284" y="87"/>
                  </a:cubicBezTo>
                  <a:cubicBezTo>
                    <a:pt x="253" y="51"/>
                    <a:pt x="253" y="51"/>
                    <a:pt x="253" y="51"/>
                  </a:cubicBezTo>
                  <a:cubicBezTo>
                    <a:pt x="302" y="51"/>
                    <a:pt x="302" y="51"/>
                    <a:pt x="302" y="51"/>
                  </a:cubicBezTo>
                  <a:lnTo>
                    <a:pt x="302" y="381"/>
                  </a:lnTo>
                  <a:close/>
                  <a:moveTo>
                    <a:pt x="245" y="163"/>
                  </a:moveTo>
                  <a:cubicBezTo>
                    <a:pt x="245" y="166"/>
                    <a:pt x="243" y="169"/>
                    <a:pt x="240" y="169"/>
                  </a:cubicBezTo>
                  <a:cubicBezTo>
                    <a:pt x="158" y="169"/>
                    <a:pt x="158" y="169"/>
                    <a:pt x="158" y="169"/>
                  </a:cubicBezTo>
                  <a:cubicBezTo>
                    <a:pt x="155" y="169"/>
                    <a:pt x="153" y="166"/>
                    <a:pt x="153" y="163"/>
                  </a:cubicBezTo>
                  <a:cubicBezTo>
                    <a:pt x="153" y="160"/>
                    <a:pt x="155" y="158"/>
                    <a:pt x="158" y="158"/>
                  </a:cubicBezTo>
                  <a:cubicBezTo>
                    <a:pt x="240" y="158"/>
                    <a:pt x="240" y="158"/>
                    <a:pt x="240" y="158"/>
                  </a:cubicBezTo>
                  <a:cubicBezTo>
                    <a:pt x="243" y="158"/>
                    <a:pt x="245" y="160"/>
                    <a:pt x="245" y="163"/>
                  </a:cubicBezTo>
                  <a:close/>
                  <a:moveTo>
                    <a:pt x="43" y="137"/>
                  </a:moveTo>
                  <a:cubicBezTo>
                    <a:pt x="43" y="134"/>
                    <a:pt x="46" y="131"/>
                    <a:pt x="49" y="131"/>
                  </a:cubicBezTo>
                  <a:cubicBezTo>
                    <a:pt x="130" y="131"/>
                    <a:pt x="130" y="131"/>
                    <a:pt x="130" y="131"/>
                  </a:cubicBezTo>
                  <a:cubicBezTo>
                    <a:pt x="133" y="131"/>
                    <a:pt x="136" y="134"/>
                    <a:pt x="136" y="137"/>
                  </a:cubicBezTo>
                  <a:cubicBezTo>
                    <a:pt x="136" y="140"/>
                    <a:pt x="133" y="142"/>
                    <a:pt x="130" y="142"/>
                  </a:cubicBezTo>
                  <a:cubicBezTo>
                    <a:pt x="49" y="142"/>
                    <a:pt x="49" y="142"/>
                    <a:pt x="49" y="142"/>
                  </a:cubicBezTo>
                  <a:cubicBezTo>
                    <a:pt x="46" y="142"/>
                    <a:pt x="43" y="140"/>
                    <a:pt x="43" y="137"/>
                  </a:cubicBezTo>
                  <a:close/>
                  <a:moveTo>
                    <a:pt x="136" y="296"/>
                  </a:moveTo>
                  <a:cubicBezTo>
                    <a:pt x="136" y="299"/>
                    <a:pt x="133" y="301"/>
                    <a:pt x="130" y="301"/>
                  </a:cubicBezTo>
                  <a:cubicBezTo>
                    <a:pt x="49" y="301"/>
                    <a:pt x="49" y="301"/>
                    <a:pt x="49" y="301"/>
                  </a:cubicBezTo>
                  <a:cubicBezTo>
                    <a:pt x="46" y="301"/>
                    <a:pt x="43" y="299"/>
                    <a:pt x="43" y="296"/>
                  </a:cubicBezTo>
                  <a:cubicBezTo>
                    <a:pt x="43" y="293"/>
                    <a:pt x="46" y="290"/>
                    <a:pt x="49" y="290"/>
                  </a:cubicBezTo>
                  <a:cubicBezTo>
                    <a:pt x="130" y="290"/>
                    <a:pt x="130" y="290"/>
                    <a:pt x="130" y="290"/>
                  </a:cubicBezTo>
                  <a:cubicBezTo>
                    <a:pt x="133" y="290"/>
                    <a:pt x="136" y="293"/>
                    <a:pt x="136" y="296"/>
                  </a:cubicBezTo>
                  <a:close/>
                  <a:moveTo>
                    <a:pt x="136" y="322"/>
                  </a:moveTo>
                  <a:cubicBezTo>
                    <a:pt x="136" y="325"/>
                    <a:pt x="133" y="328"/>
                    <a:pt x="130" y="328"/>
                  </a:cubicBezTo>
                  <a:cubicBezTo>
                    <a:pt x="49" y="328"/>
                    <a:pt x="49" y="328"/>
                    <a:pt x="49" y="328"/>
                  </a:cubicBezTo>
                  <a:cubicBezTo>
                    <a:pt x="46" y="328"/>
                    <a:pt x="43" y="325"/>
                    <a:pt x="43" y="322"/>
                  </a:cubicBezTo>
                  <a:cubicBezTo>
                    <a:pt x="43" y="319"/>
                    <a:pt x="46" y="317"/>
                    <a:pt x="49" y="317"/>
                  </a:cubicBezTo>
                  <a:cubicBezTo>
                    <a:pt x="130" y="317"/>
                    <a:pt x="130" y="317"/>
                    <a:pt x="130" y="317"/>
                  </a:cubicBezTo>
                  <a:cubicBezTo>
                    <a:pt x="133" y="317"/>
                    <a:pt x="136" y="319"/>
                    <a:pt x="136" y="322"/>
                  </a:cubicBezTo>
                  <a:close/>
                  <a:moveTo>
                    <a:pt x="136" y="269"/>
                  </a:moveTo>
                  <a:cubicBezTo>
                    <a:pt x="136" y="272"/>
                    <a:pt x="133" y="275"/>
                    <a:pt x="130" y="275"/>
                  </a:cubicBezTo>
                  <a:cubicBezTo>
                    <a:pt x="49" y="275"/>
                    <a:pt x="49" y="275"/>
                    <a:pt x="49" y="275"/>
                  </a:cubicBezTo>
                  <a:cubicBezTo>
                    <a:pt x="46" y="275"/>
                    <a:pt x="43" y="272"/>
                    <a:pt x="43" y="269"/>
                  </a:cubicBezTo>
                  <a:cubicBezTo>
                    <a:pt x="43" y="266"/>
                    <a:pt x="46" y="264"/>
                    <a:pt x="49" y="264"/>
                  </a:cubicBezTo>
                  <a:cubicBezTo>
                    <a:pt x="130" y="264"/>
                    <a:pt x="130" y="264"/>
                    <a:pt x="130" y="264"/>
                  </a:cubicBezTo>
                  <a:cubicBezTo>
                    <a:pt x="133" y="264"/>
                    <a:pt x="136" y="266"/>
                    <a:pt x="136" y="269"/>
                  </a:cubicBezTo>
                  <a:close/>
                  <a:moveTo>
                    <a:pt x="136" y="243"/>
                  </a:moveTo>
                  <a:cubicBezTo>
                    <a:pt x="136" y="246"/>
                    <a:pt x="133" y="248"/>
                    <a:pt x="130" y="248"/>
                  </a:cubicBezTo>
                  <a:cubicBezTo>
                    <a:pt x="49" y="248"/>
                    <a:pt x="49" y="248"/>
                    <a:pt x="49" y="248"/>
                  </a:cubicBezTo>
                  <a:cubicBezTo>
                    <a:pt x="46" y="248"/>
                    <a:pt x="43" y="246"/>
                    <a:pt x="43" y="243"/>
                  </a:cubicBezTo>
                  <a:cubicBezTo>
                    <a:pt x="43" y="240"/>
                    <a:pt x="46" y="237"/>
                    <a:pt x="49" y="237"/>
                  </a:cubicBezTo>
                  <a:cubicBezTo>
                    <a:pt x="130" y="237"/>
                    <a:pt x="130" y="237"/>
                    <a:pt x="130" y="237"/>
                  </a:cubicBezTo>
                  <a:cubicBezTo>
                    <a:pt x="133" y="237"/>
                    <a:pt x="136" y="240"/>
                    <a:pt x="136" y="243"/>
                  </a:cubicBezTo>
                  <a:close/>
                  <a:moveTo>
                    <a:pt x="245" y="322"/>
                  </a:moveTo>
                  <a:cubicBezTo>
                    <a:pt x="245" y="325"/>
                    <a:pt x="243" y="328"/>
                    <a:pt x="240" y="328"/>
                  </a:cubicBezTo>
                  <a:cubicBezTo>
                    <a:pt x="158" y="328"/>
                    <a:pt x="158" y="328"/>
                    <a:pt x="158" y="328"/>
                  </a:cubicBezTo>
                  <a:cubicBezTo>
                    <a:pt x="155" y="328"/>
                    <a:pt x="153" y="325"/>
                    <a:pt x="153" y="322"/>
                  </a:cubicBezTo>
                  <a:cubicBezTo>
                    <a:pt x="153" y="319"/>
                    <a:pt x="155" y="317"/>
                    <a:pt x="158" y="317"/>
                  </a:cubicBezTo>
                  <a:cubicBezTo>
                    <a:pt x="240" y="317"/>
                    <a:pt x="240" y="317"/>
                    <a:pt x="240" y="317"/>
                  </a:cubicBezTo>
                  <a:cubicBezTo>
                    <a:pt x="243" y="317"/>
                    <a:pt x="245" y="319"/>
                    <a:pt x="245" y="322"/>
                  </a:cubicBezTo>
                  <a:close/>
                  <a:moveTo>
                    <a:pt x="136" y="216"/>
                  </a:moveTo>
                  <a:cubicBezTo>
                    <a:pt x="136" y="219"/>
                    <a:pt x="133" y="222"/>
                    <a:pt x="130" y="222"/>
                  </a:cubicBezTo>
                  <a:cubicBezTo>
                    <a:pt x="49" y="222"/>
                    <a:pt x="49" y="222"/>
                    <a:pt x="49" y="222"/>
                  </a:cubicBezTo>
                  <a:cubicBezTo>
                    <a:pt x="46" y="222"/>
                    <a:pt x="43" y="219"/>
                    <a:pt x="43" y="216"/>
                  </a:cubicBezTo>
                  <a:cubicBezTo>
                    <a:pt x="43" y="213"/>
                    <a:pt x="46" y="211"/>
                    <a:pt x="49" y="211"/>
                  </a:cubicBezTo>
                  <a:cubicBezTo>
                    <a:pt x="130" y="211"/>
                    <a:pt x="130" y="211"/>
                    <a:pt x="130" y="211"/>
                  </a:cubicBezTo>
                  <a:cubicBezTo>
                    <a:pt x="133" y="211"/>
                    <a:pt x="136" y="213"/>
                    <a:pt x="136" y="216"/>
                  </a:cubicBezTo>
                  <a:close/>
                  <a:moveTo>
                    <a:pt x="43" y="163"/>
                  </a:moveTo>
                  <a:cubicBezTo>
                    <a:pt x="43" y="160"/>
                    <a:pt x="46" y="158"/>
                    <a:pt x="49" y="158"/>
                  </a:cubicBezTo>
                  <a:cubicBezTo>
                    <a:pt x="130" y="158"/>
                    <a:pt x="130" y="158"/>
                    <a:pt x="130" y="158"/>
                  </a:cubicBezTo>
                  <a:cubicBezTo>
                    <a:pt x="133" y="158"/>
                    <a:pt x="136" y="160"/>
                    <a:pt x="136" y="163"/>
                  </a:cubicBezTo>
                  <a:cubicBezTo>
                    <a:pt x="136" y="166"/>
                    <a:pt x="133" y="169"/>
                    <a:pt x="130" y="169"/>
                  </a:cubicBezTo>
                  <a:cubicBezTo>
                    <a:pt x="49" y="169"/>
                    <a:pt x="49" y="169"/>
                    <a:pt x="49" y="169"/>
                  </a:cubicBezTo>
                  <a:cubicBezTo>
                    <a:pt x="46" y="169"/>
                    <a:pt x="43" y="166"/>
                    <a:pt x="43" y="163"/>
                  </a:cubicBezTo>
                  <a:close/>
                  <a:moveTo>
                    <a:pt x="245" y="190"/>
                  </a:moveTo>
                  <a:cubicBezTo>
                    <a:pt x="245" y="193"/>
                    <a:pt x="243" y="195"/>
                    <a:pt x="240" y="195"/>
                  </a:cubicBezTo>
                  <a:cubicBezTo>
                    <a:pt x="49" y="195"/>
                    <a:pt x="49" y="195"/>
                    <a:pt x="49" y="195"/>
                  </a:cubicBezTo>
                  <a:cubicBezTo>
                    <a:pt x="46" y="195"/>
                    <a:pt x="43" y="193"/>
                    <a:pt x="43" y="190"/>
                  </a:cubicBezTo>
                  <a:cubicBezTo>
                    <a:pt x="43" y="187"/>
                    <a:pt x="46" y="184"/>
                    <a:pt x="49" y="184"/>
                  </a:cubicBezTo>
                  <a:cubicBezTo>
                    <a:pt x="240" y="184"/>
                    <a:pt x="240" y="184"/>
                    <a:pt x="240" y="184"/>
                  </a:cubicBezTo>
                  <a:cubicBezTo>
                    <a:pt x="243" y="184"/>
                    <a:pt x="245" y="187"/>
                    <a:pt x="245" y="190"/>
                  </a:cubicBezTo>
                  <a:close/>
                  <a:moveTo>
                    <a:pt x="153" y="137"/>
                  </a:moveTo>
                  <a:cubicBezTo>
                    <a:pt x="153" y="134"/>
                    <a:pt x="155" y="131"/>
                    <a:pt x="158" y="131"/>
                  </a:cubicBezTo>
                  <a:cubicBezTo>
                    <a:pt x="240" y="131"/>
                    <a:pt x="240" y="131"/>
                    <a:pt x="240" y="131"/>
                  </a:cubicBezTo>
                  <a:cubicBezTo>
                    <a:pt x="243" y="131"/>
                    <a:pt x="245" y="134"/>
                    <a:pt x="245" y="137"/>
                  </a:cubicBezTo>
                  <a:cubicBezTo>
                    <a:pt x="245" y="140"/>
                    <a:pt x="243" y="142"/>
                    <a:pt x="240" y="142"/>
                  </a:cubicBezTo>
                  <a:cubicBezTo>
                    <a:pt x="158" y="142"/>
                    <a:pt x="158" y="142"/>
                    <a:pt x="158" y="142"/>
                  </a:cubicBezTo>
                  <a:cubicBezTo>
                    <a:pt x="155" y="142"/>
                    <a:pt x="153" y="140"/>
                    <a:pt x="153" y="137"/>
                  </a:cubicBezTo>
                  <a:close/>
                  <a:moveTo>
                    <a:pt x="245" y="296"/>
                  </a:moveTo>
                  <a:cubicBezTo>
                    <a:pt x="245" y="299"/>
                    <a:pt x="243" y="301"/>
                    <a:pt x="240" y="301"/>
                  </a:cubicBezTo>
                  <a:cubicBezTo>
                    <a:pt x="158" y="301"/>
                    <a:pt x="158" y="301"/>
                    <a:pt x="158" y="301"/>
                  </a:cubicBezTo>
                  <a:cubicBezTo>
                    <a:pt x="155" y="301"/>
                    <a:pt x="153" y="299"/>
                    <a:pt x="153" y="296"/>
                  </a:cubicBezTo>
                  <a:cubicBezTo>
                    <a:pt x="153" y="293"/>
                    <a:pt x="155" y="290"/>
                    <a:pt x="158" y="290"/>
                  </a:cubicBezTo>
                  <a:cubicBezTo>
                    <a:pt x="240" y="290"/>
                    <a:pt x="240" y="290"/>
                    <a:pt x="240" y="290"/>
                  </a:cubicBezTo>
                  <a:cubicBezTo>
                    <a:pt x="243" y="290"/>
                    <a:pt x="245" y="293"/>
                    <a:pt x="245" y="296"/>
                  </a:cubicBezTo>
                  <a:close/>
                  <a:moveTo>
                    <a:pt x="245" y="216"/>
                  </a:moveTo>
                  <a:cubicBezTo>
                    <a:pt x="245" y="219"/>
                    <a:pt x="243" y="222"/>
                    <a:pt x="240" y="222"/>
                  </a:cubicBezTo>
                  <a:cubicBezTo>
                    <a:pt x="158" y="222"/>
                    <a:pt x="158" y="222"/>
                    <a:pt x="158" y="222"/>
                  </a:cubicBezTo>
                  <a:cubicBezTo>
                    <a:pt x="155" y="222"/>
                    <a:pt x="153" y="219"/>
                    <a:pt x="153" y="216"/>
                  </a:cubicBezTo>
                  <a:cubicBezTo>
                    <a:pt x="153" y="213"/>
                    <a:pt x="155" y="211"/>
                    <a:pt x="158" y="211"/>
                  </a:cubicBezTo>
                  <a:cubicBezTo>
                    <a:pt x="240" y="211"/>
                    <a:pt x="240" y="211"/>
                    <a:pt x="240" y="211"/>
                  </a:cubicBezTo>
                  <a:cubicBezTo>
                    <a:pt x="243" y="211"/>
                    <a:pt x="245" y="213"/>
                    <a:pt x="245" y="216"/>
                  </a:cubicBezTo>
                  <a:close/>
                  <a:moveTo>
                    <a:pt x="245" y="269"/>
                  </a:moveTo>
                  <a:cubicBezTo>
                    <a:pt x="245" y="272"/>
                    <a:pt x="243" y="275"/>
                    <a:pt x="240" y="275"/>
                  </a:cubicBezTo>
                  <a:cubicBezTo>
                    <a:pt x="158" y="275"/>
                    <a:pt x="158" y="275"/>
                    <a:pt x="158" y="275"/>
                  </a:cubicBezTo>
                  <a:cubicBezTo>
                    <a:pt x="155" y="275"/>
                    <a:pt x="153" y="272"/>
                    <a:pt x="153" y="269"/>
                  </a:cubicBezTo>
                  <a:cubicBezTo>
                    <a:pt x="153" y="266"/>
                    <a:pt x="155" y="264"/>
                    <a:pt x="158" y="264"/>
                  </a:cubicBezTo>
                  <a:cubicBezTo>
                    <a:pt x="240" y="264"/>
                    <a:pt x="240" y="264"/>
                    <a:pt x="240" y="264"/>
                  </a:cubicBezTo>
                  <a:cubicBezTo>
                    <a:pt x="243" y="264"/>
                    <a:pt x="245" y="266"/>
                    <a:pt x="245" y="269"/>
                  </a:cubicBezTo>
                  <a:close/>
                  <a:moveTo>
                    <a:pt x="245" y="243"/>
                  </a:moveTo>
                  <a:cubicBezTo>
                    <a:pt x="245" y="246"/>
                    <a:pt x="243" y="248"/>
                    <a:pt x="240" y="248"/>
                  </a:cubicBezTo>
                  <a:cubicBezTo>
                    <a:pt x="158" y="248"/>
                    <a:pt x="158" y="248"/>
                    <a:pt x="158" y="248"/>
                  </a:cubicBezTo>
                  <a:cubicBezTo>
                    <a:pt x="155" y="248"/>
                    <a:pt x="153" y="246"/>
                    <a:pt x="153" y="243"/>
                  </a:cubicBezTo>
                  <a:cubicBezTo>
                    <a:pt x="153" y="240"/>
                    <a:pt x="155" y="237"/>
                    <a:pt x="158" y="237"/>
                  </a:cubicBezTo>
                  <a:cubicBezTo>
                    <a:pt x="240" y="237"/>
                    <a:pt x="240" y="237"/>
                    <a:pt x="240" y="237"/>
                  </a:cubicBezTo>
                  <a:cubicBezTo>
                    <a:pt x="243" y="237"/>
                    <a:pt x="245" y="240"/>
                    <a:pt x="245" y="243"/>
                  </a:cubicBezTo>
                  <a:close/>
                  <a:moveTo>
                    <a:pt x="59" y="114"/>
                  </a:moveTo>
                  <a:cubicBezTo>
                    <a:pt x="124" y="114"/>
                    <a:pt x="124" y="114"/>
                    <a:pt x="124" y="114"/>
                  </a:cubicBezTo>
                  <a:cubicBezTo>
                    <a:pt x="130" y="114"/>
                    <a:pt x="139" y="110"/>
                    <a:pt x="139" y="98"/>
                  </a:cubicBezTo>
                  <a:cubicBezTo>
                    <a:pt x="139" y="60"/>
                    <a:pt x="139" y="60"/>
                    <a:pt x="139" y="60"/>
                  </a:cubicBezTo>
                  <a:cubicBezTo>
                    <a:pt x="139" y="53"/>
                    <a:pt x="135" y="44"/>
                    <a:pt x="124" y="44"/>
                  </a:cubicBezTo>
                  <a:cubicBezTo>
                    <a:pt x="59" y="44"/>
                    <a:pt x="59" y="44"/>
                    <a:pt x="59" y="44"/>
                  </a:cubicBezTo>
                  <a:cubicBezTo>
                    <a:pt x="53" y="44"/>
                    <a:pt x="44" y="48"/>
                    <a:pt x="44" y="60"/>
                  </a:cubicBezTo>
                  <a:cubicBezTo>
                    <a:pt x="44" y="98"/>
                    <a:pt x="44" y="98"/>
                    <a:pt x="44" y="98"/>
                  </a:cubicBezTo>
                  <a:cubicBezTo>
                    <a:pt x="44" y="105"/>
                    <a:pt x="48" y="114"/>
                    <a:pt x="59" y="114"/>
                  </a:cubicBezTo>
                  <a:close/>
                  <a:moveTo>
                    <a:pt x="54" y="60"/>
                  </a:moveTo>
                  <a:cubicBezTo>
                    <a:pt x="54" y="56"/>
                    <a:pt x="56" y="55"/>
                    <a:pt x="59" y="55"/>
                  </a:cubicBezTo>
                  <a:cubicBezTo>
                    <a:pt x="124" y="55"/>
                    <a:pt x="124" y="55"/>
                    <a:pt x="124" y="55"/>
                  </a:cubicBezTo>
                  <a:cubicBezTo>
                    <a:pt x="127" y="55"/>
                    <a:pt x="128" y="56"/>
                    <a:pt x="128" y="60"/>
                  </a:cubicBezTo>
                  <a:cubicBezTo>
                    <a:pt x="128" y="98"/>
                    <a:pt x="128" y="98"/>
                    <a:pt x="128" y="98"/>
                  </a:cubicBezTo>
                  <a:cubicBezTo>
                    <a:pt x="128" y="101"/>
                    <a:pt x="127" y="103"/>
                    <a:pt x="124" y="103"/>
                  </a:cubicBezTo>
                  <a:cubicBezTo>
                    <a:pt x="59" y="103"/>
                    <a:pt x="59" y="103"/>
                    <a:pt x="59" y="103"/>
                  </a:cubicBezTo>
                  <a:cubicBezTo>
                    <a:pt x="56" y="103"/>
                    <a:pt x="55" y="101"/>
                    <a:pt x="54" y="98"/>
                  </a:cubicBezTo>
                  <a:lnTo>
                    <a:pt x="54" y="6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15" name="Icon"/>
            <p:cNvSpPr>
              <a:spLocks noChangeAspect="1" noEditPoints="1"/>
            </p:cNvSpPr>
            <p:nvPr/>
          </p:nvSpPr>
          <p:spPr bwMode="auto">
            <a:xfrm>
              <a:off x="7170229" y="7088397"/>
              <a:ext cx="424226" cy="368203"/>
            </a:xfrm>
            <a:custGeom>
              <a:avLst/>
              <a:gdLst>
                <a:gd name="T0" fmla="*/ 433 w 439"/>
                <a:gd name="T1" fmla="*/ 149 h 381"/>
                <a:gd name="T2" fmla="*/ 375 w 439"/>
                <a:gd name="T3" fmla="*/ 369 h 381"/>
                <a:gd name="T4" fmla="*/ 133 w 439"/>
                <a:gd name="T5" fmla="*/ 301 h 381"/>
                <a:gd name="T6" fmla="*/ 108 w 439"/>
                <a:gd name="T7" fmla="*/ 325 h 381"/>
                <a:gd name="T8" fmla="*/ 93 w 439"/>
                <a:gd name="T9" fmla="*/ 369 h 381"/>
                <a:gd name="T10" fmla="*/ 121 w 439"/>
                <a:gd name="T11" fmla="*/ 166 h 381"/>
                <a:gd name="T12" fmla="*/ 193 w 439"/>
                <a:gd name="T13" fmla="*/ 32 h 381"/>
                <a:gd name="T14" fmla="*/ 266 w 439"/>
                <a:gd name="T15" fmla="*/ 118 h 381"/>
                <a:gd name="T16" fmla="*/ 261 w 439"/>
                <a:gd name="T17" fmla="*/ 123 h 381"/>
                <a:gd name="T18" fmla="*/ 188 w 439"/>
                <a:gd name="T19" fmla="*/ 36 h 381"/>
                <a:gd name="T20" fmla="*/ 257 w 439"/>
                <a:gd name="T21" fmla="*/ 203 h 381"/>
                <a:gd name="T22" fmla="*/ 185 w 439"/>
                <a:gd name="T23" fmla="*/ 117 h 381"/>
                <a:gd name="T24" fmla="*/ 190 w 439"/>
                <a:gd name="T25" fmla="*/ 112 h 381"/>
                <a:gd name="T26" fmla="*/ 263 w 439"/>
                <a:gd name="T27" fmla="*/ 199 h 381"/>
                <a:gd name="T28" fmla="*/ 185 w 439"/>
                <a:gd name="T29" fmla="*/ 190 h 381"/>
                <a:gd name="T30" fmla="*/ 257 w 439"/>
                <a:gd name="T31" fmla="*/ 276 h 381"/>
                <a:gd name="T32" fmla="*/ 252 w 439"/>
                <a:gd name="T33" fmla="*/ 280 h 381"/>
                <a:gd name="T34" fmla="*/ 179 w 439"/>
                <a:gd name="T35" fmla="*/ 194 h 381"/>
                <a:gd name="T36" fmla="*/ 242 w 439"/>
                <a:gd name="T37" fmla="*/ 358 h 381"/>
                <a:gd name="T38" fmla="*/ 172 w 439"/>
                <a:gd name="T39" fmla="*/ 274 h 381"/>
                <a:gd name="T40" fmla="*/ 175 w 439"/>
                <a:gd name="T41" fmla="*/ 267 h 381"/>
                <a:gd name="T42" fmla="*/ 250 w 439"/>
                <a:gd name="T43" fmla="*/ 355 h 381"/>
                <a:gd name="T44" fmla="*/ 267 w 439"/>
                <a:gd name="T45" fmla="*/ 153 h 381"/>
                <a:gd name="T46" fmla="*/ 365 w 439"/>
                <a:gd name="T47" fmla="*/ 96 h 381"/>
                <a:gd name="T48" fmla="*/ 332 w 439"/>
                <a:gd name="T49" fmla="*/ 153 h 381"/>
                <a:gd name="T50" fmla="*/ 368 w 439"/>
                <a:gd name="T51" fmla="*/ 103 h 381"/>
                <a:gd name="T52" fmla="*/ 327 w 439"/>
                <a:gd name="T53" fmla="*/ 226 h 381"/>
                <a:gd name="T54" fmla="*/ 363 w 439"/>
                <a:gd name="T55" fmla="*/ 176 h 381"/>
                <a:gd name="T56" fmla="*/ 262 w 439"/>
                <a:gd name="T57" fmla="*/ 226 h 381"/>
                <a:gd name="T58" fmla="*/ 360 w 439"/>
                <a:gd name="T59" fmla="*/ 169 h 381"/>
                <a:gd name="T60" fmla="*/ 253 w 439"/>
                <a:gd name="T61" fmla="*/ 299 h 381"/>
                <a:gd name="T62" fmla="*/ 351 w 439"/>
                <a:gd name="T63" fmla="*/ 242 h 381"/>
                <a:gd name="T64" fmla="*/ 319 w 439"/>
                <a:gd name="T65" fmla="*/ 299 h 381"/>
                <a:gd name="T66" fmla="*/ 354 w 439"/>
                <a:gd name="T67" fmla="*/ 248 h 381"/>
                <a:gd name="T68" fmla="*/ 315 w 439"/>
                <a:gd name="T69" fmla="*/ 369 h 381"/>
                <a:gd name="T70" fmla="*/ 351 w 439"/>
                <a:gd name="T71" fmla="*/ 318 h 381"/>
                <a:gd name="T72" fmla="*/ 250 w 439"/>
                <a:gd name="T73" fmla="*/ 369 h 381"/>
                <a:gd name="T74" fmla="*/ 347 w 439"/>
                <a:gd name="T75" fmla="*/ 312 h 381"/>
                <a:gd name="T76" fmla="*/ 275 w 439"/>
                <a:gd name="T77" fmla="*/ 101 h 381"/>
                <a:gd name="T78" fmla="*/ 324 w 439"/>
                <a:gd name="T79" fmla="*/ 0 h 381"/>
                <a:gd name="T80" fmla="*/ 329 w 439"/>
                <a:gd name="T81" fmla="*/ 65 h 381"/>
                <a:gd name="T82" fmla="*/ 330 w 439"/>
                <a:gd name="T83" fmla="*/ 3 h 381"/>
                <a:gd name="T84" fmla="*/ 406 w 439"/>
                <a:gd name="T85" fmla="*/ 369 h 381"/>
                <a:gd name="T86" fmla="*/ 439 w 439"/>
                <a:gd name="T87" fmla="*/ 217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39" h="381">
                  <a:moveTo>
                    <a:pt x="375" y="369"/>
                  </a:moveTo>
                  <a:cubicBezTo>
                    <a:pt x="382" y="327"/>
                    <a:pt x="399" y="238"/>
                    <a:pt x="433" y="149"/>
                  </a:cubicBezTo>
                  <a:cubicBezTo>
                    <a:pt x="390" y="211"/>
                    <a:pt x="361" y="316"/>
                    <a:pt x="348" y="369"/>
                  </a:cubicBezTo>
                  <a:cubicBezTo>
                    <a:pt x="375" y="369"/>
                    <a:pt x="375" y="369"/>
                    <a:pt x="375" y="369"/>
                  </a:cubicBezTo>
                  <a:close/>
                  <a:moveTo>
                    <a:pt x="121" y="166"/>
                  </a:moveTo>
                  <a:cubicBezTo>
                    <a:pt x="136" y="238"/>
                    <a:pt x="133" y="301"/>
                    <a:pt x="133" y="301"/>
                  </a:cubicBezTo>
                  <a:cubicBezTo>
                    <a:pt x="133" y="301"/>
                    <a:pt x="93" y="148"/>
                    <a:pt x="56" y="112"/>
                  </a:cubicBezTo>
                  <a:cubicBezTo>
                    <a:pt x="97" y="223"/>
                    <a:pt x="108" y="325"/>
                    <a:pt x="108" y="325"/>
                  </a:cubicBezTo>
                  <a:cubicBezTo>
                    <a:pt x="108" y="325"/>
                    <a:pt x="51" y="186"/>
                    <a:pt x="0" y="144"/>
                  </a:cubicBezTo>
                  <a:cubicBezTo>
                    <a:pt x="38" y="219"/>
                    <a:pt x="79" y="330"/>
                    <a:pt x="93" y="369"/>
                  </a:cubicBezTo>
                  <a:cubicBezTo>
                    <a:pt x="180" y="369"/>
                    <a:pt x="180" y="369"/>
                    <a:pt x="180" y="369"/>
                  </a:cubicBezTo>
                  <a:cubicBezTo>
                    <a:pt x="169" y="318"/>
                    <a:pt x="144" y="211"/>
                    <a:pt x="121" y="166"/>
                  </a:cubicBezTo>
                  <a:close/>
                  <a:moveTo>
                    <a:pt x="266" y="118"/>
                  </a:moveTo>
                  <a:cubicBezTo>
                    <a:pt x="193" y="32"/>
                    <a:pt x="193" y="32"/>
                    <a:pt x="193" y="32"/>
                  </a:cubicBezTo>
                  <a:cubicBezTo>
                    <a:pt x="216" y="33"/>
                    <a:pt x="236" y="42"/>
                    <a:pt x="250" y="58"/>
                  </a:cubicBezTo>
                  <a:cubicBezTo>
                    <a:pt x="264" y="74"/>
                    <a:pt x="269" y="96"/>
                    <a:pt x="266" y="118"/>
                  </a:cubicBezTo>
                  <a:close/>
                  <a:moveTo>
                    <a:pt x="188" y="36"/>
                  </a:moveTo>
                  <a:cubicBezTo>
                    <a:pt x="261" y="123"/>
                    <a:pt x="261" y="123"/>
                    <a:pt x="261" y="123"/>
                  </a:cubicBezTo>
                  <a:cubicBezTo>
                    <a:pt x="238" y="121"/>
                    <a:pt x="218" y="113"/>
                    <a:pt x="204" y="96"/>
                  </a:cubicBezTo>
                  <a:cubicBezTo>
                    <a:pt x="190" y="80"/>
                    <a:pt x="185" y="58"/>
                    <a:pt x="188" y="36"/>
                  </a:cubicBezTo>
                  <a:close/>
                  <a:moveTo>
                    <a:pt x="185" y="117"/>
                  </a:moveTo>
                  <a:cubicBezTo>
                    <a:pt x="257" y="203"/>
                    <a:pt x="257" y="203"/>
                    <a:pt x="257" y="203"/>
                  </a:cubicBezTo>
                  <a:cubicBezTo>
                    <a:pt x="235" y="202"/>
                    <a:pt x="215" y="193"/>
                    <a:pt x="201" y="177"/>
                  </a:cubicBezTo>
                  <a:cubicBezTo>
                    <a:pt x="187" y="160"/>
                    <a:pt x="182" y="139"/>
                    <a:pt x="185" y="117"/>
                  </a:cubicBezTo>
                  <a:close/>
                  <a:moveTo>
                    <a:pt x="263" y="199"/>
                  </a:moveTo>
                  <a:cubicBezTo>
                    <a:pt x="190" y="112"/>
                    <a:pt x="190" y="112"/>
                    <a:pt x="190" y="112"/>
                  </a:cubicBezTo>
                  <a:cubicBezTo>
                    <a:pt x="213" y="114"/>
                    <a:pt x="233" y="122"/>
                    <a:pt x="247" y="139"/>
                  </a:cubicBezTo>
                  <a:cubicBezTo>
                    <a:pt x="260" y="155"/>
                    <a:pt x="265" y="176"/>
                    <a:pt x="263" y="199"/>
                  </a:cubicBezTo>
                  <a:close/>
                  <a:moveTo>
                    <a:pt x="257" y="276"/>
                  </a:moveTo>
                  <a:cubicBezTo>
                    <a:pt x="185" y="190"/>
                    <a:pt x="185" y="190"/>
                    <a:pt x="185" y="190"/>
                  </a:cubicBezTo>
                  <a:cubicBezTo>
                    <a:pt x="207" y="191"/>
                    <a:pt x="227" y="199"/>
                    <a:pt x="241" y="216"/>
                  </a:cubicBezTo>
                  <a:cubicBezTo>
                    <a:pt x="255" y="232"/>
                    <a:pt x="260" y="254"/>
                    <a:pt x="257" y="276"/>
                  </a:cubicBezTo>
                  <a:close/>
                  <a:moveTo>
                    <a:pt x="179" y="194"/>
                  </a:moveTo>
                  <a:cubicBezTo>
                    <a:pt x="252" y="280"/>
                    <a:pt x="252" y="280"/>
                    <a:pt x="252" y="280"/>
                  </a:cubicBezTo>
                  <a:cubicBezTo>
                    <a:pt x="230" y="279"/>
                    <a:pt x="209" y="271"/>
                    <a:pt x="196" y="254"/>
                  </a:cubicBezTo>
                  <a:cubicBezTo>
                    <a:pt x="182" y="238"/>
                    <a:pt x="177" y="216"/>
                    <a:pt x="179" y="194"/>
                  </a:cubicBezTo>
                  <a:close/>
                  <a:moveTo>
                    <a:pt x="172" y="274"/>
                  </a:moveTo>
                  <a:cubicBezTo>
                    <a:pt x="242" y="358"/>
                    <a:pt x="242" y="358"/>
                    <a:pt x="242" y="358"/>
                  </a:cubicBezTo>
                  <a:cubicBezTo>
                    <a:pt x="221" y="356"/>
                    <a:pt x="202" y="347"/>
                    <a:pt x="188" y="331"/>
                  </a:cubicBezTo>
                  <a:cubicBezTo>
                    <a:pt x="175" y="316"/>
                    <a:pt x="170" y="295"/>
                    <a:pt x="172" y="274"/>
                  </a:cubicBezTo>
                  <a:close/>
                  <a:moveTo>
                    <a:pt x="250" y="355"/>
                  </a:moveTo>
                  <a:cubicBezTo>
                    <a:pt x="175" y="267"/>
                    <a:pt x="175" y="267"/>
                    <a:pt x="175" y="267"/>
                  </a:cubicBezTo>
                  <a:cubicBezTo>
                    <a:pt x="199" y="268"/>
                    <a:pt x="220" y="276"/>
                    <a:pt x="234" y="293"/>
                  </a:cubicBezTo>
                  <a:cubicBezTo>
                    <a:pt x="248" y="310"/>
                    <a:pt x="253" y="332"/>
                    <a:pt x="250" y="355"/>
                  </a:cubicBezTo>
                  <a:close/>
                  <a:moveTo>
                    <a:pt x="365" y="96"/>
                  </a:moveTo>
                  <a:cubicBezTo>
                    <a:pt x="267" y="153"/>
                    <a:pt x="267" y="153"/>
                    <a:pt x="267" y="153"/>
                  </a:cubicBezTo>
                  <a:cubicBezTo>
                    <a:pt x="272" y="131"/>
                    <a:pt x="284" y="113"/>
                    <a:pt x="303" y="102"/>
                  </a:cubicBezTo>
                  <a:cubicBezTo>
                    <a:pt x="321" y="91"/>
                    <a:pt x="343" y="90"/>
                    <a:pt x="365" y="96"/>
                  </a:cubicBezTo>
                  <a:close/>
                  <a:moveTo>
                    <a:pt x="368" y="103"/>
                  </a:moveTo>
                  <a:cubicBezTo>
                    <a:pt x="363" y="124"/>
                    <a:pt x="351" y="143"/>
                    <a:pt x="332" y="153"/>
                  </a:cubicBezTo>
                  <a:cubicBezTo>
                    <a:pt x="314" y="164"/>
                    <a:pt x="292" y="165"/>
                    <a:pt x="270" y="159"/>
                  </a:cubicBezTo>
                  <a:lnTo>
                    <a:pt x="368" y="103"/>
                  </a:lnTo>
                  <a:close/>
                  <a:moveTo>
                    <a:pt x="363" y="176"/>
                  </a:moveTo>
                  <a:cubicBezTo>
                    <a:pt x="358" y="197"/>
                    <a:pt x="346" y="216"/>
                    <a:pt x="327" y="226"/>
                  </a:cubicBezTo>
                  <a:cubicBezTo>
                    <a:pt x="309" y="237"/>
                    <a:pt x="287" y="238"/>
                    <a:pt x="265" y="232"/>
                  </a:cubicBezTo>
                  <a:lnTo>
                    <a:pt x="363" y="176"/>
                  </a:lnTo>
                  <a:close/>
                  <a:moveTo>
                    <a:pt x="360" y="169"/>
                  </a:moveTo>
                  <a:cubicBezTo>
                    <a:pt x="262" y="226"/>
                    <a:pt x="262" y="226"/>
                    <a:pt x="262" y="226"/>
                  </a:cubicBezTo>
                  <a:cubicBezTo>
                    <a:pt x="267" y="204"/>
                    <a:pt x="279" y="186"/>
                    <a:pt x="298" y="175"/>
                  </a:cubicBezTo>
                  <a:cubicBezTo>
                    <a:pt x="316" y="164"/>
                    <a:pt x="338" y="163"/>
                    <a:pt x="360" y="169"/>
                  </a:cubicBezTo>
                  <a:close/>
                  <a:moveTo>
                    <a:pt x="351" y="242"/>
                  </a:moveTo>
                  <a:cubicBezTo>
                    <a:pt x="253" y="299"/>
                    <a:pt x="253" y="299"/>
                    <a:pt x="253" y="299"/>
                  </a:cubicBezTo>
                  <a:cubicBezTo>
                    <a:pt x="258" y="277"/>
                    <a:pt x="270" y="259"/>
                    <a:pt x="289" y="248"/>
                  </a:cubicBezTo>
                  <a:cubicBezTo>
                    <a:pt x="308" y="237"/>
                    <a:pt x="329" y="236"/>
                    <a:pt x="351" y="242"/>
                  </a:cubicBezTo>
                  <a:close/>
                  <a:moveTo>
                    <a:pt x="354" y="248"/>
                  </a:moveTo>
                  <a:cubicBezTo>
                    <a:pt x="349" y="270"/>
                    <a:pt x="337" y="289"/>
                    <a:pt x="319" y="299"/>
                  </a:cubicBezTo>
                  <a:cubicBezTo>
                    <a:pt x="300" y="310"/>
                    <a:pt x="278" y="311"/>
                    <a:pt x="257" y="305"/>
                  </a:cubicBezTo>
                  <a:lnTo>
                    <a:pt x="354" y="248"/>
                  </a:lnTo>
                  <a:close/>
                  <a:moveTo>
                    <a:pt x="351" y="318"/>
                  </a:moveTo>
                  <a:cubicBezTo>
                    <a:pt x="345" y="340"/>
                    <a:pt x="333" y="358"/>
                    <a:pt x="315" y="369"/>
                  </a:cubicBezTo>
                  <a:cubicBezTo>
                    <a:pt x="296" y="380"/>
                    <a:pt x="274" y="381"/>
                    <a:pt x="253" y="375"/>
                  </a:cubicBezTo>
                  <a:lnTo>
                    <a:pt x="351" y="318"/>
                  </a:lnTo>
                  <a:close/>
                  <a:moveTo>
                    <a:pt x="347" y="312"/>
                  </a:moveTo>
                  <a:cubicBezTo>
                    <a:pt x="250" y="369"/>
                    <a:pt x="250" y="369"/>
                    <a:pt x="250" y="369"/>
                  </a:cubicBezTo>
                  <a:cubicBezTo>
                    <a:pt x="255" y="347"/>
                    <a:pt x="267" y="328"/>
                    <a:pt x="285" y="318"/>
                  </a:cubicBezTo>
                  <a:cubicBezTo>
                    <a:pt x="304" y="307"/>
                    <a:pt x="326" y="306"/>
                    <a:pt x="347" y="312"/>
                  </a:cubicBezTo>
                  <a:close/>
                  <a:moveTo>
                    <a:pt x="324" y="0"/>
                  </a:moveTo>
                  <a:cubicBezTo>
                    <a:pt x="275" y="101"/>
                    <a:pt x="275" y="101"/>
                    <a:pt x="275" y="101"/>
                  </a:cubicBezTo>
                  <a:cubicBezTo>
                    <a:pt x="267" y="80"/>
                    <a:pt x="266" y="58"/>
                    <a:pt x="276" y="39"/>
                  </a:cubicBezTo>
                  <a:cubicBezTo>
                    <a:pt x="285" y="20"/>
                    <a:pt x="303" y="6"/>
                    <a:pt x="324" y="0"/>
                  </a:cubicBezTo>
                  <a:close/>
                  <a:moveTo>
                    <a:pt x="330" y="3"/>
                  </a:moveTo>
                  <a:cubicBezTo>
                    <a:pt x="338" y="24"/>
                    <a:pt x="339" y="46"/>
                    <a:pt x="329" y="65"/>
                  </a:cubicBezTo>
                  <a:cubicBezTo>
                    <a:pt x="320" y="84"/>
                    <a:pt x="302" y="98"/>
                    <a:pt x="281" y="104"/>
                  </a:cubicBezTo>
                  <a:lnTo>
                    <a:pt x="330" y="3"/>
                  </a:lnTo>
                  <a:close/>
                  <a:moveTo>
                    <a:pt x="439" y="217"/>
                  </a:moveTo>
                  <a:cubicBezTo>
                    <a:pt x="412" y="288"/>
                    <a:pt x="406" y="339"/>
                    <a:pt x="406" y="369"/>
                  </a:cubicBezTo>
                  <a:cubicBezTo>
                    <a:pt x="380" y="369"/>
                    <a:pt x="380" y="369"/>
                    <a:pt x="380" y="369"/>
                  </a:cubicBezTo>
                  <a:cubicBezTo>
                    <a:pt x="386" y="333"/>
                    <a:pt x="401" y="273"/>
                    <a:pt x="439" y="21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16" name="Icon"/>
            <p:cNvSpPr>
              <a:spLocks noChangeAspect="1" noEditPoints="1"/>
            </p:cNvSpPr>
            <p:nvPr/>
          </p:nvSpPr>
          <p:spPr bwMode="auto">
            <a:xfrm>
              <a:off x="11850866" y="6488700"/>
              <a:ext cx="368203" cy="369761"/>
            </a:xfrm>
            <a:custGeom>
              <a:avLst/>
              <a:gdLst>
                <a:gd name="T0" fmla="*/ 0 w 297"/>
                <a:gd name="T1" fmla="*/ 46 h 299"/>
                <a:gd name="T2" fmla="*/ 201 w 297"/>
                <a:gd name="T3" fmla="*/ 299 h 299"/>
                <a:gd name="T4" fmla="*/ 247 w 297"/>
                <a:gd name="T5" fmla="*/ 173 h 299"/>
                <a:gd name="T6" fmla="*/ 297 w 297"/>
                <a:gd name="T7" fmla="*/ 299 h 299"/>
                <a:gd name="T8" fmla="*/ 297 w 297"/>
                <a:gd name="T9" fmla="*/ 0 h 299"/>
                <a:gd name="T10" fmla="*/ 285 w 297"/>
                <a:gd name="T11" fmla="*/ 287 h 299"/>
                <a:gd name="T12" fmla="*/ 259 w 297"/>
                <a:gd name="T13" fmla="*/ 161 h 299"/>
                <a:gd name="T14" fmla="*/ 189 w 297"/>
                <a:gd name="T15" fmla="*/ 287 h 299"/>
                <a:gd name="T16" fmla="*/ 12 w 297"/>
                <a:gd name="T17" fmla="*/ 136 h 299"/>
                <a:gd name="T18" fmla="*/ 47 w 297"/>
                <a:gd name="T19" fmla="*/ 131 h 299"/>
                <a:gd name="T20" fmla="*/ 87 w 297"/>
                <a:gd name="T21" fmla="*/ 131 h 299"/>
                <a:gd name="T22" fmla="*/ 128 w 297"/>
                <a:gd name="T23" fmla="*/ 131 h 299"/>
                <a:gd name="T24" fmla="*/ 168 w 297"/>
                <a:gd name="T25" fmla="*/ 131 h 299"/>
                <a:gd name="T26" fmla="*/ 208 w 297"/>
                <a:gd name="T27" fmla="*/ 131 h 299"/>
                <a:gd name="T28" fmla="*/ 249 w 297"/>
                <a:gd name="T29" fmla="*/ 131 h 299"/>
                <a:gd name="T30" fmla="*/ 285 w 297"/>
                <a:gd name="T31" fmla="*/ 135 h 299"/>
                <a:gd name="T32" fmla="*/ 53 w 297"/>
                <a:gd name="T33" fmla="*/ 114 h 299"/>
                <a:gd name="T34" fmla="*/ 81 w 297"/>
                <a:gd name="T35" fmla="*/ 46 h 299"/>
                <a:gd name="T36" fmla="*/ 67 w 297"/>
                <a:gd name="T37" fmla="*/ 128 h 299"/>
                <a:gd name="T38" fmla="*/ 53 w 297"/>
                <a:gd name="T39" fmla="*/ 114 h 299"/>
                <a:gd name="T40" fmla="*/ 134 w 297"/>
                <a:gd name="T41" fmla="*/ 46 h 299"/>
                <a:gd name="T42" fmla="*/ 161 w 297"/>
                <a:gd name="T43" fmla="*/ 115 h 299"/>
                <a:gd name="T44" fmla="*/ 134 w 297"/>
                <a:gd name="T45" fmla="*/ 115 h 299"/>
                <a:gd name="T46" fmla="*/ 215 w 297"/>
                <a:gd name="T47" fmla="*/ 114 h 299"/>
                <a:gd name="T48" fmla="*/ 242 w 297"/>
                <a:gd name="T49" fmla="*/ 46 h 299"/>
                <a:gd name="T50" fmla="*/ 228 w 297"/>
                <a:gd name="T51" fmla="*/ 128 h 299"/>
                <a:gd name="T52" fmla="*/ 215 w 297"/>
                <a:gd name="T53" fmla="*/ 114 h 299"/>
                <a:gd name="T54" fmla="*/ 284 w 297"/>
                <a:gd name="T55" fmla="*/ 34 h 299"/>
                <a:gd name="T56" fmla="*/ 215 w 297"/>
                <a:gd name="T57" fmla="*/ 34 h 299"/>
                <a:gd name="T58" fmla="*/ 134 w 297"/>
                <a:gd name="T59" fmla="*/ 34 h 299"/>
                <a:gd name="T60" fmla="*/ 53 w 297"/>
                <a:gd name="T61" fmla="*/ 34 h 299"/>
                <a:gd name="T62" fmla="*/ 12 w 297"/>
                <a:gd name="T63" fmla="*/ 13 h 299"/>
                <a:gd name="T64" fmla="*/ 285 w 297"/>
                <a:gd name="T65" fmla="*/ 12 h 299"/>
                <a:gd name="T66" fmla="*/ 35 w 297"/>
                <a:gd name="T67" fmla="*/ 262 h 299"/>
                <a:gd name="T68" fmla="*/ 161 w 297"/>
                <a:gd name="T69" fmla="*/ 161 h 299"/>
                <a:gd name="T70" fmla="*/ 35 w 297"/>
                <a:gd name="T71" fmla="*/ 262 h 299"/>
                <a:gd name="T72" fmla="*/ 149 w 297"/>
                <a:gd name="T73" fmla="*/ 173 h 299"/>
                <a:gd name="T74" fmla="*/ 47 w 297"/>
                <a:gd name="T75" fmla="*/ 250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97" h="299">
                  <a:moveTo>
                    <a:pt x="0" y="0"/>
                  </a:moveTo>
                  <a:cubicBezTo>
                    <a:pt x="0" y="46"/>
                    <a:pt x="0" y="46"/>
                    <a:pt x="0" y="46"/>
                  </a:cubicBezTo>
                  <a:cubicBezTo>
                    <a:pt x="0" y="299"/>
                    <a:pt x="0" y="299"/>
                    <a:pt x="0" y="299"/>
                  </a:cubicBezTo>
                  <a:cubicBezTo>
                    <a:pt x="201" y="299"/>
                    <a:pt x="201" y="299"/>
                    <a:pt x="201" y="299"/>
                  </a:cubicBezTo>
                  <a:cubicBezTo>
                    <a:pt x="201" y="173"/>
                    <a:pt x="201" y="173"/>
                    <a:pt x="201" y="173"/>
                  </a:cubicBezTo>
                  <a:cubicBezTo>
                    <a:pt x="247" y="173"/>
                    <a:pt x="247" y="173"/>
                    <a:pt x="247" y="173"/>
                  </a:cubicBezTo>
                  <a:cubicBezTo>
                    <a:pt x="247" y="299"/>
                    <a:pt x="247" y="299"/>
                    <a:pt x="247" y="299"/>
                  </a:cubicBezTo>
                  <a:cubicBezTo>
                    <a:pt x="297" y="299"/>
                    <a:pt x="297" y="299"/>
                    <a:pt x="297" y="299"/>
                  </a:cubicBezTo>
                  <a:cubicBezTo>
                    <a:pt x="297" y="46"/>
                    <a:pt x="297" y="46"/>
                    <a:pt x="297" y="46"/>
                  </a:cubicBezTo>
                  <a:cubicBezTo>
                    <a:pt x="297" y="0"/>
                    <a:pt x="297" y="0"/>
                    <a:pt x="297" y="0"/>
                  </a:cubicBezTo>
                  <a:lnTo>
                    <a:pt x="0" y="0"/>
                  </a:lnTo>
                  <a:close/>
                  <a:moveTo>
                    <a:pt x="285" y="287"/>
                  </a:moveTo>
                  <a:cubicBezTo>
                    <a:pt x="259" y="287"/>
                    <a:pt x="259" y="287"/>
                    <a:pt x="259" y="287"/>
                  </a:cubicBezTo>
                  <a:cubicBezTo>
                    <a:pt x="259" y="161"/>
                    <a:pt x="259" y="161"/>
                    <a:pt x="259" y="161"/>
                  </a:cubicBezTo>
                  <a:cubicBezTo>
                    <a:pt x="189" y="161"/>
                    <a:pt x="189" y="161"/>
                    <a:pt x="189" y="161"/>
                  </a:cubicBezTo>
                  <a:cubicBezTo>
                    <a:pt x="189" y="287"/>
                    <a:pt x="189" y="287"/>
                    <a:pt x="189" y="287"/>
                  </a:cubicBezTo>
                  <a:cubicBezTo>
                    <a:pt x="12" y="287"/>
                    <a:pt x="12" y="287"/>
                    <a:pt x="12" y="287"/>
                  </a:cubicBezTo>
                  <a:cubicBezTo>
                    <a:pt x="12" y="136"/>
                    <a:pt x="12" y="136"/>
                    <a:pt x="12" y="136"/>
                  </a:cubicBezTo>
                  <a:cubicBezTo>
                    <a:pt x="16" y="139"/>
                    <a:pt x="21" y="140"/>
                    <a:pt x="27" y="140"/>
                  </a:cubicBezTo>
                  <a:cubicBezTo>
                    <a:pt x="35" y="140"/>
                    <a:pt x="42" y="137"/>
                    <a:pt x="47" y="131"/>
                  </a:cubicBezTo>
                  <a:cubicBezTo>
                    <a:pt x="52" y="137"/>
                    <a:pt x="59" y="140"/>
                    <a:pt x="67" y="140"/>
                  </a:cubicBezTo>
                  <a:cubicBezTo>
                    <a:pt x="75" y="140"/>
                    <a:pt x="83" y="137"/>
                    <a:pt x="87" y="131"/>
                  </a:cubicBezTo>
                  <a:cubicBezTo>
                    <a:pt x="92" y="137"/>
                    <a:pt x="99" y="140"/>
                    <a:pt x="107" y="140"/>
                  </a:cubicBezTo>
                  <a:cubicBezTo>
                    <a:pt x="116" y="140"/>
                    <a:pt x="123" y="137"/>
                    <a:pt x="128" y="131"/>
                  </a:cubicBezTo>
                  <a:cubicBezTo>
                    <a:pt x="132" y="137"/>
                    <a:pt x="140" y="140"/>
                    <a:pt x="148" y="140"/>
                  </a:cubicBezTo>
                  <a:cubicBezTo>
                    <a:pt x="156" y="140"/>
                    <a:pt x="163" y="137"/>
                    <a:pt x="168" y="131"/>
                  </a:cubicBezTo>
                  <a:cubicBezTo>
                    <a:pt x="173" y="137"/>
                    <a:pt x="180" y="140"/>
                    <a:pt x="188" y="140"/>
                  </a:cubicBezTo>
                  <a:cubicBezTo>
                    <a:pt x="196" y="140"/>
                    <a:pt x="204" y="137"/>
                    <a:pt x="208" y="131"/>
                  </a:cubicBezTo>
                  <a:cubicBezTo>
                    <a:pt x="213" y="137"/>
                    <a:pt x="220" y="140"/>
                    <a:pt x="228" y="140"/>
                  </a:cubicBezTo>
                  <a:cubicBezTo>
                    <a:pt x="237" y="140"/>
                    <a:pt x="244" y="137"/>
                    <a:pt x="249" y="131"/>
                  </a:cubicBezTo>
                  <a:cubicBezTo>
                    <a:pt x="253" y="137"/>
                    <a:pt x="261" y="140"/>
                    <a:pt x="269" y="140"/>
                  </a:cubicBezTo>
                  <a:cubicBezTo>
                    <a:pt x="275" y="140"/>
                    <a:pt x="280" y="138"/>
                    <a:pt x="285" y="135"/>
                  </a:cubicBezTo>
                  <a:lnTo>
                    <a:pt x="285" y="287"/>
                  </a:lnTo>
                  <a:close/>
                  <a:moveTo>
                    <a:pt x="53" y="114"/>
                  </a:moveTo>
                  <a:cubicBezTo>
                    <a:pt x="53" y="46"/>
                    <a:pt x="53" y="46"/>
                    <a:pt x="53" y="46"/>
                  </a:cubicBezTo>
                  <a:cubicBezTo>
                    <a:pt x="81" y="46"/>
                    <a:pt x="81" y="46"/>
                    <a:pt x="81" y="46"/>
                  </a:cubicBezTo>
                  <a:cubicBezTo>
                    <a:pt x="81" y="115"/>
                    <a:pt x="81" y="115"/>
                    <a:pt x="81" y="115"/>
                  </a:cubicBezTo>
                  <a:cubicBezTo>
                    <a:pt x="81" y="122"/>
                    <a:pt x="75" y="128"/>
                    <a:pt x="67" y="128"/>
                  </a:cubicBezTo>
                  <a:cubicBezTo>
                    <a:pt x="60" y="128"/>
                    <a:pt x="53" y="122"/>
                    <a:pt x="53" y="115"/>
                  </a:cubicBezTo>
                  <a:cubicBezTo>
                    <a:pt x="53" y="114"/>
                    <a:pt x="53" y="114"/>
                    <a:pt x="53" y="114"/>
                  </a:cubicBezTo>
                  <a:close/>
                  <a:moveTo>
                    <a:pt x="134" y="114"/>
                  </a:moveTo>
                  <a:cubicBezTo>
                    <a:pt x="134" y="46"/>
                    <a:pt x="134" y="46"/>
                    <a:pt x="134" y="46"/>
                  </a:cubicBezTo>
                  <a:cubicBezTo>
                    <a:pt x="161" y="46"/>
                    <a:pt x="161" y="46"/>
                    <a:pt x="161" y="46"/>
                  </a:cubicBezTo>
                  <a:cubicBezTo>
                    <a:pt x="161" y="115"/>
                    <a:pt x="161" y="115"/>
                    <a:pt x="161" y="115"/>
                  </a:cubicBezTo>
                  <a:cubicBezTo>
                    <a:pt x="161" y="122"/>
                    <a:pt x="155" y="128"/>
                    <a:pt x="148" y="128"/>
                  </a:cubicBezTo>
                  <a:cubicBezTo>
                    <a:pt x="140" y="128"/>
                    <a:pt x="134" y="122"/>
                    <a:pt x="134" y="115"/>
                  </a:cubicBezTo>
                  <a:cubicBezTo>
                    <a:pt x="134" y="114"/>
                    <a:pt x="134" y="114"/>
                    <a:pt x="134" y="114"/>
                  </a:cubicBezTo>
                  <a:close/>
                  <a:moveTo>
                    <a:pt x="215" y="114"/>
                  </a:moveTo>
                  <a:cubicBezTo>
                    <a:pt x="215" y="46"/>
                    <a:pt x="215" y="46"/>
                    <a:pt x="215" y="46"/>
                  </a:cubicBezTo>
                  <a:cubicBezTo>
                    <a:pt x="242" y="46"/>
                    <a:pt x="242" y="46"/>
                    <a:pt x="242" y="46"/>
                  </a:cubicBezTo>
                  <a:cubicBezTo>
                    <a:pt x="242" y="115"/>
                    <a:pt x="242" y="115"/>
                    <a:pt x="242" y="115"/>
                  </a:cubicBezTo>
                  <a:cubicBezTo>
                    <a:pt x="242" y="122"/>
                    <a:pt x="236" y="128"/>
                    <a:pt x="228" y="128"/>
                  </a:cubicBezTo>
                  <a:cubicBezTo>
                    <a:pt x="221" y="128"/>
                    <a:pt x="215" y="122"/>
                    <a:pt x="215" y="115"/>
                  </a:cubicBezTo>
                  <a:cubicBezTo>
                    <a:pt x="215" y="114"/>
                    <a:pt x="215" y="114"/>
                    <a:pt x="215" y="114"/>
                  </a:cubicBezTo>
                  <a:close/>
                  <a:moveTo>
                    <a:pt x="285" y="34"/>
                  </a:moveTo>
                  <a:cubicBezTo>
                    <a:pt x="284" y="34"/>
                    <a:pt x="284" y="34"/>
                    <a:pt x="284" y="34"/>
                  </a:cubicBezTo>
                  <a:cubicBezTo>
                    <a:pt x="242" y="34"/>
                    <a:pt x="242" y="34"/>
                    <a:pt x="242" y="34"/>
                  </a:cubicBezTo>
                  <a:cubicBezTo>
                    <a:pt x="215" y="34"/>
                    <a:pt x="215" y="34"/>
                    <a:pt x="215" y="34"/>
                  </a:cubicBezTo>
                  <a:cubicBezTo>
                    <a:pt x="161" y="34"/>
                    <a:pt x="161" y="34"/>
                    <a:pt x="161" y="34"/>
                  </a:cubicBezTo>
                  <a:cubicBezTo>
                    <a:pt x="134" y="34"/>
                    <a:pt x="134" y="34"/>
                    <a:pt x="134" y="34"/>
                  </a:cubicBezTo>
                  <a:cubicBezTo>
                    <a:pt x="81" y="34"/>
                    <a:pt x="81" y="34"/>
                    <a:pt x="81" y="34"/>
                  </a:cubicBezTo>
                  <a:cubicBezTo>
                    <a:pt x="53" y="34"/>
                    <a:pt x="53" y="34"/>
                    <a:pt x="53" y="34"/>
                  </a:cubicBezTo>
                  <a:cubicBezTo>
                    <a:pt x="12" y="34"/>
                    <a:pt x="12" y="34"/>
                    <a:pt x="12" y="34"/>
                  </a:cubicBezTo>
                  <a:cubicBezTo>
                    <a:pt x="12" y="13"/>
                    <a:pt x="12" y="13"/>
                    <a:pt x="12" y="13"/>
                  </a:cubicBezTo>
                  <a:cubicBezTo>
                    <a:pt x="12" y="12"/>
                    <a:pt x="12" y="12"/>
                    <a:pt x="12" y="12"/>
                  </a:cubicBezTo>
                  <a:cubicBezTo>
                    <a:pt x="285" y="12"/>
                    <a:pt x="285" y="12"/>
                    <a:pt x="285" y="12"/>
                  </a:cubicBezTo>
                  <a:lnTo>
                    <a:pt x="285" y="34"/>
                  </a:lnTo>
                  <a:close/>
                  <a:moveTo>
                    <a:pt x="35" y="262"/>
                  </a:moveTo>
                  <a:cubicBezTo>
                    <a:pt x="161" y="262"/>
                    <a:pt x="161" y="262"/>
                    <a:pt x="161" y="262"/>
                  </a:cubicBezTo>
                  <a:cubicBezTo>
                    <a:pt x="161" y="161"/>
                    <a:pt x="161" y="161"/>
                    <a:pt x="161" y="161"/>
                  </a:cubicBezTo>
                  <a:cubicBezTo>
                    <a:pt x="35" y="161"/>
                    <a:pt x="35" y="161"/>
                    <a:pt x="35" y="161"/>
                  </a:cubicBezTo>
                  <a:lnTo>
                    <a:pt x="35" y="262"/>
                  </a:lnTo>
                  <a:close/>
                  <a:moveTo>
                    <a:pt x="47" y="173"/>
                  </a:moveTo>
                  <a:cubicBezTo>
                    <a:pt x="149" y="173"/>
                    <a:pt x="149" y="173"/>
                    <a:pt x="149" y="173"/>
                  </a:cubicBezTo>
                  <a:cubicBezTo>
                    <a:pt x="149" y="250"/>
                    <a:pt x="149" y="250"/>
                    <a:pt x="149" y="250"/>
                  </a:cubicBezTo>
                  <a:cubicBezTo>
                    <a:pt x="47" y="250"/>
                    <a:pt x="47" y="250"/>
                    <a:pt x="47" y="250"/>
                  </a:cubicBezTo>
                  <a:lnTo>
                    <a:pt x="47" y="17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17" name="Icon"/>
            <p:cNvSpPr>
              <a:spLocks noChangeAspect="1" noEditPoints="1"/>
            </p:cNvSpPr>
            <p:nvPr/>
          </p:nvSpPr>
          <p:spPr bwMode="auto">
            <a:xfrm>
              <a:off x="18386521" y="7064031"/>
              <a:ext cx="294862" cy="416935"/>
            </a:xfrm>
            <a:custGeom>
              <a:avLst/>
              <a:gdLst>
                <a:gd name="T0" fmla="*/ 99 w 275"/>
                <a:gd name="T1" fmla="*/ 383 h 390"/>
                <a:gd name="T2" fmla="*/ 17 w 275"/>
                <a:gd name="T3" fmla="*/ 248 h 390"/>
                <a:gd name="T4" fmla="*/ 106 w 275"/>
                <a:gd name="T5" fmla="*/ 107 h 390"/>
                <a:gd name="T6" fmla="*/ 88 w 275"/>
                <a:gd name="T7" fmla="*/ 0 h 390"/>
                <a:gd name="T8" fmla="*/ 240 w 275"/>
                <a:gd name="T9" fmla="*/ 148 h 390"/>
                <a:gd name="T10" fmla="*/ 252 w 275"/>
                <a:gd name="T11" fmla="*/ 326 h 390"/>
                <a:gd name="T12" fmla="*/ 169 w 275"/>
                <a:gd name="T13" fmla="*/ 386 h 390"/>
                <a:gd name="T14" fmla="*/ 208 w 275"/>
                <a:gd name="T15" fmla="*/ 272 h 390"/>
                <a:gd name="T16" fmla="*/ 133 w 275"/>
                <a:gd name="T17" fmla="*/ 154 h 390"/>
                <a:gd name="T18" fmla="*/ 129 w 275"/>
                <a:gd name="T19" fmla="*/ 214 h 390"/>
                <a:gd name="T20" fmla="*/ 78 w 275"/>
                <a:gd name="T21" fmla="*/ 282 h 390"/>
                <a:gd name="T22" fmla="*/ 99 w 275"/>
                <a:gd name="T23" fmla="*/ 383 h 390"/>
                <a:gd name="T24" fmla="*/ 139 w 275"/>
                <a:gd name="T25" fmla="*/ 305 h 390"/>
                <a:gd name="T26" fmla="*/ 118 w 275"/>
                <a:gd name="T27" fmla="*/ 351 h 390"/>
                <a:gd name="T28" fmla="*/ 134 w 275"/>
                <a:gd name="T29" fmla="*/ 390 h 390"/>
                <a:gd name="T30" fmla="*/ 163 w 275"/>
                <a:gd name="T31" fmla="*/ 352 h 390"/>
                <a:gd name="T32" fmla="*/ 139 w 275"/>
                <a:gd name="T33" fmla="*/ 305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5" h="390">
                  <a:moveTo>
                    <a:pt x="99" y="383"/>
                  </a:moveTo>
                  <a:cubicBezTo>
                    <a:pt x="46" y="378"/>
                    <a:pt x="0" y="307"/>
                    <a:pt x="17" y="248"/>
                  </a:cubicBezTo>
                  <a:cubicBezTo>
                    <a:pt x="34" y="190"/>
                    <a:pt x="93" y="142"/>
                    <a:pt x="106" y="107"/>
                  </a:cubicBezTo>
                  <a:cubicBezTo>
                    <a:pt x="117" y="77"/>
                    <a:pt x="120" y="52"/>
                    <a:pt x="88" y="0"/>
                  </a:cubicBezTo>
                  <a:cubicBezTo>
                    <a:pt x="157" y="45"/>
                    <a:pt x="211" y="95"/>
                    <a:pt x="240" y="148"/>
                  </a:cubicBezTo>
                  <a:cubicBezTo>
                    <a:pt x="269" y="200"/>
                    <a:pt x="275" y="278"/>
                    <a:pt x="252" y="326"/>
                  </a:cubicBezTo>
                  <a:cubicBezTo>
                    <a:pt x="234" y="365"/>
                    <a:pt x="204" y="379"/>
                    <a:pt x="169" y="386"/>
                  </a:cubicBezTo>
                  <a:cubicBezTo>
                    <a:pt x="206" y="350"/>
                    <a:pt x="212" y="312"/>
                    <a:pt x="208" y="272"/>
                  </a:cubicBezTo>
                  <a:cubicBezTo>
                    <a:pt x="203" y="224"/>
                    <a:pt x="133" y="154"/>
                    <a:pt x="133" y="154"/>
                  </a:cubicBezTo>
                  <a:cubicBezTo>
                    <a:pt x="133" y="154"/>
                    <a:pt x="145" y="177"/>
                    <a:pt x="129" y="214"/>
                  </a:cubicBezTo>
                  <a:cubicBezTo>
                    <a:pt x="112" y="252"/>
                    <a:pt x="88" y="253"/>
                    <a:pt x="78" y="282"/>
                  </a:cubicBezTo>
                  <a:cubicBezTo>
                    <a:pt x="68" y="311"/>
                    <a:pt x="78" y="343"/>
                    <a:pt x="99" y="383"/>
                  </a:cubicBezTo>
                  <a:close/>
                  <a:moveTo>
                    <a:pt x="139" y="305"/>
                  </a:moveTo>
                  <a:cubicBezTo>
                    <a:pt x="146" y="330"/>
                    <a:pt x="123" y="334"/>
                    <a:pt x="118" y="351"/>
                  </a:cubicBezTo>
                  <a:cubicBezTo>
                    <a:pt x="111" y="372"/>
                    <a:pt x="124" y="390"/>
                    <a:pt x="134" y="390"/>
                  </a:cubicBezTo>
                  <a:cubicBezTo>
                    <a:pt x="153" y="390"/>
                    <a:pt x="163" y="366"/>
                    <a:pt x="163" y="352"/>
                  </a:cubicBezTo>
                  <a:cubicBezTo>
                    <a:pt x="163" y="335"/>
                    <a:pt x="159" y="326"/>
                    <a:pt x="139" y="30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18" name="Icon"/>
            <p:cNvSpPr>
              <a:spLocks noChangeAspect="1"/>
            </p:cNvSpPr>
            <p:nvPr/>
          </p:nvSpPr>
          <p:spPr bwMode="auto">
            <a:xfrm>
              <a:off x="16922138" y="7074597"/>
              <a:ext cx="169404" cy="395803"/>
            </a:xfrm>
            <a:custGeom>
              <a:avLst/>
              <a:gdLst>
                <a:gd name="T0" fmla="*/ 49 w 178"/>
                <a:gd name="T1" fmla="*/ 214 h 420"/>
                <a:gd name="T2" fmla="*/ 146 w 178"/>
                <a:gd name="T3" fmla="*/ 0 h 420"/>
                <a:gd name="T4" fmla="*/ 81 w 178"/>
                <a:gd name="T5" fmla="*/ 0 h 420"/>
                <a:gd name="T6" fmla="*/ 0 w 178"/>
                <a:gd name="T7" fmla="*/ 277 h 420"/>
                <a:gd name="T8" fmla="*/ 98 w 178"/>
                <a:gd name="T9" fmla="*/ 229 h 420"/>
                <a:gd name="T10" fmla="*/ 96 w 178"/>
                <a:gd name="T11" fmla="*/ 327 h 420"/>
                <a:gd name="T12" fmla="*/ 68 w 178"/>
                <a:gd name="T13" fmla="*/ 323 h 420"/>
                <a:gd name="T14" fmla="*/ 95 w 178"/>
                <a:gd name="T15" fmla="*/ 420 h 420"/>
                <a:gd name="T16" fmla="*/ 152 w 178"/>
                <a:gd name="T17" fmla="*/ 336 h 420"/>
                <a:gd name="T18" fmla="*/ 124 w 178"/>
                <a:gd name="T19" fmla="*/ 332 h 420"/>
                <a:gd name="T20" fmla="*/ 178 w 178"/>
                <a:gd name="T21" fmla="*/ 145 h 420"/>
                <a:gd name="T22" fmla="*/ 49 w 178"/>
                <a:gd name="T23" fmla="*/ 214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8" h="420">
                  <a:moveTo>
                    <a:pt x="49" y="214"/>
                  </a:moveTo>
                  <a:cubicBezTo>
                    <a:pt x="146" y="0"/>
                    <a:pt x="146" y="0"/>
                    <a:pt x="146" y="0"/>
                  </a:cubicBezTo>
                  <a:cubicBezTo>
                    <a:pt x="146" y="0"/>
                    <a:pt x="99" y="0"/>
                    <a:pt x="81" y="0"/>
                  </a:cubicBezTo>
                  <a:cubicBezTo>
                    <a:pt x="0" y="277"/>
                    <a:pt x="0" y="277"/>
                    <a:pt x="0" y="277"/>
                  </a:cubicBezTo>
                  <a:cubicBezTo>
                    <a:pt x="98" y="229"/>
                    <a:pt x="98" y="229"/>
                    <a:pt x="98" y="229"/>
                  </a:cubicBezTo>
                  <a:cubicBezTo>
                    <a:pt x="96" y="327"/>
                    <a:pt x="96" y="327"/>
                    <a:pt x="96" y="327"/>
                  </a:cubicBezTo>
                  <a:cubicBezTo>
                    <a:pt x="68" y="323"/>
                    <a:pt x="68" y="323"/>
                    <a:pt x="68" y="323"/>
                  </a:cubicBezTo>
                  <a:cubicBezTo>
                    <a:pt x="95" y="420"/>
                    <a:pt x="95" y="420"/>
                    <a:pt x="95" y="420"/>
                  </a:cubicBezTo>
                  <a:cubicBezTo>
                    <a:pt x="152" y="336"/>
                    <a:pt x="152" y="336"/>
                    <a:pt x="152" y="336"/>
                  </a:cubicBezTo>
                  <a:cubicBezTo>
                    <a:pt x="124" y="332"/>
                    <a:pt x="124" y="332"/>
                    <a:pt x="124" y="332"/>
                  </a:cubicBezTo>
                  <a:cubicBezTo>
                    <a:pt x="178" y="145"/>
                    <a:pt x="178" y="145"/>
                    <a:pt x="178" y="145"/>
                  </a:cubicBezTo>
                  <a:cubicBezTo>
                    <a:pt x="49" y="214"/>
                    <a:pt x="49" y="214"/>
                    <a:pt x="49" y="21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19" name="Icon"/>
            <p:cNvSpPr>
              <a:spLocks noChangeAspect="1" noEditPoints="1"/>
            </p:cNvSpPr>
            <p:nvPr/>
          </p:nvSpPr>
          <p:spPr bwMode="auto">
            <a:xfrm>
              <a:off x="17245807" y="7089750"/>
              <a:ext cx="368203" cy="365496"/>
            </a:xfrm>
            <a:custGeom>
              <a:avLst/>
              <a:gdLst>
                <a:gd name="T0" fmla="*/ 428 w 816"/>
                <a:gd name="T1" fmla="*/ 69 h 810"/>
                <a:gd name="T2" fmla="*/ 371 w 816"/>
                <a:gd name="T3" fmla="*/ 112 h 810"/>
                <a:gd name="T4" fmla="*/ 392 w 816"/>
                <a:gd name="T5" fmla="*/ 41 h 810"/>
                <a:gd name="T6" fmla="*/ 418 w 816"/>
                <a:gd name="T7" fmla="*/ 41 h 810"/>
                <a:gd name="T8" fmla="*/ 395 w 816"/>
                <a:gd name="T9" fmla="*/ 741 h 810"/>
                <a:gd name="T10" fmla="*/ 371 w 816"/>
                <a:gd name="T11" fmla="*/ 810 h 810"/>
                <a:gd name="T12" fmla="*/ 430 w 816"/>
                <a:gd name="T13" fmla="*/ 767 h 810"/>
                <a:gd name="T14" fmla="*/ 421 w 816"/>
                <a:gd name="T15" fmla="*/ 741 h 810"/>
                <a:gd name="T16" fmla="*/ 568 w 816"/>
                <a:gd name="T17" fmla="*/ 693 h 810"/>
                <a:gd name="T18" fmla="*/ 545 w 816"/>
                <a:gd name="T19" fmla="*/ 764 h 810"/>
                <a:gd name="T20" fmla="*/ 604 w 816"/>
                <a:gd name="T21" fmla="*/ 721 h 810"/>
                <a:gd name="T22" fmla="*/ 595 w 816"/>
                <a:gd name="T23" fmla="*/ 693 h 810"/>
                <a:gd name="T24" fmla="*/ 568 w 816"/>
                <a:gd name="T25" fmla="*/ 88 h 810"/>
                <a:gd name="T26" fmla="*/ 545 w 816"/>
                <a:gd name="T27" fmla="*/ 157 h 810"/>
                <a:gd name="T28" fmla="*/ 604 w 816"/>
                <a:gd name="T29" fmla="*/ 115 h 810"/>
                <a:gd name="T30" fmla="*/ 595 w 816"/>
                <a:gd name="T31" fmla="*/ 88 h 810"/>
                <a:gd name="T32" fmla="*/ 695 w 816"/>
                <a:gd name="T33" fmla="*/ 217 h 810"/>
                <a:gd name="T34" fmla="*/ 673 w 816"/>
                <a:gd name="T35" fmla="*/ 286 h 810"/>
                <a:gd name="T36" fmla="*/ 730 w 816"/>
                <a:gd name="T37" fmla="*/ 243 h 810"/>
                <a:gd name="T38" fmla="*/ 723 w 816"/>
                <a:gd name="T39" fmla="*/ 217 h 810"/>
                <a:gd name="T40" fmla="*/ 695 w 816"/>
                <a:gd name="T41" fmla="*/ 567 h 810"/>
                <a:gd name="T42" fmla="*/ 673 w 816"/>
                <a:gd name="T43" fmla="*/ 638 h 810"/>
                <a:gd name="T44" fmla="*/ 730 w 816"/>
                <a:gd name="T45" fmla="*/ 593 h 810"/>
                <a:gd name="T46" fmla="*/ 723 w 816"/>
                <a:gd name="T47" fmla="*/ 567 h 810"/>
                <a:gd name="T48" fmla="*/ 745 w 816"/>
                <a:gd name="T49" fmla="*/ 388 h 810"/>
                <a:gd name="T50" fmla="*/ 721 w 816"/>
                <a:gd name="T51" fmla="*/ 460 h 810"/>
                <a:gd name="T52" fmla="*/ 780 w 816"/>
                <a:gd name="T53" fmla="*/ 417 h 810"/>
                <a:gd name="T54" fmla="*/ 771 w 816"/>
                <a:gd name="T55" fmla="*/ 388 h 810"/>
                <a:gd name="T56" fmla="*/ 216 w 816"/>
                <a:gd name="T57" fmla="*/ 88 h 810"/>
                <a:gd name="T58" fmla="*/ 195 w 816"/>
                <a:gd name="T59" fmla="*/ 160 h 810"/>
                <a:gd name="T60" fmla="*/ 252 w 816"/>
                <a:gd name="T61" fmla="*/ 115 h 810"/>
                <a:gd name="T62" fmla="*/ 242 w 816"/>
                <a:gd name="T63" fmla="*/ 88 h 810"/>
                <a:gd name="T64" fmla="*/ 92 w 816"/>
                <a:gd name="T65" fmla="*/ 217 h 810"/>
                <a:gd name="T66" fmla="*/ 69 w 816"/>
                <a:gd name="T67" fmla="*/ 286 h 810"/>
                <a:gd name="T68" fmla="*/ 128 w 816"/>
                <a:gd name="T69" fmla="*/ 243 h 810"/>
                <a:gd name="T70" fmla="*/ 119 w 816"/>
                <a:gd name="T71" fmla="*/ 217 h 810"/>
                <a:gd name="T72" fmla="*/ 45 w 816"/>
                <a:gd name="T73" fmla="*/ 388 h 810"/>
                <a:gd name="T74" fmla="*/ 23 w 816"/>
                <a:gd name="T75" fmla="*/ 460 h 810"/>
                <a:gd name="T76" fmla="*/ 80 w 816"/>
                <a:gd name="T77" fmla="*/ 417 h 810"/>
                <a:gd name="T78" fmla="*/ 73 w 816"/>
                <a:gd name="T79" fmla="*/ 388 h 810"/>
                <a:gd name="T80" fmla="*/ 92 w 816"/>
                <a:gd name="T81" fmla="*/ 567 h 810"/>
                <a:gd name="T82" fmla="*/ 69 w 816"/>
                <a:gd name="T83" fmla="*/ 638 h 810"/>
                <a:gd name="T84" fmla="*/ 128 w 816"/>
                <a:gd name="T85" fmla="*/ 595 h 810"/>
                <a:gd name="T86" fmla="*/ 119 w 816"/>
                <a:gd name="T87" fmla="*/ 567 h 810"/>
                <a:gd name="T88" fmla="*/ 219 w 816"/>
                <a:gd name="T89" fmla="*/ 693 h 810"/>
                <a:gd name="T90" fmla="*/ 195 w 816"/>
                <a:gd name="T91" fmla="*/ 764 h 810"/>
                <a:gd name="T92" fmla="*/ 254 w 816"/>
                <a:gd name="T93" fmla="*/ 721 h 810"/>
                <a:gd name="T94" fmla="*/ 245 w 816"/>
                <a:gd name="T95" fmla="*/ 693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16" h="810">
                  <a:moveTo>
                    <a:pt x="418" y="41"/>
                  </a:moveTo>
                  <a:lnTo>
                    <a:pt x="464" y="41"/>
                  </a:lnTo>
                  <a:lnTo>
                    <a:pt x="428" y="69"/>
                  </a:lnTo>
                  <a:lnTo>
                    <a:pt x="442" y="112"/>
                  </a:lnTo>
                  <a:lnTo>
                    <a:pt x="407" y="86"/>
                  </a:lnTo>
                  <a:lnTo>
                    <a:pt x="371" y="112"/>
                  </a:lnTo>
                  <a:lnTo>
                    <a:pt x="385" y="69"/>
                  </a:lnTo>
                  <a:lnTo>
                    <a:pt x="347" y="41"/>
                  </a:lnTo>
                  <a:lnTo>
                    <a:pt x="392" y="41"/>
                  </a:lnTo>
                  <a:lnTo>
                    <a:pt x="407" y="0"/>
                  </a:lnTo>
                  <a:lnTo>
                    <a:pt x="418" y="41"/>
                  </a:lnTo>
                  <a:lnTo>
                    <a:pt x="418" y="41"/>
                  </a:lnTo>
                  <a:close/>
                  <a:moveTo>
                    <a:pt x="421" y="741"/>
                  </a:moveTo>
                  <a:lnTo>
                    <a:pt x="409" y="698"/>
                  </a:lnTo>
                  <a:lnTo>
                    <a:pt x="395" y="741"/>
                  </a:lnTo>
                  <a:lnTo>
                    <a:pt x="349" y="741"/>
                  </a:lnTo>
                  <a:lnTo>
                    <a:pt x="385" y="767"/>
                  </a:lnTo>
                  <a:lnTo>
                    <a:pt x="371" y="810"/>
                  </a:lnTo>
                  <a:lnTo>
                    <a:pt x="409" y="783"/>
                  </a:lnTo>
                  <a:lnTo>
                    <a:pt x="445" y="810"/>
                  </a:lnTo>
                  <a:lnTo>
                    <a:pt x="430" y="767"/>
                  </a:lnTo>
                  <a:lnTo>
                    <a:pt x="466" y="741"/>
                  </a:lnTo>
                  <a:lnTo>
                    <a:pt x="421" y="741"/>
                  </a:lnTo>
                  <a:lnTo>
                    <a:pt x="421" y="741"/>
                  </a:lnTo>
                  <a:close/>
                  <a:moveTo>
                    <a:pt x="595" y="693"/>
                  </a:moveTo>
                  <a:lnTo>
                    <a:pt x="580" y="650"/>
                  </a:lnTo>
                  <a:lnTo>
                    <a:pt x="568" y="693"/>
                  </a:lnTo>
                  <a:lnTo>
                    <a:pt x="523" y="693"/>
                  </a:lnTo>
                  <a:lnTo>
                    <a:pt x="559" y="721"/>
                  </a:lnTo>
                  <a:lnTo>
                    <a:pt x="545" y="764"/>
                  </a:lnTo>
                  <a:lnTo>
                    <a:pt x="580" y="738"/>
                  </a:lnTo>
                  <a:lnTo>
                    <a:pt x="616" y="764"/>
                  </a:lnTo>
                  <a:lnTo>
                    <a:pt x="604" y="721"/>
                  </a:lnTo>
                  <a:lnTo>
                    <a:pt x="640" y="693"/>
                  </a:lnTo>
                  <a:lnTo>
                    <a:pt x="595" y="693"/>
                  </a:lnTo>
                  <a:lnTo>
                    <a:pt x="595" y="693"/>
                  </a:lnTo>
                  <a:close/>
                  <a:moveTo>
                    <a:pt x="595" y="88"/>
                  </a:moveTo>
                  <a:lnTo>
                    <a:pt x="580" y="46"/>
                  </a:lnTo>
                  <a:lnTo>
                    <a:pt x="568" y="88"/>
                  </a:lnTo>
                  <a:lnTo>
                    <a:pt x="523" y="88"/>
                  </a:lnTo>
                  <a:lnTo>
                    <a:pt x="559" y="115"/>
                  </a:lnTo>
                  <a:lnTo>
                    <a:pt x="545" y="157"/>
                  </a:lnTo>
                  <a:lnTo>
                    <a:pt x="580" y="131"/>
                  </a:lnTo>
                  <a:lnTo>
                    <a:pt x="616" y="157"/>
                  </a:lnTo>
                  <a:lnTo>
                    <a:pt x="604" y="115"/>
                  </a:lnTo>
                  <a:lnTo>
                    <a:pt x="640" y="88"/>
                  </a:lnTo>
                  <a:lnTo>
                    <a:pt x="595" y="88"/>
                  </a:lnTo>
                  <a:lnTo>
                    <a:pt x="595" y="88"/>
                  </a:lnTo>
                  <a:close/>
                  <a:moveTo>
                    <a:pt x="723" y="217"/>
                  </a:moveTo>
                  <a:lnTo>
                    <a:pt x="709" y="174"/>
                  </a:lnTo>
                  <a:lnTo>
                    <a:pt x="695" y="217"/>
                  </a:lnTo>
                  <a:lnTo>
                    <a:pt x="649" y="217"/>
                  </a:lnTo>
                  <a:lnTo>
                    <a:pt x="687" y="243"/>
                  </a:lnTo>
                  <a:lnTo>
                    <a:pt x="673" y="286"/>
                  </a:lnTo>
                  <a:lnTo>
                    <a:pt x="709" y="260"/>
                  </a:lnTo>
                  <a:lnTo>
                    <a:pt x="745" y="286"/>
                  </a:lnTo>
                  <a:lnTo>
                    <a:pt x="730" y="243"/>
                  </a:lnTo>
                  <a:lnTo>
                    <a:pt x="768" y="217"/>
                  </a:lnTo>
                  <a:lnTo>
                    <a:pt x="723" y="217"/>
                  </a:lnTo>
                  <a:lnTo>
                    <a:pt x="723" y="217"/>
                  </a:lnTo>
                  <a:close/>
                  <a:moveTo>
                    <a:pt x="723" y="567"/>
                  </a:moveTo>
                  <a:lnTo>
                    <a:pt x="709" y="524"/>
                  </a:lnTo>
                  <a:lnTo>
                    <a:pt x="695" y="567"/>
                  </a:lnTo>
                  <a:lnTo>
                    <a:pt x="649" y="567"/>
                  </a:lnTo>
                  <a:lnTo>
                    <a:pt x="687" y="593"/>
                  </a:lnTo>
                  <a:lnTo>
                    <a:pt x="673" y="638"/>
                  </a:lnTo>
                  <a:lnTo>
                    <a:pt x="709" y="610"/>
                  </a:lnTo>
                  <a:lnTo>
                    <a:pt x="745" y="638"/>
                  </a:lnTo>
                  <a:lnTo>
                    <a:pt x="730" y="593"/>
                  </a:lnTo>
                  <a:lnTo>
                    <a:pt x="768" y="567"/>
                  </a:lnTo>
                  <a:lnTo>
                    <a:pt x="723" y="567"/>
                  </a:lnTo>
                  <a:lnTo>
                    <a:pt x="723" y="567"/>
                  </a:lnTo>
                  <a:close/>
                  <a:moveTo>
                    <a:pt x="771" y="388"/>
                  </a:moveTo>
                  <a:lnTo>
                    <a:pt x="757" y="345"/>
                  </a:lnTo>
                  <a:lnTo>
                    <a:pt x="745" y="388"/>
                  </a:lnTo>
                  <a:lnTo>
                    <a:pt x="699" y="388"/>
                  </a:lnTo>
                  <a:lnTo>
                    <a:pt x="735" y="417"/>
                  </a:lnTo>
                  <a:lnTo>
                    <a:pt x="721" y="460"/>
                  </a:lnTo>
                  <a:lnTo>
                    <a:pt x="757" y="434"/>
                  </a:lnTo>
                  <a:lnTo>
                    <a:pt x="795" y="460"/>
                  </a:lnTo>
                  <a:lnTo>
                    <a:pt x="780" y="417"/>
                  </a:lnTo>
                  <a:lnTo>
                    <a:pt x="816" y="388"/>
                  </a:lnTo>
                  <a:lnTo>
                    <a:pt x="771" y="388"/>
                  </a:lnTo>
                  <a:lnTo>
                    <a:pt x="771" y="388"/>
                  </a:lnTo>
                  <a:close/>
                  <a:moveTo>
                    <a:pt x="242" y="88"/>
                  </a:moveTo>
                  <a:lnTo>
                    <a:pt x="230" y="46"/>
                  </a:lnTo>
                  <a:lnTo>
                    <a:pt x="216" y="88"/>
                  </a:lnTo>
                  <a:lnTo>
                    <a:pt x="171" y="88"/>
                  </a:lnTo>
                  <a:lnTo>
                    <a:pt x="209" y="115"/>
                  </a:lnTo>
                  <a:lnTo>
                    <a:pt x="195" y="160"/>
                  </a:lnTo>
                  <a:lnTo>
                    <a:pt x="230" y="131"/>
                  </a:lnTo>
                  <a:lnTo>
                    <a:pt x="266" y="160"/>
                  </a:lnTo>
                  <a:lnTo>
                    <a:pt x="252" y="115"/>
                  </a:lnTo>
                  <a:lnTo>
                    <a:pt x="288" y="88"/>
                  </a:lnTo>
                  <a:lnTo>
                    <a:pt x="242" y="88"/>
                  </a:lnTo>
                  <a:lnTo>
                    <a:pt x="242" y="88"/>
                  </a:lnTo>
                  <a:close/>
                  <a:moveTo>
                    <a:pt x="119" y="217"/>
                  </a:moveTo>
                  <a:lnTo>
                    <a:pt x="107" y="174"/>
                  </a:lnTo>
                  <a:lnTo>
                    <a:pt x="92" y="217"/>
                  </a:lnTo>
                  <a:lnTo>
                    <a:pt x="47" y="217"/>
                  </a:lnTo>
                  <a:lnTo>
                    <a:pt x="83" y="243"/>
                  </a:lnTo>
                  <a:lnTo>
                    <a:pt x="69" y="286"/>
                  </a:lnTo>
                  <a:lnTo>
                    <a:pt x="107" y="260"/>
                  </a:lnTo>
                  <a:lnTo>
                    <a:pt x="142" y="286"/>
                  </a:lnTo>
                  <a:lnTo>
                    <a:pt x="128" y="243"/>
                  </a:lnTo>
                  <a:lnTo>
                    <a:pt x="164" y="217"/>
                  </a:lnTo>
                  <a:lnTo>
                    <a:pt x="119" y="217"/>
                  </a:lnTo>
                  <a:lnTo>
                    <a:pt x="119" y="217"/>
                  </a:lnTo>
                  <a:close/>
                  <a:moveTo>
                    <a:pt x="73" y="388"/>
                  </a:moveTo>
                  <a:lnTo>
                    <a:pt x="59" y="348"/>
                  </a:lnTo>
                  <a:lnTo>
                    <a:pt x="45" y="388"/>
                  </a:lnTo>
                  <a:lnTo>
                    <a:pt x="0" y="388"/>
                  </a:lnTo>
                  <a:lnTo>
                    <a:pt x="38" y="417"/>
                  </a:lnTo>
                  <a:lnTo>
                    <a:pt x="23" y="460"/>
                  </a:lnTo>
                  <a:lnTo>
                    <a:pt x="59" y="434"/>
                  </a:lnTo>
                  <a:lnTo>
                    <a:pt x="95" y="460"/>
                  </a:lnTo>
                  <a:lnTo>
                    <a:pt x="80" y="417"/>
                  </a:lnTo>
                  <a:lnTo>
                    <a:pt x="119" y="388"/>
                  </a:lnTo>
                  <a:lnTo>
                    <a:pt x="73" y="388"/>
                  </a:lnTo>
                  <a:lnTo>
                    <a:pt x="73" y="388"/>
                  </a:lnTo>
                  <a:close/>
                  <a:moveTo>
                    <a:pt x="119" y="567"/>
                  </a:moveTo>
                  <a:lnTo>
                    <a:pt x="107" y="524"/>
                  </a:lnTo>
                  <a:lnTo>
                    <a:pt x="92" y="567"/>
                  </a:lnTo>
                  <a:lnTo>
                    <a:pt x="47" y="567"/>
                  </a:lnTo>
                  <a:lnTo>
                    <a:pt x="83" y="595"/>
                  </a:lnTo>
                  <a:lnTo>
                    <a:pt x="69" y="638"/>
                  </a:lnTo>
                  <a:lnTo>
                    <a:pt x="107" y="612"/>
                  </a:lnTo>
                  <a:lnTo>
                    <a:pt x="142" y="638"/>
                  </a:lnTo>
                  <a:lnTo>
                    <a:pt x="128" y="595"/>
                  </a:lnTo>
                  <a:lnTo>
                    <a:pt x="164" y="567"/>
                  </a:lnTo>
                  <a:lnTo>
                    <a:pt x="119" y="567"/>
                  </a:lnTo>
                  <a:lnTo>
                    <a:pt x="119" y="567"/>
                  </a:lnTo>
                  <a:close/>
                  <a:moveTo>
                    <a:pt x="245" y="693"/>
                  </a:moveTo>
                  <a:lnTo>
                    <a:pt x="233" y="652"/>
                  </a:lnTo>
                  <a:lnTo>
                    <a:pt x="219" y="693"/>
                  </a:lnTo>
                  <a:lnTo>
                    <a:pt x="173" y="693"/>
                  </a:lnTo>
                  <a:lnTo>
                    <a:pt x="209" y="721"/>
                  </a:lnTo>
                  <a:lnTo>
                    <a:pt x="195" y="764"/>
                  </a:lnTo>
                  <a:lnTo>
                    <a:pt x="233" y="738"/>
                  </a:lnTo>
                  <a:lnTo>
                    <a:pt x="269" y="764"/>
                  </a:lnTo>
                  <a:lnTo>
                    <a:pt x="254" y="721"/>
                  </a:lnTo>
                  <a:lnTo>
                    <a:pt x="290" y="693"/>
                  </a:lnTo>
                  <a:lnTo>
                    <a:pt x="245" y="693"/>
                  </a:lnTo>
                  <a:lnTo>
                    <a:pt x="245" y="6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20" name="Icon"/>
            <p:cNvSpPr>
              <a:spLocks noChangeAspect="1" noEditPoints="1"/>
            </p:cNvSpPr>
            <p:nvPr/>
          </p:nvSpPr>
          <p:spPr bwMode="auto">
            <a:xfrm>
              <a:off x="14271305" y="6507889"/>
              <a:ext cx="618849" cy="331383"/>
            </a:xfrm>
            <a:custGeom>
              <a:avLst/>
              <a:gdLst>
                <a:gd name="T0" fmla="*/ 354 w 522"/>
                <a:gd name="T1" fmla="*/ 228 h 278"/>
                <a:gd name="T2" fmla="*/ 170 w 522"/>
                <a:gd name="T3" fmla="*/ 234 h 278"/>
                <a:gd name="T4" fmla="*/ 354 w 522"/>
                <a:gd name="T5" fmla="*/ 239 h 278"/>
                <a:gd name="T6" fmla="*/ 354 w 522"/>
                <a:gd name="T7" fmla="*/ 222 h 278"/>
                <a:gd name="T8" fmla="*/ 354 w 522"/>
                <a:gd name="T9" fmla="*/ 45 h 278"/>
                <a:gd name="T10" fmla="*/ 337 w 522"/>
                <a:gd name="T11" fmla="*/ 0 h 278"/>
                <a:gd name="T12" fmla="*/ 0 w 522"/>
                <a:gd name="T13" fmla="*/ 0 h 278"/>
                <a:gd name="T14" fmla="*/ 17 w 522"/>
                <a:gd name="T15" fmla="*/ 169 h 278"/>
                <a:gd name="T16" fmla="*/ 46 w 522"/>
                <a:gd name="T17" fmla="*/ 222 h 278"/>
                <a:gd name="T18" fmla="*/ 115 w 522"/>
                <a:gd name="T19" fmla="*/ 179 h 278"/>
                <a:gd name="T20" fmla="*/ 55 w 522"/>
                <a:gd name="T21" fmla="*/ 222 h 278"/>
                <a:gd name="T22" fmla="*/ 6 w 522"/>
                <a:gd name="T23" fmla="*/ 227 h 278"/>
                <a:gd name="T24" fmla="*/ 58 w 522"/>
                <a:gd name="T25" fmla="*/ 237 h 278"/>
                <a:gd name="T26" fmla="*/ 6 w 522"/>
                <a:gd name="T27" fmla="*/ 227 h 278"/>
                <a:gd name="T28" fmla="*/ 115 w 522"/>
                <a:gd name="T29" fmla="*/ 190 h 278"/>
                <a:gd name="T30" fmla="*/ 115 w 522"/>
                <a:gd name="T31" fmla="*/ 278 h 278"/>
                <a:gd name="T32" fmla="*/ 134 w 522"/>
                <a:gd name="T33" fmla="*/ 234 h 278"/>
                <a:gd name="T34" fmla="*/ 96 w 522"/>
                <a:gd name="T35" fmla="*/ 234 h 278"/>
                <a:gd name="T36" fmla="*/ 134 w 522"/>
                <a:gd name="T37" fmla="*/ 234 h 278"/>
                <a:gd name="T38" fmla="*/ 435 w 522"/>
                <a:gd name="T39" fmla="*/ 182 h 278"/>
                <a:gd name="T40" fmla="*/ 435 w 522"/>
                <a:gd name="T41" fmla="*/ 277 h 278"/>
                <a:gd name="T42" fmla="*/ 455 w 522"/>
                <a:gd name="T43" fmla="*/ 229 h 278"/>
                <a:gd name="T44" fmla="*/ 414 w 522"/>
                <a:gd name="T45" fmla="*/ 229 h 278"/>
                <a:gd name="T46" fmla="*/ 455 w 522"/>
                <a:gd name="T47" fmla="*/ 229 h 278"/>
                <a:gd name="T48" fmla="*/ 521 w 522"/>
                <a:gd name="T49" fmla="*/ 129 h 278"/>
                <a:gd name="T50" fmla="*/ 358 w 522"/>
                <a:gd name="T51" fmla="*/ 44 h 278"/>
                <a:gd name="T52" fmla="*/ 376 w 522"/>
                <a:gd name="T53" fmla="*/ 213 h 278"/>
                <a:gd name="T54" fmla="*/ 493 w 522"/>
                <a:gd name="T55" fmla="*/ 213 h 278"/>
                <a:gd name="T56" fmla="*/ 378 w 522"/>
                <a:gd name="T57" fmla="*/ 125 h 278"/>
                <a:gd name="T58" fmla="*/ 400 w 522"/>
                <a:gd name="T59" fmla="*/ 137 h 278"/>
                <a:gd name="T60" fmla="*/ 378 w 522"/>
                <a:gd name="T61" fmla="*/ 125 h 278"/>
                <a:gd name="T62" fmla="*/ 455 w 522"/>
                <a:gd name="T63" fmla="*/ 128 h 278"/>
                <a:gd name="T64" fmla="*/ 372 w 522"/>
                <a:gd name="T65" fmla="*/ 99 h 278"/>
                <a:gd name="T66" fmla="*/ 476 w 522"/>
                <a:gd name="T67" fmla="*/ 56 h 278"/>
                <a:gd name="T68" fmla="*/ 358 w 522"/>
                <a:gd name="T69" fmla="*/ 217 h 278"/>
                <a:gd name="T70" fmla="*/ 378 w 522"/>
                <a:gd name="T71" fmla="*/ 238 h 278"/>
                <a:gd name="T72" fmla="*/ 358 w 522"/>
                <a:gd name="T73" fmla="*/ 217 h 278"/>
                <a:gd name="T74" fmla="*/ 522 w 522"/>
                <a:gd name="T75" fmla="*/ 218 h 278"/>
                <a:gd name="T76" fmla="*/ 502 w 522"/>
                <a:gd name="T77" fmla="*/ 237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2" h="278">
                  <a:moveTo>
                    <a:pt x="354" y="239"/>
                  </a:moveTo>
                  <a:cubicBezTo>
                    <a:pt x="354" y="228"/>
                    <a:pt x="354" y="228"/>
                    <a:pt x="354" y="228"/>
                  </a:cubicBezTo>
                  <a:cubicBezTo>
                    <a:pt x="169" y="228"/>
                    <a:pt x="169" y="228"/>
                    <a:pt x="169" y="228"/>
                  </a:cubicBezTo>
                  <a:cubicBezTo>
                    <a:pt x="170" y="230"/>
                    <a:pt x="170" y="232"/>
                    <a:pt x="170" y="234"/>
                  </a:cubicBezTo>
                  <a:cubicBezTo>
                    <a:pt x="170" y="236"/>
                    <a:pt x="170" y="237"/>
                    <a:pt x="169" y="239"/>
                  </a:cubicBezTo>
                  <a:cubicBezTo>
                    <a:pt x="354" y="239"/>
                    <a:pt x="354" y="239"/>
                    <a:pt x="354" y="239"/>
                  </a:cubicBezTo>
                  <a:close/>
                  <a:moveTo>
                    <a:pt x="169" y="222"/>
                  </a:moveTo>
                  <a:cubicBezTo>
                    <a:pt x="354" y="222"/>
                    <a:pt x="354" y="222"/>
                    <a:pt x="354" y="222"/>
                  </a:cubicBezTo>
                  <a:cubicBezTo>
                    <a:pt x="354" y="169"/>
                    <a:pt x="354" y="169"/>
                    <a:pt x="354" y="169"/>
                  </a:cubicBezTo>
                  <a:cubicBezTo>
                    <a:pt x="354" y="45"/>
                    <a:pt x="354" y="45"/>
                    <a:pt x="354" y="45"/>
                  </a:cubicBezTo>
                  <a:cubicBezTo>
                    <a:pt x="337" y="45"/>
                    <a:pt x="337" y="45"/>
                    <a:pt x="337" y="45"/>
                  </a:cubicBezTo>
                  <a:cubicBezTo>
                    <a:pt x="337" y="0"/>
                    <a:pt x="337" y="0"/>
                    <a:pt x="337" y="0"/>
                  </a:cubicBezTo>
                  <a:cubicBezTo>
                    <a:pt x="17" y="0"/>
                    <a:pt x="17" y="0"/>
                    <a:pt x="17" y="0"/>
                  </a:cubicBezTo>
                  <a:cubicBezTo>
                    <a:pt x="0" y="0"/>
                    <a:pt x="0" y="0"/>
                    <a:pt x="0" y="0"/>
                  </a:cubicBezTo>
                  <a:cubicBezTo>
                    <a:pt x="0" y="169"/>
                    <a:pt x="0" y="169"/>
                    <a:pt x="0" y="169"/>
                  </a:cubicBezTo>
                  <a:cubicBezTo>
                    <a:pt x="17" y="169"/>
                    <a:pt x="17" y="169"/>
                    <a:pt x="17" y="169"/>
                  </a:cubicBezTo>
                  <a:cubicBezTo>
                    <a:pt x="17" y="204"/>
                    <a:pt x="17" y="204"/>
                    <a:pt x="17" y="204"/>
                  </a:cubicBezTo>
                  <a:cubicBezTo>
                    <a:pt x="46" y="222"/>
                    <a:pt x="46" y="222"/>
                    <a:pt x="46" y="222"/>
                  </a:cubicBezTo>
                  <a:cubicBezTo>
                    <a:pt x="61" y="222"/>
                    <a:pt x="61" y="222"/>
                    <a:pt x="61" y="222"/>
                  </a:cubicBezTo>
                  <a:cubicBezTo>
                    <a:pt x="66" y="198"/>
                    <a:pt x="88" y="179"/>
                    <a:pt x="115" y="179"/>
                  </a:cubicBezTo>
                  <a:cubicBezTo>
                    <a:pt x="141" y="179"/>
                    <a:pt x="163" y="198"/>
                    <a:pt x="169" y="222"/>
                  </a:cubicBezTo>
                  <a:close/>
                  <a:moveTo>
                    <a:pt x="55" y="222"/>
                  </a:moveTo>
                  <a:cubicBezTo>
                    <a:pt x="55" y="222"/>
                    <a:pt x="55" y="222"/>
                    <a:pt x="55" y="222"/>
                  </a:cubicBezTo>
                  <a:moveTo>
                    <a:pt x="6" y="227"/>
                  </a:moveTo>
                  <a:cubicBezTo>
                    <a:pt x="58" y="227"/>
                    <a:pt x="58" y="227"/>
                    <a:pt x="58" y="227"/>
                  </a:cubicBezTo>
                  <a:cubicBezTo>
                    <a:pt x="58" y="237"/>
                    <a:pt x="58" y="237"/>
                    <a:pt x="58" y="237"/>
                  </a:cubicBezTo>
                  <a:cubicBezTo>
                    <a:pt x="6" y="237"/>
                    <a:pt x="6" y="237"/>
                    <a:pt x="6" y="237"/>
                  </a:cubicBezTo>
                  <a:cubicBezTo>
                    <a:pt x="6" y="227"/>
                    <a:pt x="6" y="227"/>
                    <a:pt x="6" y="227"/>
                  </a:cubicBezTo>
                  <a:close/>
                  <a:moveTo>
                    <a:pt x="159" y="234"/>
                  </a:moveTo>
                  <a:cubicBezTo>
                    <a:pt x="159" y="210"/>
                    <a:pt x="139" y="190"/>
                    <a:pt x="115" y="190"/>
                  </a:cubicBezTo>
                  <a:cubicBezTo>
                    <a:pt x="90" y="190"/>
                    <a:pt x="71" y="210"/>
                    <a:pt x="71" y="234"/>
                  </a:cubicBezTo>
                  <a:cubicBezTo>
                    <a:pt x="71" y="258"/>
                    <a:pt x="90" y="278"/>
                    <a:pt x="115" y="278"/>
                  </a:cubicBezTo>
                  <a:cubicBezTo>
                    <a:pt x="139" y="278"/>
                    <a:pt x="159" y="258"/>
                    <a:pt x="159" y="234"/>
                  </a:cubicBezTo>
                  <a:close/>
                  <a:moveTo>
                    <a:pt x="134" y="234"/>
                  </a:moveTo>
                  <a:cubicBezTo>
                    <a:pt x="134" y="244"/>
                    <a:pt x="125" y="253"/>
                    <a:pt x="115" y="253"/>
                  </a:cubicBezTo>
                  <a:cubicBezTo>
                    <a:pt x="104" y="253"/>
                    <a:pt x="96" y="244"/>
                    <a:pt x="96" y="234"/>
                  </a:cubicBezTo>
                  <a:cubicBezTo>
                    <a:pt x="96" y="223"/>
                    <a:pt x="104" y="215"/>
                    <a:pt x="115" y="215"/>
                  </a:cubicBezTo>
                  <a:cubicBezTo>
                    <a:pt x="125" y="215"/>
                    <a:pt x="134" y="223"/>
                    <a:pt x="134" y="234"/>
                  </a:cubicBezTo>
                  <a:close/>
                  <a:moveTo>
                    <a:pt x="482" y="229"/>
                  </a:moveTo>
                  <a:cubicBezTo>
                    <a:pt x="482" y="203"/>
                    <a:pt x="461" y="182"/>
                    <a:pt x="435" y="182"/>
                  </a:cubicBezTo>
                  <a:cubicBezTo>
                    <a:pt x="408" y="182"/>
                    <a:pt x="387" y="203"/>
                    <a:pt x="387" y="229"/>
                  </a:cubicBezTo>
                  <a:cubicBezTo>
                    <a:pt x="387" y="255"/>
                    <a:pt x="408" y="277"/>
                    <a:pt x="435" y="277"/>
                  </a:cubicBezTo>
                  <a:cubicBezTo>
                    <a:pt x="461" y="277"/>
                    <a:pt x="482" y="255"/>
                    <a:pt x="482" y="229"/>
                  </a:cubicBezTo>
                  <a:close/>
                  <a:moveTo>
                    <a:pt x="455" y="229"/>
                  </a:moveTo>
                  <a:cubicBezTo>
                    <a:pt x="455" y="241"/>
                    <a:pt x="446" y="250"/>
                    <a:pt x="435" y="250"/>
                  </a:cubicBezTo>
                  <a:cubicBezTo>
                    <a:pt x="423" y="250"/>
                    <a:pt x="414" y="241"/>
                    <a:pt x="414" y="229"/>
                  </a:cubicBezTo>
                  <a:cubicBezTo>
                    <a:pt x="414" y="218"/>
                    <a:pt x="423" y="209"/>
                    <a:pt x="435" y="209"/>
                  </a:cubicBezTo>
                  <a:cubicBezTo>
                    <a:pt x="446" y="209"/>
                    <a:pt x="455" y="218"/>
                    <a:pt x="455" y="229"/>
                  </a:cubicBezTo>
                  <a:close/>
                  <a:moveTo>
                    <a:pt x="521" y="213"/>
                  </a:moveTo>
                  <a:cubicBezTo>
                    <a:pt x="521" y="129"/>
                    <a:pt x="521" y="129"/>
                    <a:pt x="521" y="129"/>
                  </a:cubicBezTo>
                  <a:cubicBezTo>
                    <a:pt x="490" y="44"/>
                    <a:pt x="490" y="44"/>
                    <a:pt x="490" y="44"/>
                  </a:cubicBezTo>
                  <a:cubicBezTo>
                    <a:pt x="358" y="44"/>
                    <a:pt x="358" y="44"/>
                    <a:pt x="358" y="44"/>
                  </a:cubicBezTo>
                  <a:cubicBezTo>
                    <a:pt x="358" y="213"/>
                    <a:pt x="358" y="213"/>
                    <a:pt x="358" y="213"/>
                  </a:cubicBezTo>
                  <a:cubicBezTo>
                    <a:pt x="376" y="213"/>
                    <a:pt x="376" y="213"/>
                    <a:pt x="376" y="213"/>
                  </a:cubicBezTo>
                  <a:cubicBezTo>
                    <a:pt x="383" y="188"/>
                    <a:pt x="407" y="169"/>
                    <a:pt x="435" y="169"/>
                  </a:cubicBezTo>
                  <a:cubicBezTo>
                    <a:pt x="463" y="169"/>
                    <a:pt x="486" y="188"/>
                    <a:pt x="493" y="213"/>
                  </a:cubicBezTo>
                  <a:cubicBezTo>
                    <a:pt x="521" y="213"/>
                    <a:pt x="521" y="213"/>
                    <a:pt x="521" y="213"/>
                  </a:cubicBezTo>
                  <a:close/>
                  <a:moveTo>
                    <a:pt x="378" y="125"/>
                  </a:moveTo>
                  <a:cubicBezTo>
                    <a:pt x="400" y="125"/>
                    <a:pt x="400" y="125"/>
                    <a:pt x="400" y="125"/>
                  </a:cubicBezTo>
                  <a:cubicBezTo>
                    <a:pt x="400" y="137"/>
                    <a:pt x="400" y="137"/>
                    <a:pt x="400" y="137"/>
                  </a:cubicBezTo>
                  <a:cubicBezTo>
                    <a:pt x="378" y="137"/>
                    <a:pt x="378" y="137"/>
                    <a:pt x="378" y="137"/>
                  </a:cubicBezTo>
                  <a:cubicBezTo>
                    <a:pt x="378" y="125"/>
                    <a:pt x="378" y="125"/>
                    <a:pt x="378" y="125"/>
                  </a:cubicBezTo>
                  <a:close/>
                  <a:moveTo>
                    <a:pt x="502" y="128"/>
                  </a:moveTo>
                  <a:cubicBezTo>
                    <a:pt x="455" y="128"/>
                    <a:pt x="455" y="128"/>
                    <a:pt x="455" y="128"/>
                  </a:cubicBezTo>
                  <a:cubicBezTo>
                    <a:pt x="426" y="99"/>
                    <a:pt x="426" y="99"/>
                    <a:pt x="426" y="99"/>
                  </a:cubicBezTo>
                  <a:cubicBezTo>
                    <a:pt x="372" y="99"/>
                    <a:pt x="372" y="99"/>
                    <a:pt x="372" y="99"/>
                  </a:cubicBezTo>
                  <a:cubicBezTo>
                    <a:pt x="372" y="56"/>
                    <a:pt x="372" y="56"/>
                    <a:pt x="372" y="56"/>
                  </a:cubicBezTo>
                  <a:cubicBezTo>
                    <a:pt x="476" y="56"/>
                    <a:pt x="476" y="56"/>
                    <a:pt x="476" y="56"/>
                  </a:cubicBezTo>
                  <a:cubicBezTo>
                    <a:pt x="502" y="128"/>
                    <a:pt x="502" y="128"/>
                    <a:pt x="502" y="128"/>
                  </a:cubicBezTo>
                  <a:close/>
                  <a:moveTo>
                    <a:pt x="358" y="217"/>
                  </a:moveTo>
                  <a:cubicBezTo>
                    <a:pt x="378" y="217"/>
                    <a:pt x="378" y="217"/>
                    <a:pt x="378" y="217"/>
                  </a:cubicBezTo>
                  <a:cubicBezTo>
                    <a:pt x="378" y="238"/>
                    <a:pt x="378" y="238"/>
                    <a:pt x="378" y="238"/>
                  </a:cubicBezTo>
                  <a:cubicBezTo>
                    <a:pt x="358" y="238"/>
                    <a:pt x="358" y="238"/>
                    <a:pt x="358" y="238"/>
                  </a:cubicBezTo>
                  <a:cubicBezTo>
                    <a:pt x="358" y="217"/>
                    <a:pt x="358" y="217"/>
                    <a:pt x="358" y="217"/>
                  </a:cubicBezTo>
                  <a:close/>
                  <a:moveTo>
                    <a:pt x="497" y="218"/>
                  </a:moveTo>
                  <a:cubicBezTo>
                    <a:pt x="522" y="218"/>
                    <a:pt x="522" y="218"/>
                    <a:pt x="522" y="218"/>
                  </a:cubicBezTo>
                  <a:cubicBezTo>
                    <a:pt x="522" y="237"/>
                    <a:pt x="522" y="237"/>
                    <a:pt x="522" y="237"/>
                  </a:cubicBezTo>
                  <a:cubicBezTo>
                    <a:pt x="502" y="237"/>
                    <a:pt x="502" y="237"/>
                    <a:pt x="502" y="237"/>
                  </a:cubicBezTo>
                  <a:cubicBezTo>
                    <a:pt x="497" y="218"/>
                    <a:pt x="497" y="218"/>
                    <a:pt x="497" y="21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21" name="Icon"/>
            <p:cNvSpPr>
              <a:spLocks noChangeAspect="1" noEditPoints="1"/>
            </p:cNvSpPr>
            <p:nvPr/>
          </p:nvSpPr>
          <p:spPr bwMode="auto">
            <a:xfrm>
              <a:off x="14885560" y="7088397"/>
              <a:ext cx="388029" cy="368203"/>
            </a:xfrm>
            <a:custGeom>
              <a:avLst/>
              <a:gdLst>
                <a:gd name="T0" fmla="*/ 172 w 345"/>
                <a:gd name="T1" fmla="*/ 0 h 327"/>
                <a:gd name="T2" fmla="*/ 23 w 345"/>
                <a:gd name="T3" fmla="*/ 81 h 327"/>
                <a:gd name="T4" fmla="*/ 322 w 345"/>
                <a:gd name="T5" fmla="*/ 81 h 327"/>
                <a:gd name="T6" fmla="*/ 172 w 345"/>
                <a:gd name="T7" fmla="*/ 0 h 327"/>
                <a:gd name="T8" fmla="*/ 172 w 345"/>
                <a:gd name="T9" fmla="*/ 68 h 327"/>
                <a:gd name="T10" fmla="*/ 151 w 345"/>
                <a:gd name="T11" fmla="*/ 47 h 327"/>
                <a:gd name="T12" fmla="*/ 172 w 345"/>
                <a:gd name="T13" fmla="*/ 26 h 327"/>
                <a:gd name="T14" fmla="*/ 193 w 345"/>
                <a:gd name="T15" fmla="*/ 47 h 327"/>
                <a:gd name="T16" fmla="*/ 172 w 345"/>
                <a:gd name="T17" fmla="*/ 68 h 327"/>
                <a:gd name="T18" fmla="*/ 325 w 345"/>
                <a:gd name="T19" fmla="*/ 112 h 327"/>
                <a:gd name="T20" fmla="*/ 19 w 345"/>
                <a:gd name="T21" fmla="*/ 112 h 327"/>
                <a:gd name="T22" fmla="*/ 19 w 345"/>
                <a:gd name="T23" fmla="*/ 91 h 327"/>
                <a:gd name="T24" fmla="*/ 325 w 345"/>
                <a:gd name="T25" fmla="*/ 91 h 327"/>
                <a:gd name="T26" fmla="*/ 325 w 345"/>
                <a:gd name="T27" fmla="*/ 112 h 327"/>
                <a:gd name="T28" fmla="*/ 85 w 345"/>
                <a:gd name="T29" fmla="*/ 123 h 327"/>
                <a:gd name="T30" fmla="*/ 85 w 345"/>
                <a:gd name="T31" fmla="*/ 257 h 327"/>
                <a:gd name="T32" fmla="*/ 45 w 345"/>
                <a:gd name="T33" fmla="*/ 257 h 327"/>
                <a:gd name="T34" fmla="*/ 45 w 345"/>
                <a:gd name="T35" fmla="*/ 123 h 327"/>
                <a:gd name="T36" fmla="*/ 85 w 345"/>
                <a:gd name="T37" fmla="*/ 123 h 327"/>
                <a:gd name="T38" fmla="*/ 157 w 345"/>
                <a:gd name="T39" fmla="*/ 123 h 327"/>
                <a:gd name="T40" fmla="*/ 157 w 345"/>
                <a:gd name="T41" fmla="*/ 257 h 327"/>
                <a:gd name="T42" fmla="*/ 117 w 345"/>
                <a:gd name="T43" fmla="*/ 257 h 327"/>
                <a:gd name="T44" fmla="*/ 117 w 345"/>
                <a:gd name="T45" fmla="*/ 123 h 327"/>
                <a:gd name="T46" fmla="*/ 157 w 345"/>
                <a:gd name="T47" fmla="*/ 123 h 327"/>
                <a:gd name="T48" fmla="*/ 229 w 345"/>
                <a:gd name="T49" fmla="*/ 123 h 327"/>
                <a:gd name="T50" fmla="*/ 229 w 345"/>
                <a:gd name="T51" fmla="*/ 257 h 327"/>
                <a:gd name="T52" fmla="*/ 189 w 345"/>
                <a:gd name="T53" fmla="*/ 257 h 327"/>
                <a:gd name="T54" fmla="*/ 189 w 345"/>
                <a:gd name="T55" fmla="*/ 123 h 327"/>
                <a:gd name="T56" fmla="*/ 229 w 345"/>
                <a:gd name="T57" fmla="*/ 123 h 327"/>
                <a:gd name="T58" fmla="*/ 300 w 345"/>
                <a:gd name="T59" fmla="*/ 123 h 327"/>
                <a:gd name="T60" fmla="*/ 300 w 345"/>
                <a:gd name="T61" fmla="*/ 257 h 327"/>
                <a:gd name="T62" fmla="*/ 260 w 345"/>
                <a:gd name="T63" fmla="*/ 257 h 327"/>
                <a:gd name="T64" fmla="*/ 260 w 345"/>
                <a:gd name="T65" fmla="*/ 123 h 327"/>
                <a:gd name="T66" fmla="*/ 300 w 345"/>
                <a:gd name="T67" fmla="*/ 123 h 327"/>
                <a:gd name="T68" fmla="*/ 20 w 345"/>
                <a:gd name="T69" fmla="*/ 270 h 327"/>
                <a:gd name="T70" fmla="*/ 324 w 345"/>
                <a:gd name="T71" fmla="*/ 270 h 327"/>
                <a:gd name="T72" fmla="*/ 324 w 345"/>
                <a:gd name="T73" fmla="*/ 286 h 327"/>
                <a:gd name="T74" fmla="*/ 20 w 345"/>
                <a:gd name="T75" fmla="*/ 286 h 327"/>
                <a:gd name="T76" fmla="*/ 20 w 345"/>
                <a:gd name="T77" fmla="*/ 270 h 327"/>
                <a:gd name="T78" fmla="*/ 345 w 345"/>
                <a:gd name="T79" fmla="*/ 300 h 327"/>
                <a:gd name="T80" fmla="*/ 345 w 345"/>
                <a:gd name="T81" fmla="*/ 327 h 327"/>
                <a:gd name="T82" fmla="*/ 0 w 345"/>
                <a:gd name="T83" fmla="*/ 327 h 327"/>
                <a:gd name="T84" fmla="*/ 0 w 345"/>
                <a:gd name="T85" fmla="*/ 300 h 327"/>
                <a:gd name="T86" fmla="*/ 345 w 345"/>
                <a:gd name="T87" fmla="*/ 300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45" h="327">
                  <a:moveTo>
                    <a:pt x="172" y="0"/>
                  </a:moveTo>
                  <a:cubicBezTo>
                    <a:pt x="23" y="81"/>
                    <a:pt x="23" y="81"/>
                    <a:pt x="23" y="81"/>
                  </a:cubicBezTo>
                  <a:cubicBezTo>
                    <a:pt x="322" y="81"/>
                    <a:pt x="322" y="81"/>
                    <a:pt x="322" y="81"/>
                  </a:cubicBezTo>
                  <a:lnTo>
                    <a:pt x="172" y="0"/>
                  </a:lnTo>
                  <a:close/>
                  <a:moveTo>
                    <a:pt x="172" y="68"/>
                  </a:moveTo>
                  <a:cubicBezTo>
                    <a:pt x="161" y="68"/>
                    <a:pt x="151" y="59"/>
                    <a:pt x="151" y="47"/>
                  </a:cubicBezTo>
                  <a:cubicBezTo>
                    <a:pt x="151" y="35"/>
                    <a:pt x="161" y="26"/>
                    <a:pt x="172" y="26"/>
                  </a:cubicBezTo>
                  <a:cubicBezTo>
                    <a:pt x="184" y="26"/>
                    <a:pt x="193" y="35"/>
                    <a:pt x="193" y="47"/>
                  </a:cubicBezTo>
                  <a:cubicBezTo>
                    <a:pt x="193" y="59"/>
                    <a:pt x="184" y="68"/>
                    <a:pt x="172" y="68"/>
                  </a:cubicBezTo>
                  <a:close/>
                  <a:moveTo>
                    <a:pt x="325" y="112"/>
                  </a:moveTo>
                  <a:cubicBezTo>
                    <a:pt x="19" y="112"/>
                    <a:pt x="19" y="112"/>
                    <a:pt x="19" y="112"/>
                  </a:cubicBezTo>
                  <a:cubicBezTo>
                    <a:pt x="19" y="91"/>
                    <a:pt x="19" y="91"/>
                    <a:pt x="19" y="91"/>
                  </a:cubicBezTo>
                  <a:cubicBezTo>
                    <a:pt x="325" y="91"/>
                    <a:pt x="325" y="91"/>
                    <a:pt x="325" y="91"/>
                  </a:cubicBezTo>
                  <a:lnTo>
                    <a:pt x="325" y="112"/>
                  </a:lnTo>
                  <a:close/>
                  <a:moveTo>
                    <a:pt x="85" y="123"/>
                  </a:moveTo>
                  <a:cubicBezTo>
                    <a:pt x="85" y="257"/>
                    <a:pt x="85" y="257"/>
                    <a:pt x="85" y="257"/>
                  </a:cubicBezTo>
                  <a:cubicBezTo>
                    <a:pt x="45" y="257"/>
                    <a:pt x="45" y="257"/>
                    <a:pt x="45" y="257"/>
                  </a:cubicBezTo>
                  <a:cubicBezTo>
                    <a:pt x="45" y="123"/>
                    <a:pt x="45" y="123"/>
                    <a:pt x="45" y="123"/>
                  </a:cubicBezTo>
                  <a:lnTo>
                    <a:pt x="85" y="123"/>
                  </a:lnTo>
                  <a:close/>
                  <a:moveTo>
                    <a:pt x="157" y="123"/>
                  </a:moveTo>
                  <a:cubicBezTo>
                    <a:pt x="157" y="257"/>
                    <a:pt x="157" y="257"/>
                    <a:pt x="157" y="257"/>
                  </a:cubicBezTo>
                  <a:cubicBezTo>
                    <a:pt x="117" y="257"/>
                    <a:pt x="117" y="257"/>
                    <a:pt x="117" y="257"/>
                  </a:cubicBezTo>
                  <a:cubicBezTo>
                    <a:pt x="117" y="123"/>
                    <a:pt x="117" y="123"/>
                    <a:pt x="117" y="123"/>
                  </a:cubicBezTo>
                  <a:lnTo>
                    <a:pt x="157" y="123"/>
                  </a:lnTo>
                  <a:close/>
                  <a:moveTo>
                    <a:pt x="229" y="123"/>
                  </a:moveTo>
                  <a:cubicBezTo>
                    <a:pt x="229" y="257"/>
                    <a:pt x="229" y="257"/>
                    <a:pt x="229" y="257"/>
                  </a:cubicBezTo>
                  <a:cubicBezTo>
                    <a:pt x="189" y="257"/>
                    <a:pt x="189" y="257"/>
                    <a:pt x="189" y="257"/>
                  </a:cubicBezTo>
                  <a:cubicBezTo>
                    <a:pt x="189" y="123"/>
                    <a:pt x="189" y="123"/>
                    <a:pt x="189" y="123"/>
                  </a:cubicBezTo>
                  <a:lnTo>
                    <a:pt x="229" y="123"/>
                  </a:lnTo>
                  <a:close/>
                  <a:moveTo>
                    <a:pt x="300" y="123"/>
                  </a:moveTo>
                  <a:cubicBezTo>
                    <a:pt x="300" y="257"/>
                    <a:pt x="300" y="257"/>
                    <a:pt x="300" y="257"/>
                  </a:cubicBezTo>
                  <a:cubicBezTo>
                    <a:pt x="260" y="257"/>
                    <a:pt x="260" y="257"/>
                    <a:pt x="260" y="257"/>
                  </a:cubicBezTo>
                  <a:cubicBezTo>
                    <a:pt x="260" y="123"/>
                    <a:pt x="260" y="123"/>
                    <a:pt x="260" y="123"/>
                  </a:cubicBezTo>
                  <a:lnTo>
                    <a:pt x="300" y="123"/>
                  </a:lnTo>
                  <a:close/>
                  <a:moveTo>
                    <a:pt x="20" y="270"/>
                  </a:moveTo>
                  <a:cubicBezTo>
                    <a:pt x="324" y="270"/>
                    <a:pt x="324" y="270"/>
                    <a:pt x="324" y="270"/>
                  </a:cubicBezTo>
                  <a:cubicBezTo>
                    <a:pt x="324" y="286"/>
                    <a:pt x="324" y="286"/>
                    <a:pt x="324" y="286"/>
                  </a:cubicBezTo>
                  <a:cubicBezTo>
                    <a:pt x="20" y="286"/>
                    <a:pt x="20" y="286"/>
                    <a:pt x="20" y="286"/>
                  </a:cubicBezTo>
                  <a:lnTo>
                    <a:pt x="20" y="270"/>
                  </a:lnTo>
                  <a:close/>
                  <a:moveTo>
                    <a:pt x="345" y="300"/>
                  </a:moveTo>
                  <a:cubicBezTo>
                    <a:pt x="345" y="327"/>
                    <a:pt x="345" y="327"/>
                    <a:pt x="345" y="327"/>
                  </a:cubicBezTo>
                  <a:cubicBezTo>
                    <a:pt x="0" y="327"/>
                    <a:pt x="0" y="327"/>
                    <a:pt x="0" y="327"/>
                  </a:cubicBezTo>
                  <a:cubicBezTo>
                    <a:pt x="0" y="300"/>
                    <a:pt x="0" y="300"/>
                    <a:pt x="0" y="300"/>
                  </a:cubicBezTo>
                  <a:lnTo>
                    <a:pt x="345" y="30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22" name="Icon"/>
            <p:cNvSpPr>
              <a:spLocks noChangeAspect="1" noEditPoints="1"/>
            </p:cNvSpPr>
            <p:nvPr/>
          </p:nvSpPr>
          <p:spPr bwMode="auto">
            <a:xfrm>
              <a:off x="16732079" y="6489479"/>
              <a:ext cx="373868" cy="368203"/>
            </a:xfrm>
            <a:custGeom>
              <a:avLst/>
              <a:gdLst>
                <a:gd name="T0" fmla="*/ 325 w 388"/>
                <a:gd name="T1" fmla="*/ 258 h 382"/>
                <a:gd name="T2" fmla="*/ 370 w 388"/>
                <a:gd name="T3" fmla="*/ 239 h 382"/>
                <a:gd name="T4" fmla="*/ 319 w 388"/>
                <a:gd name="T5" fmla="*/ 332 h 382"/>
                <a:gd name="T6" fmla="*/ 288 w 388"/>
                <a:gd name="T7" fmla="*/ 352 h 382"/>
                <a:gd name="T8" fmla="*/ 242 w 388"/>
                <a:gd name="T9" fmla="*/ 352 h 382"/>
                <a:gd name="T10" fmla="*/ 242 w 388"/>
                <a:gd name="T11" fmla="*/ 382 h 382"/>
                <a:gd name="T12" fmla="*/ 199 w 388"/>
                <a:gd name="T13" fmla="*/ 307 h 382"/>
                <a:gd name="T14" fmla="*/ 242 w 388"/>
                <a:gd name="T15" fmla="*/ 232 h 382"/>
                <a:gd name="T16" fmla="*/ 242 w 388"/>
                <a:gd name="T17" fmla="*/ 258 h 382"/>
                <a:gd name="T18" fmla="*/ 325 w 388"/>
                <a:gd name="T19" fmla="*/ 258 h 382"/>
                <a:gd name="T20" fmla="*/ 260 w 388"/>
                <a:gd name="T21" fmla="*/ 179 h 382"/>
                <a:gd name="T22" fmla="*/ 299 w 388"/>
                <a:gd name="T23" fmla="*/ 251 h 382"/>
                <a:gd name="T24" fmla="*/ 375 w 388"/>
                <a:gd name="T25" fmla="*/ 199 h 382"/>
                <a:gd name="T26" fmla="*/ 339 w 388"/>
                <a:gd name="T27" fmla="*/ 130 h 382"/>
                <a:gd name="T28" fmla="*/ 260 w 388"/>
                <a:gd name="T29" fmla="*/ 179 h 382"/>
                <a:gd name="T30" fmla="*/ 182 w 388"/>
                <a:gd name="T31" fmla="*/ 40 h 382"/>
                <a:gd name="T32" fmla="*/ 222 w 388"/>
                <a:gd name="T33" fmla="*/ 113 h 382"/>
                <a:gd name="T34" fmla="*/ 198 w 388"/>
                <a:gd name="T35" fmla="*/ 126 h 382"/>
                <a:gd name="T36" fmla="*/ 285 w 388"/>
                <a:gd name="T37" fmla="*/ 128 h 382"/>
                <a:gd name="T38" fmla="*/ 330 w 388"/>
                <a:gd name="T39" fmla="*/ 54 h 382"/>
                <a:gd name="T40" fmla="*/ 304 w 388"/>
                <a:gd name="T41" fmla="*/ 68 h 382"/>
                <a:gd name="T42" fmla="*/ 282 w 388"/>
                <a:gd name="T43" fmla="*/ 27 h 382"/>
                <a:gd name="T44" fmla="*/ 250 w 388"/>
                <a:gd name="T45" fmla="*/ 10 h 382"/>
                <a:gd name="T46" fmla="*/ 144 w 388"/>
                <a:gd name="T47" fmla="*/ 10 h 382"/>
                <a:gd name="T48" fmla="*/ 182 w 388"/>
                <a:gd name="T49" fmla="*/ 40 h 382"/>
                <a:gd name="T50" fmla="*/ 144 w 388"/>
                <a:gd name="T51" fmla="*/ 135 h 382"/>
                <a:gd name="T52" fmla="*/ 188 w 388"/>
                <a:gd name="T53" fmla="*/ 66 h 382"/>
                <a:gd name="T54" fmla="*/ 107 w 388"/>
                <a:gd name="T55" fmla="*/ 24 h 382"/>
                <a:gd name="T56" fmla="*/ 63 w 388"/>
                <a:gd name="T57" fmla="*/ 89 h 382"/>
                <a:gd name="T58" fmla="*/ 144 w 388"/>
                <a:gd name="T59" fmla="*/ 135 h 382"/>
                <a:gd name="T60" fmla="*/ 78 w 388"/>
                <a:gd name="T61" fmla="*/ 251 h 382"/>
                <a:gd name="T62" fmla="*/ 111 w 388"/>
                <a:gd name="T63" fmla="*/ 196 h 382"/>
                <a:gd name="T64" fmla="*/ 134 w 388"/>
                <a:gd name="T65" fmla="*/ 210 h 382"/>
                <a:gd name="T66" fmla="*/ 92 w 388"/>
                <a:gd name="T67" fmla="*/ 134 h 382"/>
                <a:gd name="T68" fmla="*/ 5 w 388"/>
                <a:gd name="T69" fmla="*/ 132 h 382"/>
                <a:gd name="T70" fmla="*/ 30 w 388"/>
                <a:gd name="T71" fmla="*/ 148 h 382"/>
                <a:gd name="T72" fmla="*/ 6 w 388"/>
                <a:gd name="T73" fmla="*/ 187 h 382"/>
                <a:gd name="T74" fmla="*/ 8 w 388"/>
                <a:gd name="T75" fmla="*/ 224 h 382"/>
                <a:gd name="T76" fmla="*/ 78 w 388"/>
                <a:gd name="T77" fmla="*/ 251 h 382"/>
                <a:gd name="T78" fmla="*/ 8 w 388"/>
                <a:gd name="T79" fmla="*/ 236 h 382"/>
                <a:gd name="T80" fmla="*/ 62 w 388"/>
                <a:gd name="T81" fmla="*/ 338 h 382"/>
                <a:gd name="T82" fmla="*/ 105 w 388"/>
                <a:gd name="T83" fmla="*/ 353 h 382"/>
                <a:gd name="T84" fmla="*/ 170 w 388"/>
                <a:gd name="T85" fmla="*/ 353 h 382"/>
                <a:gd name="T86" fmla="*/ 170 w 388"/>
                <a:gd name="T87" fmla="*/ 259 h 382"/>
                <a:gd name="T88" fmla="*/ 54 w 388"/>
                <a:gd name="T89" fmla="*/ 259 h 382"/>
                <a:gd name="T90" fmla="*/ 8 w 388"/>
                <a:gd name="T91" fmla="*/ 23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88" h="382">
                  <a:moveTo>
                    <a:pt x="325" y="258"/>
                  </a:moveTo>
                  <a:cubicBezTo>
                    <a:pt x="349" y="258"/>
                    <a:pt x="370" y="239"/>
                    <a:pt x="370" y="239"/>
                  </a:cubicBezTo>
                  <a:cubicBezTo>
                    <a:pt x="370" y="239"/>
                    <a:pt x="326" y="319"/>
                    <a:pt x="319" y="332"/>
                  </a:cubicBezTo>
                  <a:cubicBezTo>
                    <a:pt x="313" y="346"/>
                    <a:pt x="288" y="352"/>
                    <a:pt x="288" y="352"/>
                  </a:cubicBezTo>
                  <a:cubicBezTo>
                    <a:pt x="242" y="352"/>
                    <a:pt x="242" y="352"/>
                    <a:pt x="242" y="352"/>
                  </a:cubicBezTo>
                  <a:cubicBezTo>
                    <a:pt x="242" y="382"/>
                    <a:pt x="242" y="382"/>
                    <a:pt x="242" y="382"/>
                  </a:cubicBezTo>
                  <a:cubicBezTo>
                    <a:pt x="199" y="307"/>
                    <a:pt x="199" y="307"/>
                    <a:pt x="199" y="307"/>
                  </a:cubicBezTo>
                  <a:cubicBezTo>
                    <a:pt x="242" y="232"/>
                    <a:pt x="242" y="232"/>
                    <a:pt x="242" y="232"/>
                  </a:cubicBezTo>
                  <a:cubicBezTo>
                    <a:pt x="242" y="258"/>
                    <a:pt x="242" y="258"/>
                    <a:pt x="242" y="258"/>
                  </a:cubicBezTo>
                  <a:cubicBezTo>
                    <a:pt x="255" y="258"/>
                    <a:pt x="304" y="258"/>
                    <a:pt x="325" y="258"/>
                  </a:cubicBezTo>
                  <a:close/>
                  <a:moveTo>
                    <a:pt x="260" y="179"/>
                  </a:moveTo>
                  <a:cubicBezTo>
                    <a:pt x="260" y="179"/>
                    <a:pt x="293" y="238"/>
                    <a:pt x="299" y="251"/>
                  </a:cubicBezTo>
                  <a:cubicBezTo>
                    <a:pt x="349" y="258"/>
                    <a:pt x="388" y="227"/>
                    <a:pt x="375" y="199"/>
                  </a:cubicBezTo>
                  <a:cubicBezTo>
                    <a:pt x="364" y="177"/>
                    <a:pt x="339" y="130"/>
                    <a:pt x="339" y="130"/>
                  </a:cubicBezTo>
                  <a:cubicBezTo>
                    <a:pt x="260" y="179"/>
                    <a:pt x="260" y="179"/>
                    <a:pt x="260" y="179"/>
                  </a:cubicBezTo>
                  <a:close/>
                  <a:moveTo>
                    <a:pt x="182" y="40"/>
                  </a:moveTo>
                  <a:cubicBezTo>
                    <a:pt x="192" y="59"/>
                    <a:pt x="216" y="102"/>
                    <a:pt x="222" y="113"/>
                  </a:cubicBezTo>
                  <a:cubicBezTo>
                    <a:pt x="198" y="126"/>
                    <a:pt x="198" y="126"/>
                    <a:pt x="198" y="126"/>
                  </a:cubicBezTo>
                  <a:cubicBezTo>
                    <a:pt x="285" y="128"/>
                    <a:pt x="285" y="128"/>
                    <a:pt x="285" y="128"/>
                  </a:cubicBezTo>
                  <a:cubicBezTo>
                    <a:pt x="330" y="54"/>
                    <a:pt x="330" y="54"/>
                    <a:pt x="330" y="54"/>
                  </a:cubicBezTo>
                  <a:cubicBezTo>
                    <a:pt x="304" y="68"/>
                    <a:pt x="304" y="68"/>
                    <a:pt x="304" y="68"/>
                  </a:cubicBezTo>
                  <a:cubicBezTo>
                    <a:pt x="282" y="27"/>
                    <a:pt x="282" y="27"/>
                    <a:pt x="282" y="27"/>
                  </a:cubicBezTo>
                  <a:cubicBezTo>
                    <a:pt x="282" y="27"/>
                    <a:pt x="265" y="9"/>
                    <a:pt x="250" y="10"/>
                  </a:cubicBezTo>
                  <a:cubicBezTo>
                    <a:pt x="235" y="10"/>
                    <a:pt x="144" y="10"/>
                    <a:pt x="144" y="10"/>
                  </a:cubicBezTo>
                  <a:cubicBezTo>
                    <a:pt x="144" y="10"/>
                    <a:pt x="171" y="19"/>
                    <a:pt x="182" y="40"/>
                  </a:cubicBezTo>
                  <a:close/>
                  <a:moveTo>
                    <a:pt x="144" y="135"/>
                  </a:moveTo>
                  <a:cubicBezTo>
                    <a:pt x="144" y="135"/>
                    <a:pt x="179" y="78"/>
                    <a:pt x="188" y="66"/>
                  </a:cubicBezTo>
                  <a:cubicBezTo>
                    <a:pt x="170" y="19"/>
                    <a:pt x="124" y="0"/>
                    <a:pt x="107" y="24"/>
                  </a:cubicBezTo>
                  <a:cubicBezTo>
                    <a:pt x="92" y="45"/>
                    <a:pt x="63" y="89"/>
                    <a:pt x="63" y="89"/>
                  </a:cubicBezTo>
                  <a:cubicBezTo>
                    <a:pt x="144" y="135"/>
                    <a:pt x="144" y="135"/>
                    <a:pt x="144" y="135"/>
                  </a:cubicBezTo>
                  <a:close/>
                  <a:moveTo>
                    <a:pt x="78" y="251"/>
                  </a:moveTo>
                  <a:cubicBezTo>
                    <a:pt x="89" y="233"/>
                    <a:pt x="104" y="207"/>
                    <a:pt x="111" y="196"/>
                  </a:cubicBezTo>
                  <a:cubicBezTo>
                    <a:pt x="134" y="210"/>
                    <a:pt x="134" y="210"/>
                    <a:pt x="134" y="210"/>
                  </a:cubicBezTo>
                  <a:cubicBezTo>
                    <a:pt x="92" y="134"/>
                    <a:pt x="92" y="134"/>
                    <a:pt x="92" y="134"/>
                  </a:cubicBezTo>
                  <a:cubicBezTo>
                    <a:pt x="5" y="132"/>
                    <a:pt x="5" y="132"/>
                    <a:pt x="5" y="132"/>
                  </a:cubicBezTo>
                  <a:cubicBezTo>
                    <a:pt x="30" y="148"/>
                    <a:pt x="30" y="148"/>
                    <a:pt x="30" y="148"/>
                  </a:cubicBezTo>
                  <a:cubicBezTo>
                    <a:pt x="6" y="187"/>
                    <a:pt x="6" y="187"/>
                    <a:pt x="6" y="187"/>
                  </a:cubicBezTo>
                  <a:cubicBezTo>
                    <a:pt x="6" y="187"/>
                    <a:pt x="0" y="212"/>
                    <a:pt x="8" y="224"/>
                  </a:cubicBezTo>
                  <a:cubicBezTo>
                    <a:pt x="16" y="237"/>
                    <a:pt x="33" y="258"/>
                    <a:pt x="78" y="251"/>
                  </a:cubicBezTo>
                  <a:close/>
                  <a:moveTo>
                    <a:pt x="8" y="236"/>
                  </a:moveTo>
                  <a:cubicBezTo>
                    <a:pt x="62" y="338"/>
                    <a:pt x="62" y="338"/>
                    <a:pt x="62" y="338"/>
                  </a:cubicBezTo>
                  <a:cubicBezTo>
                    <a:pt x="62" y="338"/>
                    <a:pt x="78" y="353"/>
                    <a:pt x="105" y="353"/>
                  </a:cubicBezTo>
                  <a:cubicBezTo>
                    <a:pt x="132" y="353"/>
                    <a:pt x="170" y="353"/>
                    <a:pt x="170" y="353"/>
                  </a:cubicBezTo>
                  <a:cubicBezTo>
                    <a:pt x="170" y="259"/>
                    <a:pt x="170" y="259"/>
                    <a:pt x="170" y="259"/>
                  </a:cubicBezTo>
                  <a:cubicBezTo>
                    <a:pt x="170" y="259"/>
                    <a:pt x="77" y="259"/>
                    <a:pt x="54" y="259"/>
                  </a:cubicBezTo>
                  <a:cubicBezTo>
                    <a:pt x="25" y="259"/>
                    <a:pt x="8" y="236"/>
                    <a:pt x="8" y="23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23" name="Icon"/>
            <p:cNvSpPr>
              <a:spLocks noChangeAspect="1" noEditPoints="1"/>
            </p:cNvSpPr>
            <p:nvPr/>
          </p:nvSpPr>
          <p:spPr bwMode="auto">
            <a:xfrm>
              <a:off x="16215568" y="7121025"/>
              <a:ext cx="552305" cy="302947"/>
            </a:xfrm>
            <a:custGeom>
              <a:avLst/>
              <a:gdLst>
                <a:gd name="T0" fmla="*/ 136 w 425"/>
                <a:gd name="T1" fmla="*/ 64 h 232"/>
                <a:gd name="T2" fmla="*/ 85 w 425"/>
                <a:gd name="T3" fmla="*/ 139 h 232"/>
                <a:gd name="T4" fmla="*/ 99 w 425"/>
                <a:gd name="T5" fmla="*/ 139 h 232"/>
                <a:gd name="T6" fmla="*/ 103 w 425"/>
                <a:gd name="T7" fmla="*/ 222 h 232"/>
                <a:gd name="T8" fmla="*/ 122 w 425"/>
                <a:gd name="T9" fmla="*/ 145 h 232"/>
                <a:gd name="T10" fmla="*/ 135 w 425"/>
                <a:gd name="T11" fmla="*/ 231 h 232"/>
                <a:gd name="T12" fmla="*/ 148 w 425"/>
                <a:gd name="T13" fmla="*/ 91 h 232"/>
                <a:gd name="T14" fmla="*/ 162 w 425"/>
                <a:gd name="T15" fmla="*/ 139 h 232"/>
                <a:gd name="T16" fmla="*/ 107 w 425"/>
                <a:gd name="T17" fmla="*/ 44 h 232"/>
                <a:gd name="T18" fmla="*/ 353 w 425"/>
                <a:gd name="T19" fmla="*/ 83 h 232"/>
                <a:gd name="T20" fmla="*/ 277 w 425"/>
                <a:gd name="T21" fmla="*/ 83 h 232"/>
                <a:gd name="T22" fmla="*/ 283 w 425"/>
                <a:gd name="T23" fmla="*/ 145 h 232"/>
                <a:gd name="T24" fmla="*/ 294 w 425"/>
                <a:gd name="T25" fmla="*/ 91 h 232"/>
                <a:gd name="T26" fmla="*/ 313 w 425"/>
                <a:gd name="T27" fmla="*/ 222 h 232"/>
                <a:gd name="T28" fmla="*/ 317 w 425"/>
                <a:gd name="T29" fmla="*/ 222 h 232"/>
                <a:gd name="T30" fmla="*/ 336 w 425"/>
                <a:gd name="T31" fmla="*/ 222 h 232"/>
                <a:gd name="T32" fmla="*/ 339 w 425"/>
                <a:gd name="T33" fmla="*/ 139 h 232"/>
                <a:gd name="T34" fmla="*/ 331 w 425"/>
                <a:gd name="T35" fmla="*/ 44 h 232"/>
                <a:gd name="T36" fmla="*/ 331 w 425"/>
                <a:gd name="T37" fmla="*/ 44 h 232"/>
                <a:gd name="T38" fmla="*/ 254 w 425"/>
                <a:gd name="T39" fmla="*/ 57 h 232"/>
                <a:gd name="T40" fmla="*/ 208 w 425"/>
                <a:gd name="T41" fmla="*/ 43 h 232"/>
                <a:gd name="T42" fmla="*/ 184 w 425"/>
                <a:gd name="T43" fmla="*/ 59 h 232"/>
                <a:gd name="T44" fmla="*/ 182 w 425"/>
                <a:gd name="T45" fmla="*/ 121 h 232"/>
                <a:gd name="T46" fmla="*/ 176 w 425"/>
                <a:gd name="T47" fmla="*/ 156 h 232"/>
                <a:gd name="T48" fmla="*/ 208 w 425"/>
                <a:gd name="T49" fmla="*/ 232 h 232"/>
                <a:gd name="T50" fmla="*/ 219 w 425"/>
                <a:gd name="T51" fmla="*/ 156 h 232"/>
                <a:gd name="T52" fmla="*/ 222 w 425"/>
                <a:gd name="T53" fmla="*/ 223 h 232"/>
                <a:gd name="T54" fmla="*/ 240 w 425"/>
                <a:gd name="T55" fmla="*/ 156 h 232"/>
                <a:gd name="T56" fmla="*/ 257 w 425"/>
                <a:gd name="T57" fmla="*/ 121 h 232"/>
                <a:gd name="T58" fmla="*/ 238 w 425"/>
                <a:gd name="T59" fmla="*/ 19 h 232"/>
                <a:gd name="T60" fmla="*/ 238 w 425"/>
                <a:gd name="T61" fmla="*/ 19 h 232"/>
                <a:gd name="T62" fmla="*/ 68 w 425"/>
                <a:gd name="T63" fmla="*/ 99 h 232"/>
                <a:gd name="T64" fmla="*/ 33 w 425"/>
                <a:gd name="T65" fmla="*/ 88 h 232"/>
                <a:gd name="T66" fmla="*/ 14 w 425"/>
                <a:gd name="T67" fmla="*/ 100 h 232"/>
                <a:gd name="T68" fmla="*/ 12 w 425"/>
                <a:gd name="T69" fmla="*/ 147 h 232"/>
                <a:gd name="T70" fmla="*/ 8 w 425"/>
                <a:gd name="T71" fmla="*/ 174 h 232"/>
                <a:gd name="T72" fmla="*/ 32 w 425"/>
                <a:gd name="T73" fmla="*/ 232 h 232"/>
                <a:gd name="T74" fmla="*/ 41 w 425"/>
                <a:gd name="T75" fmla="*/ 174 h 232"/>
                <a:gd name="T76" fmla="*/ 43 w 425"/>
                <a:gd name="T77" fmla="*/ 225 h 232"/>
                <a:gd name="T78" fmla="*/ 57 w 425"/>
                <a:gd name="T79" fmla="*/ 174 h 232"/>
                <a:gd name="T80" fmla="*/ 70 w 425"/>
                <a:gd name="T81" fmla="*/ 147 h 232"/>
                <a:gd name="T82" fmla="*/ 56 w 425"/>
                <a:gd name="T83" fmla="*/ 70 h 232"/>
                <a:gd name="T84" fmla="*/ 56 w 425"/>
                <a:gd name="T85" fmla="*/ 70 h 232"/>
                <a:gd name="T86" fmla="*/ 402 w 425"/>
                <a:gd name="T87" fmla="*/ 87 h 232"/>
                <a:gd name="T88" fmla="*/ 359 w 425"/>
                <a:gd name="T89" fmla="*/ 152 h 232"/>
                <a:gd name="T90" fmla="*/ 371 w 425"/>
                <a:gd name="T91" fmla="*/ 152 h 232"/>
                <a:gd name="T92" fmla="*/ 375 w 425"/>
                <a:gd name="T93" fmla="*/ 223 h 232"/>
                <a:gd name="T94" fmla="*/ 390 w 425"/>
                <a:gd name="T95" fmla="*/ 157 h 232"/>
                <a:gd name="T96" fmla="*/ 402 w 425"/>
                <a:gd name="T97" fmla="*/ 231 h 232"/>
                <a:gd name="T98" fmla="*/ 413 w 425"/>
                <a:gd name="T99" fmla="*/ 111 h 232"/>
                <a:gd name="T100" fmla="*/ 425 w 425"/>
                <a:gd name="T101" fmla="*/ 152 h 232"/>
                <a:gd name="T102" fmla="*/ 378 w 425"/>
                <a:gd name="T103" fmla="*/ 7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25" h="232">
                  <a:moveTo>
                    <a:pt x="162" y="139"/>
                  </a:moveTo>
                  <a:cubicBezTo>
                    <a:pt x="162" y="83"/>
                    <a:pt x="162" y="83"/>
                    <a:pt x="162" y="83"/>
                  </a:cubicBezTo>
                  <a:cubicBezTo>
                    <a:pt x="162" y="83"/>
                    <a:pt x="162" y="83"/>
                    <a:pt x="162" y="83"/>
                  </a:cubicBezTo>
                  <a:cubicBezTo>
                    <a:pt x="161" y="77"/>
                    <a:pt x="156" y="64"/>
                    <a:pt x="136" y="64"/>
                  </a:cubicBezTo>
                  <a:cubicBezTo>
                    <a:pt x="112" y="64"/>
                    <a:pt x="112" y="64"/>
                    <a:pt x="112" y="64"/>
                  </a:cubicBezTo>
                  <a:cubicBezTo>
                    <a:pt x="112" y="64"/>
                    <a:pt x="88" y="64"/>
                    <a:pt x="86" y="83"/>
                  </a:cubicBezTo>
                  <a:cubicBezTo>
                    <a:pt x="85" y="83"/>
                    <a:pt x="85" y="83"/>
                    <a:pt x="85" y="83"/>
                  </a:cubicBezTo>
                  <a:cubicBezTo>
                    <a:pt x="85" y="139"/>
                    <a:pt x="85" y="139"/>
                    <a:pt x="85" y="139"/>
                  </a:cubicBezTo>
                  <a:cubicBezTo>
                    <a:pt x="85" y="139"/>
                    <a:pt x="85" y="139"/>
                    <a:pt x="85" y="139"/>
                  </a:cubicBezTo>
                  <a:cubicBezTo>
                    <a:pt x="86" y="142"/>
                    <a:pt x="89" y="145"/>
                    <a:pt x="92" y="145"/>
                  </a:cubicBezTo>
                  <a:cubicBezTo>
                    <a:pt x="96" y="145"/>
                    <a:pt x="99" y="142"/>
                    <a:pt x="99" y="139"/>
                  </a:cubicBezTo>
                  <a:cubicBezTo>
                    <a:pt x="99" y="139"/>
                    <a:pt x="99" y="139"/>
                    <a:pt x="99" y="139"/>
                  </a:cubicBezTo>
                  <a:cubicBezTo>
                    <a:pt x="99" y="91"/>
                    <a:pt x="99" y="91"/>
                    <a:pt x="99" y="91"/>
                  </a:cubicBezTo>
                  <a:cubicBezTo>
                    <a:pt x="103" y="91"/>
                    <a:pt x="103" y="91"/>
                    <a:pt x="103" y="91"/>
                  </a:cubicBezTo>
                  <a:cubicBezTo>
                    <a:pt x="103" y="222"/>
                    <a:pt x="103" y="222"/>
                    <a:pt x="103" y="222"/>
                  </a:cubicBezTo>
                  <a:cubicBezTo>
                    <a:pt x="103" y="222"/>
                    <a:pt x="103" y="222"/>
                    <a:pt x="103" y="222"/>
                  </a:cubicBezTo>
                  <a:cubicBezTo>
                    <a:pt x="104" y="227"/>
                    <a:pt x="108" y="231"/>
                    <a:pt x="113" y="231"/>
                  </a:cubicBezTo>
                  <a:cubicBezTo>
                    <a:pt x="118" y="231"/>
                    <a:pt x="122" y="227"/>
                    <a:pt x="122" y="222"/>
                  </a:cubicBezTo>
                  <a:cubicBezTo>
                    <a:pt x="122" y="222"/>
                    <a:pt x="122" y="222"/>
                    <a:pt x="122" y="222"/>
                  </a:cubicBezTo>
                  <a:cubicBezTo>
                    <a:pt x="122" y="145"/>
                    <a:pt x="122" y="145"/>
                    <a:pt x="122" y="145"/>
                  </a:cubicBezTo>
                  <a:cubicBezTo>
                    <a:pt x="126" y="145"/>
                    <a:pt x="126" y="145"/>
                    <a:pt x="126" y="145"/>
                  </a:cubicBezTo>
                  <a:cubicBezTo>
                    <a:pt x="126" y="222"/>
                    <a:pt x="126" y="222"/>
                    <a:pt x="126" y="222"/>
                  </a:cubicBezTo>
                  <a:cubicBezTo>
                    <a:pt x="126" y="222"/>
                    <a:pt x="126" y="222"/>
                    <a:pt x="126" y="222"/>
                  </a:cubicBezTo>
                  <a:cubicBezTo>
                    <a:pt x="126" y="227"/>
                    <a:pt x="130" y="231"/>
                    <a:pt x="135" y="231"/>
                  </a:cubicBezTo>
                  <a:cubicBezTo>
                    <a:pt x="140" y="231"/>
                    <a:pt x="144" y="227"/>
                    <a:pt x="145" y="222"/>
                  </a:cubicBezTo>
                  <a:cubicBezTo>
                    <a:pt x="145" y="222"/>
                    <a:pt x="145" y="222"/>
                    <a:pt x="145" y="222"/>
                  </a:cubicBezTo>
                  <a:cubicBezTo>
                    <a:pt x="145" y="91"/>
                    <a:pt x="145" y="91"/>
                    <a:pt x="145" y="91"/>
                  </a:cubicBezTo>
                  <a:cubicBezTo>
                    <a:pt x="148" y="91"/>
                    <a:pt x="148" y="91"/>
                    <a:pt x="148" y="91"/>
                  </a:cubicBezTo>
                  <a:cubicBezTo>
                    <a:pt x="148" y="139"/>
                    <a:pt x="148" y="139"/>
                    <a:pt x="148" y="139"/>
                  </a:cubicBezTo>
                  <a:cubicBezTo>
                    <a:pt x="148" y="139"/>
                    <a:pt x="148" y="139"/>
                    <a:pt x="148" y="139"/>
                  </a:cubicBezTo>
                  <a:cubicBezTo>
                    <a:pt x="148" y="142"/>
                    <a:pt x="151" y="145"/>
                    <a:pt x="155" y="145"/>
                  </a:cubicBezTo>
                  <a:cubicBezTo>
                    <a:pt x="159" y="145"/>
                    <a:pt x="162" y="142"/>
                    <a:pt x="162" y="139"/>
                  </a:cubicBezTo>
                  <a:cubicBezTo>
                    <a:pt x="162" y="139"/>
                    <a:pt x="162" y="139"/>
                    <a:pt x="162" y="139"/>
                  </a:cubicBezTo>
                  <a:close/>
                  <a:moveTo>
                    <a:pt x="140" y="44"/>
                  </a:moveTo>
                  <a:cubicBezTo>
                    <a:pt x="140" y="35"/>
                    <a:pt x="133" y="27"/>
                    <a:pt x="124" y="27"/>
                  </a:cubicBezTo>
                  <a:cubicBezTo>
                    <a:pt x="114" y="27"/>
                    <a:pt x="107" y="35"/>
                    <a:pt x="107" y="44"/>
                  </a:cubicBezTo>
                  <a:cubicBezTo>
                    <a:pt x="107" y="53"/>
                    <a:pt x="114" y="61"/>
                    <a:pt x="124" y="61"/>
                  </a:cubicBezTo>
                  <a:cubicBezTo>
                    <a:pt x="133" y="61"/>
                    <a:pt x="140" y="53"/>
                    <a:pt x="140" y="44"/>
                  </a:cubicBezTo>
                  <a:close/>
                  <a:moveTo>
                    <a:pt x="353" y="139"/>
                  </a:moveTo>
                  <a:cubicBezTo>
                    <a:pt x="353" y="83"/>
                    <a:pt x="353" y="83"/>
                    <a:pt x="353" y="83"/>
                  </a:cubicBezTo>
                  <a:cubicBezTo>
                    <a:pt x="353" y="83"/>
                    <a:pt x="353" y="83"/>
                    <a:pt x="353" y="83"/>
                  </a:cubicBezTo>
                  <a:cubicBezTo>
                    <a:pt x="352" y="77"/>
                    <a:pt x="347" y="64"/>
                    <a:pt x="327" y="64"/>
                  </a:cubicBezTo>
                  <a:cubicBezTo>
                    <a:pt x="303" y="64"/>
                    <a:pt x="303" y="64"/>
                    <a:pt x="303" y="64"/>
                  </a:cubicBezTo>
                  <a:cubicBezTo>
                    <a:pt x="303" y="64"/>
                    <a:pt x="279" y="64"/>
                    <a:pt x="277" y="83"/>
                  </a:cubicBezTo>
                  <a:cubicBezTo>
                    <a:pt x="276" y="83"/>
                    <a:pt x="276" y="83"/>
                    <a:pt x="276" y="83"/>
                  </a:cubicBezTo>
                  <a:cubicBezTo>
                    <a:pt x="276" y="139"/>
                    <a:pt x="276" y="139"/>
                    <a:pt x="276" y="139"/>
                  </a:cubicBezTo>
                  <a:cubicBezTo>
                    <a:pt x="276" y="139"/>
                    <a:pt x="276" y="139"/>
                    <a:pt x="276" y="139"/>
                  </a:cubicBezTo>
                  <a:cubicBezTo>
                    <a:pt x="277" y="142"/>
                    <a:pt x="280" y="145"/>
                    <a:pt x="283" y="145"/>
                  </a:cubicBezTo>
                  <a:cubicBezTo>
                    <a:pt x="287" y="145"/>
                    <a:pt x="290" y="142"/>
                    <a:pt x="291" y="139"/>
                  </a:cubicBezTo>
                  <a:cubicBezTo>
                    <a:pt x="291" y="139"/>
                    <a:pt x="291" y="139"/>
                    <a:pt x="291" y="139"/>
                  </a:cubicBezTo>
                  <a:cubicBezTo>
                    <a:pt x="291" y="91"/>
                    <a:pt x="291" y="91"/>
                    <a:pt x="291" y="91"/>
                  </a:cubicBezTo>
                  <a:cubicBezTo>
                    <a:pt x="294" y="91"/>
                    <a:pt x="294" y="91"/>
                    <a:pt x="294" y="91"/>
                  </a:cubicBezTo>
                  <a:cubicBezTo>
                    <a:pt x="294" y="222"/>
                    <a:pt x="294" y="222"/>
                    <a:pt x="294" y="222"/>
                  </a:cubicBezTo>
                  <a:cubicBezTo>
                    <a:pt x="294" y="222"/>
                    <a:pt x="294" y="222"/>
                    <a:pt x="294" y="222"/>
                  </a:cubicBezTo>
                  <a:cubicBezTo>
                    <a:pt x="295" y="227"/>
                    <a:pt x="299" y="231"/>
                    <a:pt x="304" y="231"/>
                  </a:cubicBezTo>
                  <a:cubicBezTo>
                    <a:pt x="309" y="231"/>
                    <a:pt x="313" y="227"/>
                    <a:pt x="313" y="222"/>
                  </a:cubicBezTo>
                  <a:cubicBezTo>
                    <a:pt x="313" y="222"/>
                    <a:pt x="313" y="222"/>
                    <a:pt x="313" y="222"/>
                  </a:cubicBezTo>
                  <a:cubicBezTo>
                    <a:pt x="313" y="145"/>
                    <a:pt x="313" y="145"/>
                    <a:pt x="313" y="145"/>
                  </a:cubicBezTo>
                  <a:cubicBezTo>
                    <a:pt x="317" y="145"/>
                    <a:pt x="317" y="145"/>
                    <a:pt x="317" y="145"/>
                  </a:cubicBezTo>
                  <a:cubicBezTo>
                    <a:pt x="317" y="222"/>
                    <a:pt x="317" y="222"/>
                    <a:pt x="317" y="222"/>
                  </a:cubicBezTo>
                  <a:cubicBezTo>
                    <a:pt x="317" y="222"/>
                    <a:pt x="317" y="222"/>
                    <a:pt x="317" y="222"/>
                  </a:cubicBezTo>
                  <a:cubicBezTo>
                    <a:pt x="317" y="227"/>
                    <a:pt x="321" y="231"/>
                    <a:pt x="326" y="231"/>
                  </a:cubicBezTo>
                  <a:cubicBezTo>
                    <a:pt x="331" y="231"/>
                    <a:pt x="335" y="227"/>
                    <a:pt x="336" y="222"/>
                  </a:cubicBezTo>
                  <a:cubicBezTo>
                    <a:pt x="336" y="222"/>
                    <a:pt x="336" y="222"/>
                    <a:pt x="336" y="222"/>
                  </a:cubicBezTo>
                  <a:cubicBezTo>
                    <a:pt x="336" y="91"/>
                    <a:pt x="336" y="91"/>
                    <a:pt x="336" y="91"/>
                  </a:cubicBezTo>
                  <a:cubicBezTo>
                    <a:pt x="339" y="91"/>
                    <a:pt x="339" y="91"/>
                    <a:pt x="339" y="91"/>
                  </a:cubicBezTo>
                  <a:cubicBezTo>
                    <a:pt x="339" y="139"/>
                    <a:pt x="339" y="139"/>
                    <a:pt x="339" y="139"/>
                  </a:cubicBezTo>
                  <a:cubicBezTo>
                    <a:pt x="339" y="139"/>
                    <a:pt x="339" y="139"/>
                    <a:pt x="339" y="139"/>
                  </a:cubicBezTo>
                  <a:cubicBezTo>
                    <a:pt x="339" y="142"/>
                    <a:pt x="343" y="145"/>
                    <a:pt x="346" y="145"/>
                  </a:cubicBezTo>
                  <a:cubicBezTo>
                    <a:pt x="350" y="145"/>
                    <a:pt x="353" y="142"/>
                    <a:pt x="353" y="139"/>
                  </a:cubicBezTo>
                  <a:cubicBezTo>
                    <a:pt x="353" y="139"/>
                    <a:pt x="353" y="139"/>
                    <a:pt x="353" y="139"/>
                  </a:cubicBezTo>
                  <a:close/>
                  <a:moveTo>
                    <a:pt x="331" y="44"/>
                  </a:moveTo>
                  <a:cubicBezTo>
                    <a:pt x="331" y="35"/>
                    <a:pt x="324" y="27"/>
                    <a:pt x="315" y="27"/>
                  </a:cubicBezTo>
                  <a:cubicBezTo>
                    <a:pt x="305" y="27"/>
                    <a:pt x="298" y="35"/>
                    <a:pt x="298" y="44"/>
                  </a:cubicBezTo>
                  <a:cubicBezTo>
                    <a:pt x="298" y="53"/>
                    <a:pt x="305" y="61"/>
                    <a:pt x="315" y="61"/>
                  </a:cubicBezTo>
                  <a:cubicBezTo>
                    <a:pt x="324" y="61"/>
                    <a:pt x="331" y="53"/>
                    <a:pt x="331" y="44"/>
                  </a:cubicBezTo>
                  <a:close/>
                  <a:moveTo>
                    <a:pt x="272" y="116"/>
                  </a:moveTo>
                  <a:cubicBezTo>
                    <a:pt x="272" y="116"/>
                    <a:pt x="272" y="116"/>
                    <a:pt x="272" y="116"/>
                  </a:cubicBezTo>
                  <a:cubicBezTo>
                    <a:pt x="255" y="60"/>
                    <a:pt x="255" y="60"/>
                    <a:pt x="255" y="60"/>
                  </a:cubicBezTo>
                  <a:cubicBezTo>
                    <a:pt x="255" y="59"/>
                    <a:pt x="255" y="58"/>
                    <a:pt x="254" y="57"/>
                  </a:cubicBezTo>
                  <a:cubicBezTo>
                    <a:pt x="254" y="56"/>
                    <a:pt x="254" y="56"/>
                    <a:pt x="254" y="56"/>
                  </a:cubicBezTo>
                  <a:cubicBezTo>
                    <a:pt x="254" y="56"/>
                    <a:pt x="254" y="56"/>
                    <a:pt x="254" y="56"/>
                  </a:cubicBezTo>
                  <a:cubicBezTo>
                    <a:pt x="251" y="50"/>
                    <a:pt x="245" y="43"/>
                    <a:pt x="231" y="43"/>
                  </a:cubicBezTo>
                  <a:cubicBezTo>
                    <a:pt x="208" y="43"/>
                    <a:pt x="208" y="43"/>
                    <a:pt x="208" y="43"/>
                  </a:cubicBezTo>
                  <a:cubicBezTo>
                    <a:pt x="208" y="43"/>
                    <a:pt x="190" y="43"/>
                    <a:pt x="185" y="56"/>
                  </a:cubicBezTo>
                  <a:cubicBezTo>
                    <a:pt x="185" y="56"/>
                    <a:pt x="185" y="56"/>
                    <a:pt x="185" y="56"/>
                  </a:cubicBezTo>
                  <a:cubicBezTo>
                    <a:pt x="185" y="56"/>
                    <a:pt x="185" y="56"/>
                    <a:pt x="185" y="56"/>
                  </a:cubicBezTo>
                  <a:cubicBezTo>
                    <a:pt x="184" y="57"/>
                    <a:pt x="184" y="58"/>
                    <a:pt x="184" y="59"/>
                  </a:cubicBezTo>
                  <a:cubicBezTo>
                    <a:pt x="166" y="116"/>
                    <a:pt x="166" y="116"/>
                    <a:pt x="166" y="116"/>
                  </a:cubicBezTo>
                  <a:cubicBezTo>
                    <a:pt x="166" y="116"/>
                    <a:pt x="166" y="116"/>
                    <a:pt x="166" y="116"/>
                  </a:cubicBezTo>
                  <a:cubicBezTo>
                    <a:pt x="165" y="120"/>
                    <a:pt x="168" y="124"/>
                    <a:pt x="172" y="126"/>
                  </a:cubicBezTo>
                  <a:cubicBezTo>
                    <a:pt x="176" y="127"/>
                    <a:pt x="180" y="125"/>
                    <a:pt x="182" y="121"/>
                  </a:cubicBezTo>
                  <a:cubicBezTo>
                    <a:pt x="182" y="121"/>
                    <a:pt x="182" y="121"/>
                    <a:pt x="182" y="121"/>
                  </a:cubicBezTo>
                  <a:cubicBezTo>
                    <a:pt x="197" y="70"/>
                    <a:pt x="197" y="70"/>
                    <a:pt x="197" y="70"/>
                  </a:cubicBezTo>
                  <a:cubicBezTo>
                    <a:pt x="201" y="70"/>
                    <a:pt x="201" y="70"/>
                    <a:pt x="201" y="70"/>
                  </a:cubicBezTo>
                  <a:cubicBezTo>
                    <a:pt x="176" y="156"/>
                    <a:pt x="176" y="156"/>
                    <a:pt x="176" y="156"/>
                  </a:cubicBezTo>
                  <a:cubicBezTo>
                    <a:pt x="199" y="156"/>
                    <a:pt x="199" y="156"/>
                    <a:pt x="199" y="156"/>
                  </a:cubicBezTo>
                  <a:cubicBezTo>
                    <a:pt x="199" y="223"/>
                    <a:pt x="199" y="223"/>
                    <a:pt x="199" y="223"/>
                  </a:cubicBezTo>
                  <a:cubicBezTo>
                    <a:pt x="199" y="223"/>
                    <a:pt x="199" y="223"/>
                    <a:pt x="199" y="223"/>
                  </a:cubicBezTo>
                  <a:cubicBezTo>
                    <a:pt x="199" y="228"/>
                    <a:pt x="203" y="232"/>
                    <a:pt x="208" y="232"/>
                  </a:cubicBezTo>
                  <a:cubicBezTo>
                    <a:pt x="213" y="232"/>
                    <a:pt x="217" y="228"/>
                    <a:pt x="217" y="223"/>
                  </a:cubicBezTo>
                  <a:cubicBezTo>
                    <a:pt x="217" y="223"/>
                    <a:pt x="217" y="223"/>
                    <a:pt x="217" y="223"/>
                  </a:cubicBezTo>
                  <a:cubicBezTo>
                    <a:pt x="217" y="156"/>
                    <a:pt x="217" y="156"/>
                    <a:pt x="217" y="156"/>
                  </a:cubicBezTo>
                  <a:cubicBezTo>
                    <a:pt x="219" y="156"/>
                    <a:pt x="219" y="156"/>
                    <a:pt x="219" y="156"/>
                  </a:cubicBezTo>
                  <a:cubicBezTo>
                    <a:pt x="220" y="156"/>
                    <a:pt x="220" y="156"/>
                    <a:pt x="220" y="156"/>
                  </a:cubicBezTo>
                  <a:cubicBezTo>
                    <a:pt x="222" y="156"/>
                    <a:pt x="222" y="156"/>
                    <a:pt x="222" y="156"/>
                  </a:cubicBezTo>
                  <a:cubicBezTo>
                    <a:pt x="222" y="223"/>
                    <a:pt x="222" y="223"/>
                    <a:pt x="222" y="223"/>
                  </a:cubicBezTo>
                  <a:cubicBezTo>
                    <a:pt x="222" y="223"/>
                    <a:pt x="222" y="223"/>
                    <a:pt x="222" y="223"/>
                  </a:cubicBezTo>
                  <a:cubicBezTo>
                    <a:pt x="222" y="228"/>
                    <a:pt x="226" y="232"/>
                    <a:pt x="231" y="232"/>
                  </a:cubicBezTo>
                  <a:cubicBezTo>
                    <a:pt x="236" y="232"/>
                    <a:pt x="240" y="228"/>
                    <a:pt x="240" y="223"/>
                  </a:cubicBezTo>
                  <a:cubicBezTo>
                    <a:pt x="240" y="223"/>
                    <a:pt x="240" y="223"/>
                    <a:pt x="240" y="223"/>
                  </a:cubicBezTo>
                  <a:cubicBezTo>
                    <a:pt x="240" y="156"/>
                    <a:pt x="240" y="156"/>
                    <a:pt x="240" y="156"/>
                  </a:cubicBezTo>
                  <a:cubicBezTo>
                    <a:pt x="263" y="156"/>
                    <a:pt x="263" y="156"/>
                    <a:pt x="263" y="156"/>
                  </a:cubicBezTo>
                  <a:cubicBezTo>
                    <a:pt x="238" y="70"/>
                    <a:pt x="238" y="70"/>
                    <a:pt x="238" y="70"/>
                  </a:cubicBezTo>
                  <a:cubicBezTo>
                    <a:pt x="242" y="70"/>
                    <a:pt x="242" y="70"/>
                    <a:pt x="242" y="70"/>
                  </a:cubicBezTo>
                  <a:cubicBezTo>
                    <a:pt x="257" y="121"/>
                    <a:pt x="257" y="121"/>
                    <a:pt x="257" y="121"/>
                  </a:cubicBezTo>
                  <a:cubicBezTo>
                    <a:pt x="257" y="121"/>
                    <a:pt x="257" y="121"/>
                    <a:pt x="257" y="121"/>
                  </a:cubicBezTo>
                  <a:cubicBezTo>
                    <a:pt x="259" y="125"/>
                    <a:pt x="263" y="127"/>
                    <a:pt x="267" y="126"/>
                  </a:cubicBezTo>
                  <a:cubicBezTo>
                    <a:pt x="271" y="124"/>
                    <a:pt x="274" y="120"/>
                    <a:pt x="272" y="116"/>
                  </a:cubicBezTo>
                  <a:close/>
                  <a:moveTo>
                    <a:pt x="238" y="19"/>
                  </a:moveTo>
                  <a:cubicBezTo>
                    <a:pt x="238" y="9"/>
                    <a:pt x="230" y="0"/>
                    <a:pt x="219" y="0"/>
                  </a:cubicBezTo>
                  <a:cubicBezTo>
                    <a:pt x="209" y="0"/>
                    <a:pt x="200" y="9"/>
                    <a:pt x="200" y="19"/>
                  </a:cubicBezTo>
                  <a:cubicBezTo>
                    <a:pt x="200" y="30"/>
                    <a:pt x="209" y="38"/>
                    <a:pt x="219" y="38"/>
                  </a:cubicBezTo>
                  <a:cubicBezTo>
                    <a:pt x="230" y="38"/>
                    <a:pt x="238" y="30"/>
                    <a:pt x="238" y="19"/>
                  </a:cubicBezTo>
                  <a:close/>
                  <a:moveTo>
                    <a:pt x="81" y="143"/>
                  </a:moveTo>
                  <a:cubicBezTo>
                    <a:pt x="81" y="143"/>
                    <a:pt x="81" y="143"/>
                    <a:pt x="81" y="143"/>
                  </a:cubicBezTo>
                  <a:cubicBezTo>
                    <a:pt x="68" y="101"/>
                    <a:pt x="68" y="101"/>
                    <a:pt x="68" y="101"/>
                  </a:cubicBezTo>
                  <a:cubicBezTo>
                    <a:pt x="68" y="100"/>
                    <a:pt x="68" y="99"/>
                    <a:pt x="68" y="99"/>
                  </a:cubicBezTo>
                  <a:cubicBezTo>
                    <a:pt x="67" y="98"/>
                    <a:pt x="67" y="98"/>
                    <a:pt x="67" y="98"/>
                  </a:cubicBezTo>
                  <a:cubicBezTo>
                    <a:pt x="67" y="98"/>
                    <a:pt x="67" y="98"/>
                    <a:pt x="67" y="98"/>
                  </a:cubicBezTo>
                  <a:cubicBezTo>
                    <a:pt x="65" y="93"/>
                    <a:pt x="61" y="88"/>
                    <a:pt x="50" y="88"/>
                  </a:cubicBezTo>
                  <a:cubicBezTo>
                    <a:pt x="33" y="88"/>
                    <a:pt x="33" y="88"/>
                    <a:pt x="33" y="88"/>
                  </a:cubicBezTo>
                  <a:cubicBezTo>
                    <a:pt x="33" y="88"/>
                    <a:pt x="19" y="88"/>
                    <a:pt x="15" y="98"/>
                  </a:cubicBezTo>
                  <a:cubicBezTo>
                    <a:pt x="15" y="98"/>
                    <a:pt x="15" y="98"/>
                    <a:pt x="15" y="98"/>
                  </a:cubicBezTo>
                  <a:cubicBezTo>
                    <a:pt x="15" y="98"/>
                    <a:pt x="15" y="98"/>
                    <a:pt x="15" y="98"/>
                  </a:cubicBezTo>
                  <a:cubicBezTo>
                    <a:pt x="14" y="99"/>
                    <a:pt x="14" y="100"/>
                    <a:pt x="14" y="100"/>
                  </a:cubicBezTo>
                  <a:cubicBezTo>
                    <a:pt x="1" y="143"/>
                    <a:pt x="1" y="143"/>
                    <a:pt x="1" y="143"/>
                  </a:cubicBezTo>
                  <a:cubicBezTo>
                    <a:pt x="1" y="143"/>
                    <a:pt x="1" y="143"/>
                    <a:pt x="1" y="143"/>
                  </a:cubicBezTo>
                  <a:cubicBezTo>
                    <a:pt x="0" y="147"/>
                    <a:pt x="2" y="150"/>
                    <a:pt x="5" y="151"/>
                  </a:cubicBezTo>
                  <a:cubicBezTo>
                    <a:pt x="8" y="152"/>
                    <a:pt x="11" y="150"/>
                    <a:pt x="12" y="147"/>
                  </a:cubicBezTo>
                  <a:cubicBezTo>
                    <a:pt x="12" y="147"/>
                    <a:pt x="12" y="147"/>
                    <a:pt x="12" y="147"/>
                  </a:cubicBezTo>
                  <a:cubicBezTo>
                    <a:pt x="24" y="108"/>
                    <a:pt x="24" y="108"/>
                    <a:pt x="24" y="108"/>
                  </a:cubicBezTo>
                  <a:cubicBezTo>
                    <a:pt x="27" y="108"/>
                    <a:pt x="27" y="108"/>
                    <a:pt x="27" y="108"/>
                  </a:cubicBezTo>
                  <a:cubicBezTo>
                    <a:pt x="8" y="174"/>
                    <a:pt x="8" y="174"/>
                    <a:pt x="8" y="174"/>
                  </a:cubicBezTo>
                  <a:cubicBezTo>
                    <a:pt x="25" y="174"/>
                    <a:pt x="25" y="174"/>
                    <a:pt x="25" y="174"/>
                  </a:cubicBezTo>
                  <a:cubicBezTo>
                    <a:pt x="25" y="225"/>
                    <a:pt x="25" y="225"/>
                    <a:pt x="25" y="225"/>
                  </a:cubicBezTo>
                  <a:cubicBezTo>
                    <a:pt x="26" y="225"/>
                    <a:pt x="26" y="225"/>
                    <a:pt x="26" y="225"/>
                  </a:cubicBezTo>
                  <a:cubicBezTo>
                    <a:pt x="26" y="229"/>
                    <a:pt x="29" y="232"/>
                    <a:pt x="32" y="232"/>
                  </a:cubicBezTo>
                  <a:cubicBezTo>
                    <a:pt x="36" y="232"/>
                    <a:pt x="39" y="229"/>
                    <a:pt x="39" y="225"/>
                  </a:cubicBezTo>
                  <a:cubicBezTo>
                    <a:pt x="39" y="225"/>
                    <a:pt x="39" y="225"/>
                    <a:pt x="39" y="225"/>
                  </a:cubicBezTo>
                  <a:cubicBezTo>
                    <a:pt x="39" y="174"/>
                    <a:pt x="39" y="174"/>
                    <a:pt x="39" y="174"/>
                  </a:cubicBezTo>
                  <a:cubicBezTo>
                    <a:pt x="41" y="174"/>
                    <a:pt x="41" y="174"/>
                    <a:pt x="41" y="174"/>
                  </a:cubicBezTo>
                  <a:cubicBezTo>
                    <a:pt x="41" y="174"/>
                    <a:pt x="41" y="174"/>
                    <a:pt x="41" y="174"/>
                  </a:cubicBezTo>
                  <a:cubicBezTo>
                    <a:pt x="43" y="174"/>
                    <a:pt x="43" y="174"/>
                    <a:pt x="43" y="174"/>
                  </a:cubicBezTo>
                  <a:cubicBezTo>
                    <a:pt x="43" y="225"/>
                    <a:pt x="43" y="225"/>
                    <a:pt x="43" y="225"/>
                  </a:cubicBezTo>
                  <a:cubicBezTo>
                    <a:pt x="43" y="225"/>
                    <a:pt x="43" y="225"/>
                    <a:pt x="43" y="225"/>
                  </a:cubicBezTo>
                  <a:cubicBezTo>
                    <a:pt x="43" y="229"/>
                    <a:pt x="46" y="232"/>
                    <a:pt x="50" y="232"/>
                  </a:cubicBezTo>
                  <a:cubicBezTo>
                    <a:pt x="54" y="232"/>
                    <a:pt x="57" y="229"/>
                    <a:pt x="57" y="225"/>
                  </a:cubicBezTo>
                  <a:cubicBezTo>
                    <a:pt x="57" y="225"/>
                    <a:pt x="57" y="225"/>
                    <a:pt x="57" y="225"/>
                  </a:cubicBezTo>
                  <a:cubicBezTo>
                    <a:pt x="57" y="174"/>
                    <a:pt x="57" y="174"/>
                    <a:pt x="57" y="174"/>
                  </a:cubicBezTo>
                  <a:cubicBezTo>
                    <a:pt x="75" y="174"/>
                    <a:pt x="75" y="174"/>
                    <a:pt x="75" y="174"/>
                  </a:cubicBezTo>
                  <a:cubicBezTo>
                    <a:pt x="55" y="108"/>
                    <a:pt x="55" y="108"/>
                    <a:pt x="55" y="108"/>
                  </a:cubicBezTo>
                  <a:cubicBezTo>
                    <a:pt x="58" y="108"/>
                    <a:pt x="58" y="108"/>
                    <a:pt x="58" y="108"/>
                  </a:cubicBezTo>
                  <a:cubicBezTo>
                    <a:pt x="70" y="147"/>
                    <a:pt x="70" y="147"/>
                    <a:pt x="70" y="147"/>
                  </a:cubicBezTo>
                  <a:cubicBezTo>
                    <a:pt x="70" y="147"/>
                    <a:pt x="70" y="147"/>
                    <a:pt x="70" y="147"/>
                  </a:cubicBezTo>
                  <a:cubicBezTo>
                    <a:pt x="71" y="150"/>
                    <a:pt x="74" y="152"/>
                    <a:pt x="77" y="151"/>
                  </a:cubicBezTo>
                  <a:cubicBezTo>
                    <a:pt x="81" y="150"/>
                    <a:pt x="82" y="147"/>
                    <a:pt x="81" y="143"/>
                  </a:cubicBezTo>
                  <a:close/>
                  <a:moveTo>
                    <a:pt x="56" y="70"/>
                  </a:moveTo>
                  <a:cubicBezTo>
                    <a:pt x="56" y="62"/>
                    <a:pt x="49" y="56"/>
                    <a:pt x="41" y="56"/>
                  </a:cubicBezTo>
                  <a:cubicBezTo>
                    <a:pt x="33" y="56"/>
                    <a:pt x="27" y="62"/>
                    <a:pt x="27" y="70"/>
                  </a:cubicBezTo>
                  <a:cubicBezTo>
                    <a:pt x="27" y="78"/>
                    <a:pt x="33" y="85"/>
                    <a:pt x="41" y="85"/>
                  </a:cubicBezTo>
                  <a:cubicBezTo>
                    <a:pt x="49" y="85"/>
                    <a:pt x="56" y="78"/>
                    <a:pt x="56" y="70"/>
                  </a:cubicBezTo>
                  <a:close/>
                  <a:moveTo>
                    <a:pt x="425" y="152"/>
                  </a:moveTo>
                  <a:cubicBezTo>
                    <a:pt x="425" y="104"/>
                    <a:pt x="425" y="104"/>
                    <a:pt x="425" y="104"/>
                  </a:cubicBezTo>
                  <a:cubicBezTo>
                    <a:pt x="425" y="104"/>
                    <a:pt x="425" y="104"/>
                    <a:pt x="425" y="104"/>
                  </a:cubicBezTo>
                  <a:cubicBezTo>
                    <a:pt x="424" y="99"/>
                    <a:pt x="420" y="87"/>
                    <a:pt x="402" y="87"/>
                  </a:cubicBezTo>
                  <a:cubicBezTo>
                    <a:pt x="382" y="87"/>
                    <a:pt x="382" y="87"/>
                    <a:pt x="382" y="87"/>
                  </a:cubicBezTo>
                  <a:cubicBezTo>
                    <a:pt x="382" y="87"/>
                    <a:pt x="361" y="87"/>
                    <a:pt x="359" y="104"/>
                  </a:cubicBezTo>
                  <a:cubicBezTo>
                    <a:pt x="359" y="104"/>
                    <a:pt x="359" y="104"/>
                    <a:pt x="359" y="104"/>
                  </a:cubicBezTo>
                  <a:cubicBezTo>
                    <a:pt x="359" y="152"/>
                    <a:pt x="359" y="152"/>
                    <a:pt x="359" y="152"/>
                  </a:cubicBezTo>
                  <a:cubicBezTo>
                    <a:pt x="359" y="152"/>
                    <a:pt x="359" y="152"/>
                    <a:pt x="359" y="152"/>
                  </a:cubicBezTo>
                  <a:cubicBezTo>
                    <a:pt x="359" y="155"/>
                    <a:pt x="362" y="157"/>
                    <a:pt x="365" y="157"/>
                  </a:cubicBezTo>
                  <a:cubicBezTo>
                    <a:pt x="368" y="157"/>
                    <a:pt x="371" y="155"/>
                    <a:pt x="371" y="152"/>
                  </a:cubicBezTo>
                  <a:cubicBezTo>
                    <a:pt x="371" y="152"/>
                    <a:pt x="371" y="152"/>
                    <a:pt x="371" y="152"/>
                  </a:cubicBezTo>
                  <a:cubicBezTo>
                    <a:pt x="371" y="111"/>
                    <a:pt x="371" y="111"/>
                    <a:pt x="371" y="111"/>
                  </a:cubicBezTo>
                  <a:cubicBezTo>
                    <a:pt x="375" y="111"/>
                    <a:pt x="375" y="111"/>
                    <a:pt x="375" y="111"/>
                  </a:cubicBezTo>
                  <a:cubicBezTo>
                    <a:pt x="375" y="223"/>
                    <a:pt x="375" y="223"/>
                    <a:pt x="375" y="223"/>
                  </a:cubicBezTo>
                  <a:cubicBezTo>
                    <a:pt x="375" y="223"/>
                    <a:pt x="375" y="223"/>
                    <a:pt x="375" y="223"/>
                  </a:cubicBezTo>
                  <a:cubicBezTo>
                    <a:pt x="375" y="228"/>
                    <a:pt x="378" y="231"/>
                    <a:pt x="383" y="231"/>
                  </a:cubicBezTo>
                  <a:cubicBezTo>
                    <a:pt x="387" y="231"/>
                    <a:pt x="390" y="228"/>
                    <a:pt x="390" y="223"/>
                  </a:cubicBezTo>
                  <a:cubicBezTo>
                    <a:pt x="390" y="223"/>
                    <a:pt x="390" y="223"/>
                    <a:pt x="390" y="223"/>
                  </a:cubicBezTo>
                  <a:cubicBezTo>
                    <a:pt x="390" y="157"/>
                    <a:pt x="390" y="157"/>
                    <a:pt x="390" y="157"/>
                  </a:cubicBezTo>
                  <a:cubicBezTo>
                    <a:pt x="394" y="157"/>
                    <a:pt x="394" y="157"/>
                    <a:pt x="394" y="157"/>
                  </a:cubicBezTo>
                  <a:cubicBezTo>
                    <a:pt x="394" y="223"/>
                    <a:pt x="394" y="223"/>
                    <a:pt x="394" y="223"/>
                  </a:cubicBezTo>
                  <a:cubicBezTo>
                    <a:pt x="394" y="223"/>
                    <a:pt x="394" y="223"/>
                    <a:pt x="394" y="223"/>
                  </a:cubicBezTo>
                  <a:cubicBezTo>
                    <a:pt x="394" y="228"/>
                    <a:pt x="398" y="231"/>
                    <a:pt x="402" y="231"/>
                  </a:cubicBezTo>
                  <a:cubicBezTo>
                    <a:pt x="406" y="231"/>
                    <a:pt x="410" y="228"/>
                    <a:pt x="410" y="223"/>
                  </a:cubicBezTo>
                  <a:cubicBezTo>
                    <a:pt x="410" y="223"/>
                    <a:pt x="410" y="223"/>
                    <a:pt x="410" y="223"/>
                  </a:cubicBezTo>
                  <a:cubicBezTo>
                    <a:pt x="410" y="111"/>
                    <a:pt x="410" y="111"/>
                    <a:pt x="410" y="111"/>
                  </a:cubicBezTo>
                  <a:cubicBezTo>
                    <a:pt x="413" y="111"/>
                    <a:pt x="413" y="111"/>
                    <a:pt x="413" y="111"/>
                  </a:cubicBezTo>
                  <a:cubicBezTo>
                    <a:pt x="413" y="152"/>
                    <a:pt x="413" y="152"/>
                    <a:pt x="413" y="152"/>
                  </a:cubicBezTo>
                  <a:cubicBezTo>
                    <a:pt x="413" y="152"/>
                    <a:pt x="413" y="152"/>
                    <a:pt x="413" y="152"/>
                  </a:cubicBezTo>
                  <a:cubicBezTo>
                    <a:pt x="413" y="155"/>
                    <a:pt x="416" y="157"/>
                    <a:pt x="419" y="157"/>
                  </a:cubicBezTo>
                  <a:cubicBezTo>
                    <a:pt x="422" y="157"/>
                    <a:pt x="425" y="155"/>
                    <a:pt x="425" y="152"/>
                  </a:cubicBezTo>
                  <a:cubicBezTo>
                    <a:pt x="425" y="152"/>
                    <a:pt x="425" y="152"/>
                    <a:pt x="425" y="152"/>
                  </a:cubicBezTo>
                  <a:close/>
                  <a:moveTo>
                    <a:pt x="406" y="70"/>
                  </a:moveTo>
                  <a:cubicBezTo>
                    <a:pt x="406" y="62"/>
                    <a:pt x="400" y="56"/>
                    <a:pt x="392" y="56"/>
                  </a:cubicBezTo>
                  <a:cubicBezTo>
                    <a:pt x="384" y="56"/>
                    <a:pt x="378" y="62"/>
                    <a:pt x="378" y="70"/>
                  </a:cubicBezTo>
                  <a:cubicBezTo>
                    <a:pt x="378" y="78"/>
                    <a:pt x="384" y="85"/>
                    <a:pt x="392" y="85"/>
                  </a:cubicBezTo>
                  <a:cubicBezTo>
                    <a:pt x="400" y="85"/>
                    <a:pt x="406" y="78"/>
                    <a:pt x="406" y="7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24" name="Icon"/>
            <p:cNvSpPr>
              <a:spLocks noChangeAspect="1" noEditPoints="1"/>
            </p:cNvSpPr>
            <p:nvPr/>
          </p:nvSpPr>
          <p:spPr bwMode="auto">
            <a:xfrm>
              <a:off x="14295094" y="7088397"/>
              <a:ext cx="436201" cy="368203"/>
            </a:xfrm>
            <a:custGeom>
              <a:avLst/>
              <a:gdLst>
                <a:gd name="T0" fmla="*/ 396 w 396"/>
                <a:gd name="T1" fmla="*/ 334 h 334"/>
                <a:gd name="T2" fmla="*/ 396 w 396"/>
                <a:gd name="T3" fmla="*/ 316 h 334"/>
                <a:gd name="T4" fmla="*/ 377 w 396"/>
                <a:gd name="T5" fmla="*/ 291 h 334"/>
                <a:gd name="T6" fmla="*/ 377 w 396"/>
                <a:gd name="T7" fmla="*/ 286 h 334"/>
                <a:gd name="T8" fmla="*/ 356 w 396"/>
                <a:gd name="T9" fmla="*/ 266 h 334"/>
                <a:gd name="T10" fmla="*/ 212 w 396"/>
                <a:gd name="T11" fmla="*/ 266 h 334"/>
                <a:gd name="T12" fmla="*/ 191 w 396"/>
                <a:gd name="T13" fmla="*/ 286 h 334"/>
                <a:gd name="T14" fmla="*/ 191 w 396"/>
                <a:gd name="T15" fmla="*/ 292 h 334"/>
                <a:gd name="T16" fmla="*/ 172 w 396"/>
                <a:gd name="T17" fmla="*/ 316 h 334"/>
                <a:gd name="T18" fmla="*/ 172 w 396"/>
                <a:gd name="T19" fmla="*/ 334 h 334"/>
                <a:gd name="T20" fmla="*/ 396 w 396"/>
                <a:gd name="T21" fmla="*/ 334 h 334"/>
                <a:gd name="T22" fmla="*/ 261 w 396"/>
                <a:gd name="T23" fmla="*/ 229 h 334"/>
                <a:gd name="T24" fmla="*/ 350 w 396"/>
                <a:gd name="T25" fmla="*/ 164 h 334"/>
                <a:gd name="T26" fmla="*/ 331 w 396"/>
                <a:gd name="T27" fmla="*/ 139 h 334"/>
                <a:gd name="T28" fmla="*/ 242 w 396"/>
                <a:gd name="T29" fmla="*/ 203 h 334"/>
                <a:gd name="T30" fmla="*/ 261 w 396"/>
                <a:gd name="T31" fmla="*/ 229 h 334"/>
                <a:gd name="T32" fmla="*/ 240 w 396"/>
                <a:gd name="T33" fmla="*/ 191 h 334"/>
                <a:gd name="T34" fmla="*/ 320 w 396"/>
                <a:gd name="T35" fmla="*/ 133 h 334"/>
                <a:gd name="T36" fmla="*/ 297 w 396"/>
                <a:gd name="T37" fmla="*/ 77 h 334"/>
                <a:gd name="T38" fmla="*/ 251 w 396"/>
                <a:gd name="T39" fmla="*/ 38 h 334"/>
                <a:gd name="T40" fmla="*/ 171 w 396"/>
                <a:gd name="T41" fmla="*/ 96 h 334"/>
                <a:gd name="T42" fmla="*/ 194 w 396"/>
                <a:gd name="T43" fmla="*/ 152 h 334"/>
                <a:gd name="T44" fmla="*/ 240 w 396"/>
                <a:gd name="T45" fmla="*/ 191 h 334"/>
                <a:gd name="T46" fmla="*/ 160 w 396"/>
                <a:gd name="T47" fmla="*/ 90 h 334"/>
                <a:gd name="T48" fmla="*/ 249 w 396"/>
                <a:gd name="T49" fmla="*/ 26 h 334"/>
                <a:gd name="T50" fmla="*/ 230 w 396"/>
                <a:gd name="T51" fmla="*/ 0 h 334"/>
                <a:gd name="T52" fmla="*/ 142 w 396"/>
                <a:gd name="T53" fmla="*/ 64 h 334"/>
                <a:gd name="T54" fmla="*/ 160 w 396"/>
                <a:gd name="T55" fmla="*/ 90 h 334"/>
                <a:gd name="T56" fmla="*/ 15 w 396"/>
                <a:gd name="T57" fmla="*/ 249 h 334"/>
                <a:gd name="T58" fmla="*/ 15 w 396"/>
                <a:gd name="T59" fmla="*/ 249 h 334"/>
                <a:gd name="T60" fmla="*/ 15 w 396"/>
                <a:gd name="T61" fmla="*/ 249 h 334"/>
                <a:gd name="T62" fmla="*/ 9 w 396"/>
                <a:gd name="T63" fmla="*/ 287 h 334"/>
                <a:gd name="T64" fmla="*/ 46 w 396"/>
                <a:gd name="T65" fmla="*/ 292 h 334"/>
                <a:gd name="T66" fmla="*/ 47 w 396"/>
                <a:gd name="T67" fmla="*/ 292 h 334"/>
                <a:gd name="T68" fmla="*/ 47 w 396"/>
                <a:gd name="T69" fmla="*/ 292 h 334"/>
                <a:gd name="T70" fmla="*/ 201 w 396"/>
                <a:gd name="T71" fmla="*/ 180 h 334"/>
                <a:gd name="T72" fmla="*/ 169 w 396"/>
                <a:gd name="T73" fmla="*/ 137 h 334"/>
                <a:gd name="T74" fmla="*/ 15 w 396"/>
                <a:gd name="T75" fmla="*/ 249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96" h="334">
                  <a:moveTo>
                    <a:pt x="396" y="334"/>
                  </a:moveTo>
                  <a:cubicBezTo>
                    <a:pt x="396" y="316"/>
                    <a:pt x="396" y="316"/>
                    <a:pt x="396" y="316"/>
                  </a:cubicBezTo>
                  <a:cubicBezTo>
                    <a:pt x="396" y="316"/>
                    <a:pt x="396" y="296"/>
                    <a:pt x="377" y="291"/>
                  </a:cubicBezTo>
                  <a:cubicBezTo>
                    <a:pt x="377" y="286"/>
                    <a:pt x="377" y="286"/>
                    <a:pt x="377" y="286"/>
                  </a:cubicBezTo>
                  <a:cubicBezTo>
                    <a:pt x="377" y="286"/>
                    <a:pt x="377" y="266"/>
                    <a:pt x="356" y="266"/>
                  </a:cubicBezTo>
                  <a:cubicBezTo>
                    <a:pt x="212" y="266"/>
                    <a:pt x="212" y="266"/>
                    <a:pt x="212" y="266"/>
                  </a:cubicBezTo>
                  <a:cubicBezTo>
                    <a:pt x="212" y="266"/>
                    <a:pt x="191" y="266"/>
                    <a:pt x="191" y="286"/>
                  </a:cubicBezTo>
                  <a:cubicBezTo>
                    <a:pt x="191" y="292"/>
                    <a:pt x="191" y="292"/>
                    <a:pt x="191" y="292"/>
                  </a:cubicBezTo>
                  <a:cubicBezTo>
                    <a:pt x="183" y="294"/>
                    <a:pt x="172" y="299"/>
                    <a:pt x="172" y="316"/>
                  </a:cubicBezTo>
                  <a:cubicBezTo>
                    <a:pt x="172" y="334"/>
                    <a:pt x="172" y="334"/>
                    <a:pt x="172" y="334"/>
                  </a:cubicBezTo>
                  <a:cubicBezTo>
                    <a:pt x="396" y="334"/>
                    <a:pt x="396" y="334"/>
                    <a:pt x="396" y="334"/>
                  </a:cubicBezTo>
                  <a:close/>
                  <a:moveTo>
                    <a:pt x="261" y="229"/>
                  </a:moveTo>
                  <a:cubicBezTo>
                    <a:pt x="350" y="164"/>
                    <a:pt x="350" y="164"/>
                    <a:pt x="350" y="164"/>
                  </a:cubicBezTo>
                  <a:cubicBezTo>
                    <a:pt x="331" y="139"/>
                    <a:pt x="331" y="139"/>
                    <a:pt x="331" y="139"/>
                  </a:cubicBezTo>
                  <a:cubicBezTo>
                    <a:pt x="242" y="203"/>
                    <a:pt x="242" y="203"/>
                    <a:pt x="242" y="203"/>
                  </a:cubicBezTo>
                  <a:cubicBezTo>
                    <a:pt x="261" y="229"/>
                    <a:pt x="261" y="229"/>
                    <a:pt x="261" y="229"/>
                  </a:cubicBezTo>
                  <a:close/>
                  <a:moveTo>
                    <a:pt x="240" y="191"/>
                  </a:moveTo>
                  <a:cubicBezTo>
                    <a:pt x="320" y="133"/>
                    <a:pt x="320" y="133"/>
                    <a:pt x="320" y="133"/>
                  </a:cubicBezTo>
                  <a:cubicBezTo>
                    <a:pt x="318" y="115"/>
                    <a:pt x="310" y="95"/>
                    <a:pt x="297" y="77"/>
                  </a:cubicBezTo>
                  <a:cubicBezTo>
                    <a:pt x="284" y="59"/>
                    <a:pt x="268" y="46"/>
                    <a:pt x="251" y="38"/>
                  </a:cubicBezTo>
                  <a:cubicBezTo>
                    <a:pt x="171" y="96"/>
                    <a:pt x="171" y="96"/>
                    <a:pt x="171" y="96"/>
                  </a:cubicBezTo>
                  <a:cubicBezTo>
                    <a:pt x="173" y="114"/>
                    <a:pt x="181" y="134"/>
                    <a:pt x="194" y="152"/>
                  </a:cubicBezTo>
                  <a:cubicBezTo>
                    <a:pt x="207" y="170"/>
                    <a:pt x="223" y="183"/>
                    <a:pt x="240" y="191"/>
                  </a:cubicBezTo>
                  <a:close/>
                  <a:moveTo>
                    <a:pt x="160" y="90"/>
                  </a:moveTo>
                  <a:cubicBezTo>
                    <a:pt x="249" y="26"/>
                    <a:pt x="249" y="26"/>
                    <a:pt x="249" y="26"/>
                  </a:cubicBezTo>
                  <a:cubicBezTo>
                    <a:pt x="230" y="0"/>
                    <a:pt x="230" y="0"/>
                    <a:pt x="230" y="0"/>
                  </a:cubicBezTo>
                  <a:cubicBezTo>
                    <a:pt x="142" y="64"/>
                    <a:pt x="142" y="64"/>
                    <a:pt x="142" y="64"/>
                  </a:cubicBezTo>
                  <a:cubicBezTo>
                    <a:pt x="160" y="90"/>
                    <a:pt x="160" y="90"/>
                    <a:pt x="160" y="90"/>
                  </a:cubicBezTo>
                  <a:close/>
                  <a:moveTo>
                    <a:pt x="15" y="249"/>
                  </a:moveTo>
                  <a:cubicBezTo>
                    <a:pt x="15" y="249"/>
                    <a:pt x="15" y="249"/>
                    <a:pt x="15" y="249"/>
                  </a:cubicBezTo>
                  <a:cubicBezTo>
                    <a:pt x="15" y="249"/>
                    <a:pt x="15" y="249"/>
                    <a:pt x="15" y="249"/>
                  </a:cubicBezTo>
                  <a:cubicBezTo>
                    <a:pt x="3" y="258"/>
                    <a:pt x="0" y="275"/>
                    <a:pt x="9" y="287"/>
                  </a:cubicBezTo>
                  <a:cubicBezTo>
                    <a:pt x="17" y="299"/>
                    <a:pt x="34" y="301"/>
                    <a:pt x="46" y="292"/>
                  </a:cubicBezTo>
                  <a:cubicBezTo>
                    <a:pt x="46" y="292"/>
                    <a:pt x="47" y="292"/>
                    <a:pt x="47" y="292"/>
                  </a:cubicBezTo>
                  <a:cubicBezTo>
                    <a:pt x="47" y="292"/>
                    <a:pt x="47" y="292"/>
                    <a:pt x="47" y="292"/>
                  </a:cubicBezTo>
                  <a:cubicBezTo>
                    <a:pt x="201" y="180"/>
                    <a:pt x="201" y="180"/>
                    <a:pt x="201" y="180"/>
                  </a:cubicBezTo>
                  <a:cubicBezTo>
                    <a:pt x="169" y="137"/>
                    <a:pt x="169" y="137"/>
                    <a:pt x="169" y="137"/>
                  </a:cubicBezTo>
                  <a:cubicBezTo>
                    <a:pt x="15" y="249"/>
                    <a:pt x="15" y="249"/>
                    <a:pt x="15" y="24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25" name="Icon"/>
            <p:cNvSpPr>
              <a:spLocks noChangeAspect="1" noEditPoints="1"/>
            </p:cNvSpPr>
            <p:nvPr/>
          </p:nvSpPr>
          <p:spPr bwMode="auto">
            <a:xfrm>
              <a:off x="12534758" y="6465839"/>
              <a:ext cx="344850" cy="415482"/>
            </a:xfrm>
            <a:custGeom>
              <a:avLst/>
              <a:gdLst>
                <a:gd name="T0" fmla="*/ 254 w 348"/>
                <a:gd name="T1" fmla="*/ 182 h 420"/>
                <a:gd name="T2" fmla="*/ 235 w 348"/>
                <a:gd name="T3" fmla="*/ 176 h 420"/>
                <a:gd name="T4" fmla="*/ 211 w 348"/>
                <a:gd name="T5" fmla="*/ 0 h 420"/>
                <a:gd name="T6" fmla="*/ 66 w 348"/>
                <a:gd name="T7" fmla="*/ 49 h 420"/>
                <a:gd name="T8" fmla="*/ 31 w 348"/>
                <a:gd name="T9" fmla="*/ 170 h 420"/>
                <a:gd name="T10" fmla="*/ 8 w 348"/>
                <a:gd name="T11" fmla="*/ 182 h 420"/>
                <a:gd name="T12" fmla="*/ 115 w 348"/>
                <a:gd name="T13" fmla="*/ 315 h 420"/>
                <a:gd name="T14" fmla="*/ 82 w 348"/>
                <a:gd name="T15" fmla="*/ 420 h 420"/>
                <a:gd name="T16" fmla="*/ 194 w 348"/>
                <a:gd name="T17" fmla="*/ 420 h 420"/>
                <a:gd name="T18" fmla="*/ 160 w 348"/>
                <a:gd name="T19" fmla="*/ 315 h 420"/>
                <a:gd name="T20" fmla="*/ 254 w 348"/>
                <a:gd name="T21" fmla="*/ 287 h 420"/>
                <a:gd name="T22" fmla="*/ 348 w 348"/>
                <a:gd name="T23" fmla="*/ 160 h 420"/>
                <a:gd name="T24" fmla="*/ 40 w 348"/>
                <a:gd name="T25" fmla="*/ 155 h 420"/>
                <a:gd name="T26" fmla="*/ 40 w 348"/>
                <a:gd name="T27" fmla="*/ 122 h 420"/>
                <a:gd name="T28" fmla="*/ 40 w 348"/>
                <a:gd name="T29" fmla="*/ 155 h 420"/>
                <a:gd name="T30" fmla="*/ 24 w 348"/>
                <a:gd name="T31" fmla="*/ 90 h 420"/>
                <a:gd name="T32" fmla="*/ 56 w 348"/>
                <a:gd name="T33" fmla="*/ 90 h 420"/>
                <a:gd name="T34" fmla="*/ 91 w 348"/>
                <a:gd name="T35" fmla="*/ 155 h 420"/>
                <a:gd name="T36" fmla="*/ 91 w 348"/>
                <a:gd name="T37" fmla="*/ 122 h 420"/>
                <a:gd name="T38" fmla="*/ 91 w 348"/>
                <a:gd name="T39" fmla="*/ 155 h 420"/>
                <a:gd name="T40" fmla="*/ 75 w 348"/>
                <a:gd name="T41" fmla="*/ 90 h 420"/>
                <a:gd name="T42" fmla="*/ 108 w 348"/>
                <a:gd name="T43" fmla="*/ 90 h 420"/>
                <a:gd name="T44" fmla="*/ 112 w 348"/>
                <a:gd name="T45" fmla="*/ 160 h 420"/>
                <a:gd name="T46" fmla="*/ 155 w 348"/>
                <a:gd name="T47" fmla="*/ 160 h 420"/>
                <a:gd name="T48" fmla="*/ 175 w 348"/>
                <a:gd name="T49" fmla="*/ 145 h 420"/>
                <a:gd name="T50" fmla="*/ 175 w 348"/>
                <a:gd name="T51" fmla="*/ 100 h 420"/>
                <a:gd name="T52" fmla="*/ 175 w 348"/>
                <a:gd name="T53" fmla="*/ 145 h 420"/>
                <a:gd name="T54" fmla="*/ 153 w 348"/>
                <a:gd name="T55" fmla="*/ 57 h 420"/>
                <a:gd name="T56" fmla="*/ 198 w 348"/>
                <a:gd name="T57" fmla="*/ 57 h 420"/>
                <a:gd name="T58" fmla="*/ 246 w 348"/>
                <a:gd name="T59" fmla="*/ 34 h 420"/>
                <a:gd name="T60" fmla="*/ 246 w 348"/>
                <a:gd name="T61" fmla="*/ 79 h 420"/>
                <a:gd name="T62" fmla="*/ 246 w 348"/>
                <a:gd name="T63" fmla="*/ 34 h 420"/>
                <a:gd name="T64" fmla="*/ 246 w 348"/>
                <a:gd name="T65" fmla="*/ 100 h 420"/>
                <a:gd name="T66" fmla="*/ 246 w 348"/>
                <a:gd name="T67" fmla="*/ 145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8" h="420">
                  <a:moveTo>
                    <a:pt x="254" y="208"/>
                  </a:moveTo>
                  <a:cubicBezTo>
                    <a:pt x="254" y="182"/>
                    <a:pt x="254" y="182"/>
                    <a:pt x="254" y="182"/>
                  </a:cubicBezTo>
                  <a:cubicBezTo>
                    <a:pt x="235" y="182"/>
                    <a:pt x="235" y="182"/>
                    <a:pt x="235" y="182"/>
                  </a:cubicBezTo>
                  <a:cubicBezTo>
                    <a:pt x="235" y="176"/>
                    <a:pt x="235" y="176"/>
                    <a:pt x="235" y="176"/>
                  </a:cubicBezTo>
                  <a:cubicBezTo>
                    <a:pt x="272" y="165"/>
                    <a:pt x="300" y="131"/>
                    <a:pt x="300" y="90"/>
                  </a:cubicBezTo>
                  <a:cubicBezTo>
                    <a:pt x="300" y="41"/>
                    <a:pt x="260" y="0"/>
                    <a:pt x="211" y="0"/>
                  </a:cubicBezTo>
                  <a:cubicBezTo>
                    <a:pt x="164" y="0"/>
                    <a:pt x="126" y="36"/>
                    <a:pt x="122" y="81"/>
                  </a:cubicBezTo>
                  <a:cubicBezTo>
                    <a:pt x="110" y="62"/>
                    <a:pt x="89" y="49"/>
                    <a:pt x="66" y="49"/>
                  </a:cubicBezTo>
                  <a:cubicBezTo>
                    <a:pt x="30" y="49"/>
                    <a:pt x="0" y="78"/>
                    <a:pt x="0" y="114"/>
                  </a:cubicBezTo>
                  <a:cubicBezTo>
                    <a:pt x="0" y="138"/>
                    <a:pt x="13" y="158"/>
                    <a:pt x="31" y="170"/>
                  </a:cubicBezTo>
                  <a:cubicBezTo>
                    <a:pt x="31" y="182"/>
                    <a:pt x="31" y="182"/>
                    <a:pt x="31" y="182"/>
                  </a:cubicBezTo>
                  <a:cubicBezTo>
                    <a:pt x="8" y="182"/>
                    <a:pt x="8" y="182"/>
                    <a:pt x="8" y="182"/>
                  </a:cubicBezTo>
                  <a:cubicBezTo>
                    <a:pt x="8" y="315"/>
                    <a:pt x="8" y="315"/>
                    <a:pt x="8" y="315"/>
                  </a:cubicBezTo>
                  <a:cubicBezTo>
                    <a:pt x="115" y="315"/>
                    <a:pt x="115" y="315"/>
                    <a:pt x="115" y="315"/>
                  </a:cubicBezTo>
                  <a:cubicBezTo>
                    <a:pt x="55" y="420"/>
                    <a:pt x="55" y="420"/>
                    <a:pt x="55" y="420"/>
                  </a:cubicBezTo>
                  <a:cubicBezTo>
                    <a:pt x="82" y="420"/>
                    <a:pt x="82" y="420"/>
                    <a:pt x="82" y="420"/>
                  </a:cubicBezTo>
                  <a:cubicBezTo>
                    <a:pt x="138" y="322"/>
                    <a:pt x="138" y="322"/>
                    <a:pt x="138" y="322"/>
                  </a:cubicBezTo>
                  <a:cubicBezTo>
                    <a:pt x="194" y="420"/>
                    <a:pt x="194" y="420"/>
                    <a:pt x="194" y="420"/>
                  </a:cubicBezTo>
                  <a:cubicBezTo>
                    <a:pt x="221" y="420"/>
                    <a:pt x="221" y="420"/>
                    <a:pt x="221" y="420"/>
                  </a:cubicBezTo>
                  <a:cubicBezTo>
                    <a:pt x="160" y="315"/>
                    <a:pt x="160" y="315"/>
                    <a:pt x="160" y="315"/>
                  </a:cubicBezTo>
                  <a:cubicBezTo>
                    <a:pt x="254" y="315"/>
                    <a:pt x="254" y="315"/>
                    <a:pt x="254" y="315"/>
                  </a:cubicBezTo>
                  <a:cubicBezTo>
                    <a:pt x="254" y="287"/>
                    <a:pt x="254" y="287"/>
                    <a:pt x="254" y="287"/>
                  </a:cubicBezTo>
                  <a:cubicBezTo>
                    <a:pt x="348" y="335"/>
                    <a:pt x="348" y="335"/>
                    <a:pt x="348" y="335"/>
                  </a:cubicBezTo>
                  <a:cubicBezTo>
                    <a:pt x="348" y="160"/>
                    <a:pt x="348" y="160"/>
                    <a:pt x="348" y="160"/>
                  </a:cubicBezTo>
                  <a:lnTo>
                    <a:pt x="254" y="208"/>
                  </a:lnTo>
                  <a:close/>
                  <a:moveTo>
                    <a:pt x="40" y="155"/>
                  </a:moveTo>
                  <a:cubicBezTo>
                    <a:pt x="31" y="155"/>
                    <a:pt x="24" y="148"/>
                    <a:pt x="24" y="139"/>
                  </a:cubicBezTo>
                  <a:cubicBezTo>
                    <a:pt x="24" y="129"/>
                    <a:pt x="31" y="122"/>
                    <a:pt x="40" y="122"/>
                  </a:cubicBezTo>
                  <a:cubicBezTo>
                    <a:pt x="49" y="122"/>
                    <a:pt x="56" y="129"/>
                    <a:pt x="56" y="139"/>
                  </a:cubicBezTo>
                  <a:cubicBezTo>
                    <a:pt x="56" y="148"/>
                    <a:pt x="49" y="155"/>
                    <a:pt x="40" y="155"/>
                  </a:cubicBezTo>
                  <a:close/>
                  <a:moveTo>
                    <a:pt x="40" y="107"/>
                  </a:moveTo>
                  <a:cubicBezTo>
                    <a:pt x="31" y="107"/>
                    <a:pt x="24" y="99"/>
                    <a:pt x="24" y="90"/>
                  </a:cubicBezTo>
                  <a:cubicBezTo>
                    <a:pt x="24" y="81"/>
                    <a:pt x="31" y="74"/>
                    <a:pt x="40" y="74"/>
                  </a:cubicBezTo>
                  <a:cubicBezTo>
                    <a:pt x="49" y="74"/>
                    <a:pt x="56" y="81"/>
                    <a:pt x="56" y="90"/>
                  </a:cubicBezTo>
                  <a:cubicBezTo>
                    <a:pt x="56" y="99"/>
                    <a:pt x="49" y="107"/>
                    <a:pt x="40" y="107"/>
                  </a:cubicBezTo>
                  <a:close/>
                  <a:moveTo>
                    <a:pt x="91" y="155"/>
                  </a:moveTo>
                  <a:cubicBezTo>
                    <a:pt x="82" y="155"/>
                    <a:pt x="75" y="148"/>
                    <a:pt x="75" y="139"/>
                  </a:cubicBezTo>
                  <a:cubicBezTo>
                    <a:pt x="75" y="129"/>
                    <a:pt x="82" y="122"/>
                    <a:pt x="91" y="122"/>
                  </a:cubicBezTo>
                  <a:cubicBezTo>
                    <a:pt x="100" y="122"/>
                    <a:pt x="108" y="129"/>
                    <a:pt x="108" y="139"/>
                  </a:cubicBezTo>
                  <a:cubicBezTo>
                    <a:pt x="108" y="148"/>
                    <a:pt x="100" y="155"/>
                    <a:pt x="91" y="155"/>
                  </a:cubicBezTo>
                  <a:close/>
                  <a:moveTo>
                    <a:pt x="91" y="107"/>
                  </a:moveTo>
                  <a:cubicBezTo>
                    <a:pt x="82" y="107"/>
                    <a:pt x="75" y="99"/>
                    <a:pt x="75" y="90"/>
                  </a:cubicBezTo>
                  <a:cubicBezTo>
                    <a:pt x="75" y="81"/>
                    <a:pt x="82" y="74"/>
                    <a:pt x="91" y="74"/>
                  </a:cubicBezTo>
                  <a:cubicBezTo>
                    <a:pt x="100" y="74"/>
                    <a:pt x="108" y="81"/>
                    <a:pt x="108" y="90"/>
                  </a:cubicBezTo>
                  <a:cubicBezTo>
                    <a:pt x="108" y="99"/>
                    <a:pt x="100" y="107"/>
                    <a:pt x="91" y="107"/>
                  </a:cubicBezTo>
                  <a:close/>
                  <a:moveTo>
                    <a:pt x="112" y="160"/>
                  </a:moveTo>
                  <a:cubicBezTo>
                    <a:pt x="121" y="152"/>
                    <a:pt x="127" y="140"/>
                    <a:pt x="130" y="128"/>
                  </a:cubicBezTo>
                  <a:cubicBezTo>
                    <a:pt x="136" y="141"/>
                    <a:pt x="144" y="152"/>
                    <a:pt x="155" y="160"/>
                  </a:cubicBezTo>
                  <a:lnTo>
                    <a:pt x="112" y="160"/>
                  </a:lnTo>
                  <a:close/>
                  <a:moveTo>
                    <a:pt x="175" y="145"/>
                  </a:moveTo>
                  <a:cubicBezTo>
                    <a:pt x="163" y="145"/>
                    <a:pt x="153" y="135"/>
                    <a:pt x="153" y="123"/>
                  </a:cubicBezTo>
                  <a:cubicBezTo>
                    <a:pt x="153" y="110"/>
                    <a:pt x="163" y="100"/>
                    <a:pt x="175" y="100"/>
                  </a:cubicBezTo>
                  <a:cubicBezTo>
                    <a:pt x="188" y="100"/>
                    <a:pt x="198" y="110"/>
                    <a:pt x="198" y="123"/>
                  </a:cubicBezTo>
                  <a:cubicBezTo>
                    <a:pt x="198" y="135"/>
                    <a:pt x="188" y="145"/>
                    <a:pt x="175" y="145"/>
                  </a:cubicBezTo>
                  <a:close/>
                  <a:moveTo>
                    <a:pt x="175" y="79"/>
                  </a:moveTo>
                  <a:cubicBezTo>
                    <a:pt x="163" y="79"/>
                    <a:pt x="153" y="69"/>
                    <a:pt x="153" y="57"/>
                  </a:cubicBezTo>
                  <a:cubicBezTo>
                    <a:pt x="153" y="44"/>
                    <a:pt x="163" y="34"/>
                    <a:pt x="175" y="34"/>
                  </a:cubicBezTo>
                  <a:cubicBezTo>
                    <a:pt x="188" y="34"/>
                    <a:pt x="198" y="44"/>
                    <a:pt x="198" y="57"/>
                  </a:cubicBezTo>
                  <a:cubicBezTo>
                    <a:pt x="198" y="69"/>
                    <a:pt x="188" y="79"/>
                    <a:pt x="175" y="79"/>
                  </a:cubicBezTo>
                  <a:close/>
                  <a:moveTo>
                    <a:pt x="246" y="34"/>
                  </a:moveTo>
                  <a:cubicBezTo>
                    <a:pt x="258" y="34"/>
                    <a:pt x="268" y="44"/>
                    <a:pt x="268" y="57"/>
                  </a:cubicBezTo>
                  <a:cubicBezTo>
                    <a:pt x="268" y="69"/>
                    <a:pt x="258" y="79"/>
                    <a:pt x="246" y="79"/>
                  </a:cubicBezTo>
                  <a:cubicBezTo>
                    <a:pt x="233" y="79"/>
                    <a:pt x="223" y="69"/>
                    <a:pt x="223" y="57"/>
                  </a:cubicBezTo>
                  <a:cubicBezTo>
                    <a:pt x="223" y="44"/>
                    <a:pt x="233" y="34"/>
                    <a:pt x="246" y="34"/>
                  </a:cubicBezTo>
                  <a:close/>
                  <a:moveTo>
                    <a:pt x="223" y="123"/>
                  </a:moveTo>
                  <a:cubicBezTo>
                    <a:pt x="223" y="110"/>
                    <a:pt x="233" y="100"/>
                    <a:pt x="246" y="100"/>
                  </a:cubicBezTo>
                  <a:cubicBezTo>
                    <a:pt x="258" y="100"/>
                    <a:pt x="268" y="110"/>
                    <a:pt x="268" y="123"/>
                  </a:cubicBezTo>
                  <a:cubicBezTo>
                    <a:pt x="268" y="135"/>
                    <a:pt x="258" y="145"/>
                    <a:pt x="246" y="145"/>
                  </a:cubicBezTo>
                  <a:cubicBezTo>
                    <a:pt x="233" y="145"/>
                    <a:pt x="223" y="135"/>
                    <a:pt x="223" y="12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26" name="Icon"/>
            <p:cNvSpPr>
              <a:spLocks noChangeAspect="1" noEditPoints="1"/>
            </p:cNvSpPr>
            <p:nvPr/>
          </p:nvSpPr>
          <p:spPr bwMode="auto">
            <a:xfrm>
              <a:off x="13146670" y="6489479"/>
              <a:ext cx="433396" cy="368203"/>
            </a:xfrm>
            <a:custGeom>
              <a:avLst/>
              <a:gdLst>
                <a:gd name="T0" fmla="*/ 386 w 396"/>
                <a:gd name="T1" fmla="*/ 312 h 337"/>
                <a:gd name="T2" fmla="*/ 368 w 396"/>
                <a:gd name="T3" fmla="*/ 262 h 337"/>
                <a:gd name="T4" fmla="*/ 348 w 396"/>
                <a:gd name="T5" fmla="*/ 239 h 337"/>
                <a:gd name="T6" fmla="*/ 352 w 396"/>
                <a:gd name="T7" fmla="*/ 224 h 337"/>
                <a:gd name="T8" fmla="*/ 352 w 396"/>
                <a:gd name="T9" fmla="*/ 26 h 337"/>
                <a:gd name="T10" fmla="*/ 326 w 396"/>
                <a:gd name="T11" fmla="*/ 0 h 337"/>
                <a:gd name="T12" fmla="*/ 205 w 396"/>
                <a:gd name="T13" fmla="*/ 0 h 337"/>
                <a:gd name="T14" fmla="*/ 191 w 396"/>
                <a:gd name="T15" fmla="*/ 0 h 337"/>
                <a:gd name="T16" fmla="*/ 70 w 396"/>
                <a:gd name="T17" fmla="*/ 0 h 337"/>
                <a:gd name="T18" fmla="*/ 44 w 396"/>
                <a:gd name="T19" fmla="*/ 26 h 337"/>
                <a:gd name="T20" fmla="*/ 44 w 396"/>
                <a:gd name="T21" fmla="*/ 224 h 337"/>
                <a:gd name="T22" fmla="*/ 48 w 396"/>
                <a:gd name="T23" fmla="*/ 239 h 337"/>
                <a:gd name="T24" fmla="*/ 28 w 396"/>
                <a:gd name="T25" fmla="*/ 262 h 337"/>
                <a:gd name="T26" fmla="*/ 10 w 396"/>
                <a:gd name="T27" fmla="*/ 312 h 337"/>
                <a:gd name="T28" fmla="*/ 26 w 396"/>
                <a:gd name="T29" fmla="*/ 337 h 337"/>
                <a:gd name="T30" fmla="*/ 191 w 396"/>
                <a:gd name="T31" fmla="*/ 337 h 337"/>
                <a:gd name="T32" fmla="*/ 205 w 396"/>
                <a:gd name="T33" fmla="*/ 337 h 337"/>
                <a:gd name="T34" fmla="*/ 370 w 396"/>
                <a:gd name="T35" fmla="*/ 337 h 337"/>
                <a:gd name="T36" fmla="*/ 386 w 396"/>
                <a:gd name="T37" fmla="*/ 312 h 337"/>
                <a:gd name="T38" fmla="*/ 327 w 396"/>
                <a:gd name="T39" fmla="*/ 218 h 337"/>
                <a:gd name="T40" fmla="*/ 69 w 396"/>
                <a:gd name="T41" fmla="*/ 218 h 337"/>
                <a:gd name="T42" fmla="*/ 69 w 396"/>
                <a:gd name="T43" fmla="*/ 28 h 337"/>
                <a:gd name="T44" fmla="*/ 327 w 396"/>
                <a:gd name="T45" fmla="*/ 28 h 337"/>
                <a:gd name="T46" fmla="*/ 327 w 396"/>
                <a:gd name="T47" fmla="*/ 218 h 337"/>
                <a:gd name="T48" fmla="*/ 351 w 396"/>
                <a:gd name="T49" fmla="*/ 304 h 337"/>
                <a:gd name="T50" fmla="*/ 211 w 396"/>
                <a:gd name="T51" fmla="*/ 304 h 337"/>
                <a:gd name="T52" fmla="*/ 178 w 396"/>
                <a:gd name="T53" fmla="*/ 304 h 337"/>
                <a:gd name="T54" fmla="*/ 37 w 396"/>
                <a:gd name="T55" fmla="*/ 304 h 337"/>
                <a:gd name="T56" fmla="*/ 64 w 396"/>
                <a:gd name="T57" fmla="*/ 245 h 337"/>
                <a:gd name="T58" fmla="*/ 185 w 396"/>
                <a:gd name="T59" fmla="*/ 245 h 337"/>
                <a:gd name="T60" fmla="*/ 203 w 396"/>
                <a:gd name="T61" fmla="*/ 245 h 337"/>
                <a:gd name="T62" fmla="*/ 324 w 396"/>
                <a:gd name="T63" fmla="*/ 245 h 337"/>
                <a:gd name="T64" fmla="*/ 351 w 396"/>
                <a:gd name="T65" fmla="*/ 304 h 337"/>
                <a:gd name="T66" fmla="*/ 87 w 396"/>
                <a:gd name="T67" fmla="*/ 47 h 337"/>
                <a:gd name="T68" fmla="*/ 309 w 396"/>
                <a:gd name="T69" fmla="*/ 47 h 337"/>
                <a:gd name="T70" fmla="*/ 309 w 396"/>
                <a:gd name="T71" fmla="*/ 199 h 337"/>
                <a:gd name="T72" fmla="*/ 87 w 396"/>
                <a:gd name="T73" fmla="*/ 199 h 337"/>
                <a:gd name="T74" fmla="*/ 87 w 396"/>
                <a:gd name="T75" fmla="*/ 47 h 337"/>
                <a:gd name="T76" fmla="*/ 232 w 396"/>
                <a:gd name="T77" fmla="*/ 291 h 337"/>
                <a:gd name="T78" fmla="*/ 202 w 396"/>
                <a:gd name="T79" fmla="*/ 291 h 337"/>
                <a:gd name="T80" fmla="*/ 194 w 396"/>
                <a:gd name="T81" fmla="*/ 291 h 337"/>
                <a:gd name="T82" fmla="*/ 164 w 396"/>
                <a:gd name="T83" fmla="*/ 291 h 337"/>
                <a:gd name="T84" fmla="*/ 170 w 396"/>
                <a:gd name="T85" fmla="*/ 263 h 337"/>
                <a:gd name="T86" fmla="*/ 196 w 396"/>
                <a:gd name="T87" fmla="*/ 263 h 337"/>
                <a:gd name="T88" fmla="*/ 200 w 396"/>
                <a:gd name="T89" fmla="*/ 263 h 337"/>
                <a:gd name="T90" fmla="*/ 227 w 396"/>
                <a:gd name="T91" fmla="*/ 263 h 337"/>
                <a:gd name="T92" fmla="*/ 232 w 396"/>
                <a:gd name="T93" fmla="*/ 291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96" h="337">
                  <a:moveTo>
                    <a:pt x="386" y="312"/>
                  </a:moveTo>
                  <a:cubicBezTo>
                    <a:pt x="368" y="262"/>
                    <a:pt x="368" y="262"/>
                    <a:pt x="368" y="262"/>
                  </a:cubicBezTo>
                  <a:cubicBezTo>
                    <a:pt x="368" y="262"/>
                    <a:pt x="362" y="246"/>
                    <a:pt x="348" y="239"/>
                  </a:cubicBezTo>
                  <a:cubicBezTo>
                    <a:pt x="352" y="232"/>
                    <a:pt x="352" y="224"/>
                    <a:pt x="352" y="224"/>
                  </a:cubicBezTo>
                  <a:cubicBezTo>
                    <a:pt x="352" y="26"/>
                    <a:pt x="352" y="26"/>
                    <a:pt x="352" y="26"/>
                  </a:cubicBezTo>
                  <a:cubicBezTo>
                    <a:pt x="352" y="0"/>
                    <a:pt x="326" y="0"/>
                    <a:pt x="326" y="0"/>
                  </a:cubicBezTo>
                  <a:cubicBezTo>
                    <a:pt x="205" y="0"/>
                    <a:pt x="205" y="0"/>
                    <a:pt x="205" y="0"/>
                  </a:cubicBezTo>
                  <a:cubicBezTo>
                    <a:pt x="191" y="0"/>
                    <a:pt x="191" y="0"/>
                    <a:pt x="191" y="0"/>
                  </a:cubicBezTo>
                  <a:cubicBezTo>
                    <a:pt x="70" y="0"/>
                    <a:pt x="70" y="0"/>
                    <a:pt x="70" y="0"/>
                  </a:cubicBezTo>
                  <a:cubicBezTo>
                    <a:pt x="70" y="0"/>
                    <a:pt x="44" y="0"/>
                    <a:pt x="44" y="26"/>
                  </a:cubicBezTo>
                  <a:cubicBezTo>
                    <a:pt x="44" y="224"/>
                    <a:pt x="44" y="224"/>
                    <a:pt x="44" y="224"/>
                  </a:cubicBezTo>
                  <a:cubicBezTo>
                    <a:pt x="44" y="224"/>
                    <a:pt x="44" y="232"/>
                    <a:pt x="48" y="239"/>
                  </a:cubicBezTo>
                  <a:cubicBezTo>
                    <a:pt x="34" y="246"/>
                    <a:pt x="28" y="262"/>
                    <a:pt x="28" y="262"/>
                  </a:cubicBezTo>
                  <a:cubicBezTo>
                    <a:pt x="10" y="312"/>
                    <a:pt x="10" y="312"/>
                    <a:pt x="10" y="312"/>
                  </a:cubicBezTo>
                  <a:cubicBezTo>
                    <a:pt x="0" y="337"/>
                    <a:pt x="26" y="337"/>
                    <a:pt x="26" y="337"/>
                  </a:cubicBezTo>
                  <a:cubicBezTo>
                    <a:pt x="191" y="337"/>
                    <a:pt x="191" y="337"/>
                    <a:pt x="191" y="337"/>
                  </a:cubicBezTo>
                  <a:cubicBezTo>
                    <a:pt x="205" y="337"/>
                    <a:pt x="205" y="337"/>
                    <a:pt x="205" y="337"/>
                  </a:cubicBezTo>
                  <a:cubicBezTo>
                    <a:pt x="370" y="337"/>
                    <a:pt x="370" y="337"/>
                    <a:pt x="370" y="337"/>
                  </a:cubicBezTo>
                  <a:cubicBezTo>
                    <a:pt x="370" y="337"/>
                    <a:pt x="396" y="337"/>
                    <a:pt x="386" y="312"/>
                  </a:cubicBezTo>
                  <a:close/>
                  <a:moveTo>
                    <a:pt x="327" y="218"/>
                  </a:moveTo>
                  <a:cubicBezTo>
                    <a:pt x="69" y="218"/>
                    <a:pt x="69" y="218"/>
                    <a:pt x="69" y="218"/>
                  </a:cubicBezTo>
                  <a:cubicBezTo>
                    <a:pt x="69" y="28"/>
                    <a:pt x="69" y="28"/>
                    <a:pt x="69" y="28"/>
                  </a:cubicBezTo>
                  <a:cubicBezTo>
                    <a:pt x="327" y="28"/>
                    <a:pt x="327" y="28"/>
                    <a:pt x="327" y="28"/>
                  </a:cubicBezTo>
                  <a:cubicBezTo>
                    <a:pt x="327" y="218"/>
                    <a:pt x="327" y="218"/>
                    <a:pt x="327" y="218"/>
                  </a:cubicBezTo>
                  <a:close/>
                  <a:moveTo>
                    <a:pt x="351" y="304"/>
                  </a:moveTo>
                  <a:cubicBezTo>
                    <a:pt x="211" y="304"/>
                    <a:pt x="211" y="304"/>
                    <a:pt x="211" y="304"/>
                  </a:cubicBezTo>
                  <a:cubicBezTo>
                    <a:pt x="178" y="304"/>
                    <a:pt x="178" y="304"/>
                    <a:pt x="178" y="304"/>
                  </a:cubicBezTo>
                  <a:cubicBezTo>
                    <a:pt x="37" y="304"/>
                    <a:pt x="37" y="304"/>
                    <a:pt x="37" y="304"/>
                  </a:cubicBezTo>
                  <a:cubicBezTo>
                    <a:pt x="64" y="245"/>
                    <a:pt x="64" y="245"/>
                    <a:pt x="64" y="245"/>
                  </a:cubicBezTo>
                  <a:cubicBezTo>
                    <a:pt x="185" y="245"/>
                    <a:pt x="185" y="245"/>
                    <a:pt x="185" y="245"/>
                  </a:cubicBezTo>
                  <a:cubicBezTo>
                    <a:pt x="203" y="245"/>
                    <a:pt x="203" y="245"/>
                    <a:pt x="203" y="245"/>
                  </a:cubicBezTo>
                  <a:cubicBezTo>
                    <a:pt x="324" y="245"/>
                    <a:pt x="324" y="245"/>
                    <a:pt x="324" y="245"/>
                  </a:cubicBezTo>
                  <a:cubicBezTo>
                    <a:pt x="351" y="304"/>
                    <a:pt x="351" y="304"/>
                    <a:pt x="351" y="304"/>
                  </a:cubicBezTo>
                  <a:close/>
                  <a:moveTo>
                    <a:pt x="87" y="47"/>
                  </a:moveTo>
                  <a:cubicBezTo>
                    <a:pt x="309" y="47"/>
                    <a:pt x="309" y="47"/>
                    <a:pt x="309" y="47"/>
                  </a:cubicBezTo>
                  <a:cubicBezTo>
                    <a:pt x="309" y="199"/>
                    <a:pt x="309" y="199"/>
                    <a:pt x="309" y="199"/>
                  </a:cubicBezTo>
                  <a:cubicBezTo>
                    <a:pt x="87" y="199"/>
                    <a:pt x="87" y="199"/>
                    <a:pt x="87" y="199"/>
                  </a:cubicBezTo>
                  <a:cubicBezTo>
                    <a:pt x="87" y="47"/>
                    <a:pt x="87" y="47"/>
                    <a:pt x="87" y="47"/>
                  </a:cubicBezTo>
                  <a:close/>
                  <a:moveTo>
                    <a:pt x="232" y="291"/>
                  </a:moveTo>
                  <a:cubicBezTo>
                    <a:pt x="202" y="291"/>
                    <a:pt x="202" y="291"/>
                    <a:pt x="202" y="291"/>
                  </a:cubicBezTo>
                  <a:cubicBezTo>
                    <a:pt x="194" y="291"/>
                    <a:pt x="194" y="291"/>
                    <a:pt x="194" y="291"/>
                  </a:cubicBezTo>
                  <a:cubicBezTo>
                    <a:pt x="164" y="291"/>
                    <a:pt x="164" y="291"/>
                    <a:pt x="164" y="291"/>
                  </a:cubicBezTo>
                  <a:cubicBezTo>
                    <a:pt x="170" y="263"/>
                    <a:pt x="170" y="263"/>
                    <a:pt x="170" y="263"/>
                  </a:cubicBezTo>
                  <a:cubicBezTo>
                    <a:pt x="196" y="263"/>
                    <a:pt x="196" y="263"/>
                    <a:pt x="196" y="263"/>
                  </a:cubicBezTo>
                  <a:cubicBezTo>
                    <a:pt x="200" y="263"/>
                    <a:pt x="200" y="263"/>
                    <a:pt x="200" y="263"/>
                  </a:cubicBezTo>
                  <a:cubicBezTo>
                    <a:pt x="227" y="263"/>
                    <a:pt x="227" y="263"/>
                    <a:pt x="227" y="263"/>
                  </a:cubicBezTo>
                  <a:cubicBezTo>
                    <a:pt x="232" y="291"/>
                    <a:pt x="232" y="291"/>
                    <a:pt x="232" y="29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27" name="Icon"/>
            <p:cNvSpPr>
              <a:spLocks noChangeAspect="1" noEditPoints="1"/>
            </p:cNvSpPr>
            <p:nvPr/>
          </p:nvSpPr>
          <p:spPr bwMode="auto">
            <a:xfrm>
              <a:off x="17768276" y="7088397"/>
              <a:ext cx="463979" cy="368203"/>
            </a:xfrm>
            <a:custGeom>
              <a:avLst/>
              <a:gdLst>
                <a:gd name="T0" fmla="*/ 872 w 872"/>
                <a:gd name="T1" fmla="*/ 377 h 692"/>
                <a:gd name="T2" fmla="*/ 536 w 872"/>
                <a:gd name="T3" fmla="*/ 143 h 692"/>
                <a:gd name="T4" fmla="*/ 536 w 872"/>
                <a:gd name="T5" fmla="*/ 308 h 692"/>
                <a:gd name="T6" fmla="*/ 300 w 872"/>
                <a:gd name="T7" fmla="*/ 143 h 692"/>
                <a:gd name="T8" fmla="*/ 300 w 872"/>
                <a:gd name="T9" fmla="*/ 377 h 692"/>
                <a:gd name="T10" fmla="*/ 0 w 872"/>
                <a:gd name="T11" fmla="*/ 377 h 692"/>
                <a:gd name="T12" fmla="*/ 0 w 872"/>
                <a:gd name="T13" fmla="*/ 692 h 692"/>
                <a:gd name="T14" fmla="*/ 682 w 872"/>
                <a:gd name="T15" fmla="*/ 692 h 692"/>
                <a:gd name="T16" fmla="*/ 682 w 872"/>
                <a:gd name="T17" fmla="*/ 544 h 692"/>
                <a:gd name="T18" fmla="*/ 770 w 872"/>
                <a:gd name="T19" fmla="*/ 544 h 692"/>
                <a:gd name="T20" fmla="*/ 770 w 872"/>
                <a:gd name="T21" fmla="*/ 692 h 692"/>
                <a:gd name="T22" fmla="*/ 872 w 872"/>
                <a:gd name="T23" fmla="*/ 692 h 692"/>
                <a:gd name="T24" fmla="*/ 872 w 872"/>
                <a:gd name="T25" fmla="*/ 377 h 692"/>
                <a:gd name="T26" fmla="*/ 872 w 872"/>
                <a:gd name="T27" fmla="*/ 377 h 692"/>
                <a:gd name="T28" fmla="*/ 134 w 872"/>
                <a:gd name="T29" fmla="*/ 508 h 692"/>
                <a:gd name="T30" fmla="*/ 38 w 872"/>
                <a:gd name="T31" fmla="*/ 508 h 692"/>
                <a:gd name="T32" fmla="*/ 38 w 872"/>
                <a:gd name="T33" fmla="*/ 477 h 692"/>
                <a:gd name="T34" fmla="*/ 134 w 872"/>
                <a:gd name="T35" fmla="*/ 477 h 692"/>
                <a:gd name="T36" fmla="*/ 134 w 872"/>
                <a:gd name="T37" fmla="*/ 508 h 692"/>
                <a:gd name="T38" fmla="*/ 134 w 872"/>
                <a:gd name="T39" fmla="*/ 458 h 692"/>
                <a:gd name="T40" fmla="*/ 38 w 872"/>
                <a:gd name="T41" fmla="*/ 458 h 692"/>
                <a:gd name="T42" fmla="*/ 38 w 872"/>
                <a:gd name="T43" fmla="*/ 427 h 692"/>
                <a:gd name="T44" fmla="*/ 134 w 872"/>
                <a:gd name="T45" fmla="*/ 427 h 692"/>
                <a:gd name="T46" fmla="*/ 134 w 872"/>
                <a:gd name="T47" fmla="*/ 458 h 692"/>
                <a:gd name="T48" fmla="*/ 250 w 872"/>
                <a:gd name="T49" fmla="*/ 508 h 692"/>
                <a:gd name="T50" fmla="*/ 155 w 872"/>
                <a:gd name="T51" fmla="*/ 508 h 692"/>
                <a:gd name="T52" fmla="*/ 155 w 872"/>
                <a:gd name="T53" fmla="*/ 477 h 692"/>
                <a:gd name="T54" fmla="*/ 250 w 872"/>
                <a:gd name="T55" fmla="*/ 477 h 692"/>
                <a:gd name="T56" fmla="*/ 250 w 872"/>
                <a:gd name="T57" fmla="*/ 508 h 692"/>
                <a:gd name="T58" fmla="*/ 250 w 872"/>
                <a:gd name="T59" fmla="*/ 458 h 692"/>
                <a:gd name="T60" fmla="*/ 155 w 872"/>
                <a:gd name="T61" fmla="*/ 458 h 692"/>
                <a:gd name="T62" fmla="*/ 155 w 872"/>
                <a:gd name="T63" fmla="*/ 427 h 692"/>
                <a:gd name="T64" fmla="*/ 250 w 872"/>
                <a:gd name="T65" fmla="*/ 427 h 692"/>
                <a:gd name="T66" fmla="*/ 250 w 872"/>
                <a:gd name="T67" fmla="*/ 458 h 692"/>
                <a:gd name="T68" fmla="*/ 370 w 872"/>
                <a:gd name="T69" fmla="*/ 508 h 692"/>
                <a:gd name="T70" fmla="*/ 274 w 872"/>
                <a:gd name="T71" fmla="*/ 508 h 692"/>
                <a:gd name="T72" fmla="*/ 274 w 872"/>
                <a:gd name="T73" fmla="*/ 477 h 692"/>
                <a:gd name="T74" fmla="*/ 370 w 872"/>
                <a:gd name="T75" fmla="*/ 477 h 692"/>
                <a:gd name="T76" fmla="*/ 370 w 872"/>
                <a:gd name="T77" fmla="*/ 508 h 692"/>
                <a:gd name="T78" fmla="*/ 370 w 872"/>
                <a:gd name="T79" fmla="*/ 458 h 692"/>
                <a:gd name="T80" fmla="*/ 274 w 872"/>
                <a:gd name="T81" fmla="*/ 458 h 692"/>
                <a:gd name="T82" fmla="*/ 274 w 872"/>
                <a:gd name="T83" fmla="*/ 427 h 692"/>
                <a:gd name="T84" fmla="*/ 370 w 872"/>
                <a:gd name="T85" fmla="*/ 427 h 692"/>
                <a:gd name="T86" fmla="*/ 370 w 872"/>
                <a:gd name="T87" fmla="*/ 458 h 692"/>
                <a:gd name="T88" fmla="*/ 177 w 872"/>
                <a:gd name="T89" fmla="*/ 365 h 692"/>
                <a:gd name="T90" fmla="*/ 274 w 872"/>
                <a:gd name="T91" fmla="*/ 365 h 692"/>
                <a:gd name="T92" fmla="*/ 269 w 872"/>
                <a:gd name="T93" fmla="*/ 52 h 692"/>
                <a:gd name="T94" fmla="*/ 239 w 872"/>
                <a:gd name="T95" fmla="*/ 52 h 692"/>
                <a:gd name="T96" fmla="*/ 215 w 872"/>
                <a:gd name="T97" fmla="*/ 52 h 692"/>
                <a:gd name="T98" fmla="*/ 184 w 872"/>
                <a:gd name="T99" fmla="*/ 52 h 692"/>
                <a:gd name="T100" fmla="*/ 177 w 872"/>
                <a:gd name="T101" fmla="*/ 365 h 692"/>
                <a:gd name="T102" fmla="*/ 177 w 872"/>
                <a:gd name="T103" fmla="*/ 365 h 692"/>
                <a:gd name="T104" fmla="*/ 57 w 872"/>
                <a:gd name="T105" fmla="*/ 365 h 692"/>
                <a:gd name="T106" fmla="*/ 158 w 872"/>
                <a:gd name="T107" fmla="*/ 365 h 692"/>
                <a:gd name="T108" fmla="*/ 150 w 872"/>
                <a:gd name="T109" fmla="*/ 0 h 692"/>
                <a:gd name="T110" fmla="*/ 119 w 872"/>
                <a:gd name="T111" fmla="*/ 0 h 692"/>
                <a:gd name="T112" fmla="*/ 96 w 872"/>
                <a:gd name="T113" fmla="*/ 0 h 692"/>
                <a:gd name="T114" fmla="*/ 65 w 872"/>
                <a:gd name="T115" fmla="*/ 0 h 692"/>
                <a:gd name="T116" fmla="*/ 57 w 872"/>
                <a:gd name="T117" fmla="*/ 365 h 692"/>
                <a:gd name="T118" fmla="*/ 57 w 872"/>
                <a:gd name="T119" fmla="*/ 365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72" h="692">
                  <a:moveTo>
                    <a:pt x="872" y="377"/>
                  </a:moveTo>
                  <a:lnTo>
                    <a:pt x="536" y="143"/>
                  </a:lnTo>
                  <a:lnTo>
                    <a:pt x="536" y="308"/>
                  </a:lnTo>
                  <a:lnTo>
                    <a:pt x="300" y="143"/>
                  </a:lnTo>
                  <a:lnTo>
                    <a:pt x="300" y="377"/>
                  </a:lnTo>
                  <a:lnTo>
                    <a:pt x="0" y="377"/>
                  </a:lnTo>
                  <a:lnTo>
                    <a:pt x="0" y="692"/>
                  </a:lnTo>
                  <a:lnTo>
                    <a:pt x="682" y="692"/>
                  </a:lnTo>
                  <a:lnTo>
                    <a:pt x="682" y="544"/>
                  </a:lnTo>
                  <a:lnTo>
                    <a:pt x="770" y="544"/>
                  </a:lnTo>
                  <a:lnTo>
                    <a:pt x="770" y="692"/>
                  </a:lnTo>
                  <a:lnTo>
                    <a:pt x="872" y="692"/>
                  </a:lnTo>
                  <a:lnTo>
                    <a:pt x="872" y="377"/>
                  </a:lnTo>
                  <a:lnTo>
                    <a:pt x="872" y="377"/>
                  </a:lnTo>
                  <a:close/>
                  <a:moveTo>
                    <a:pt x="134" y="508"/>
                  </a:moveTo>
                  <a:lnTo>
                    <a:pt x="38" y="508"/>
                  </a:lnTo>
                  <a:lnTo>
                    <a:pt x="38" y="477"/>
                  </a:lnTo>
                  <a:lnTo>
                    <a:pt x="134" y="477"/>
                  </a:lnTo>
                  <a:lnTo>
                    <a:pt x="134" y="508"/>
                  </a:lnTo>
                  <a:close/>
                  <a:moveTo>
                    <a:pt x="134" y="458"/>
                  </a:moveTo>
                  <a:lnTo>
                    <a:pt x="38" y="458"/>
                  </a:lnTo>
                  <a:lnTo>
                    <a:pt x="38" y="427"/>
                  </a:lnTo>
                  <a:lnTo>
                    <a:pt x="134" y="427"/>
                  </a:lnTo>
                  <a:lnTo>
                    <a:pt x="134" y="458"/>
                  </a:lnTo>
                  <a:close/>
                  <a:moveTo>
                    <a:pt x="250" y="508"/>
                  </a:moveTo>
                  <a:lnTo>
                    <a:pt x="155" y="508"/>
                  </a:lnTo>
                  <a:lnTo>
                    <a:pt x="155" y="477"/>
                  </a:lnTo>
                  <a:lnTo>
                    <a:pt x="250" y="477"/>
                  </a:lnTo>
                  <a:lnTo>
                    <a:pt x="250" y="508"/>
                  </a:lnTo>
                  <a:close/>
                  <a:moveTo>
                    <a:pt x="250" y="458"/>
                  </a:moveTo>
                  <a:lnTo>
                    <a:pt x="155" y="458"/>
                  </a:lnTo>
                  <a:lnTo>
                    <a:pt x="155" y="427"/>
                  </a:lnTo>
                  <a:lnTo>
                    <a:pt x="250" y="427"/>
                  </a:lnTo>
                  <a:lnTo>
                    <a:pt x="250" y="458"/>
                  </a:lnTo>
                  <a:close/>
                  <a:moveTo>
                    <a:pt x="370" y="508"/>
                  </a:moveTo>
                  <a:lnTo>
                    <a:pt x="274" y="508"/>
                  </a:lnTo>
                  <a:lnTo>
                    <a:pt x="274" y="477"/>
                  </a:lnTo>
                  <a:lnTo>
                    <a:pt x="370" y="477"/>
                  </a:lnTo>
                  <a:lnTo>
                    <a:pt x="370" y="508"/>
                  </a:lnTo>
                  <a:close/>
                  <a:moveTo>
                    <a:pt x="370" y="458"/>
                  </a:moveTo>
                  <a:lnTo>
                    <a:pt x="274" y="458"/>
                  </a:lnTo>
                  <a:lnTo>
                    <a:pt x="274" y="427"/>
                  </a:lnTo>
                  <a:lnTo>
                    <a:pt x="370" y="427"/>
                  </a:lnTo>
                  <a:lnTo>
                    <a:pt x="370" y="458"/>
                  </a:lnTo>
                  <a:close/>
                  <a:moveTo>
                    <a:pt x="177" y="365"/>
                  </a:moveTo>
                  <a:lnTo>
                    <a:pt x="274" y="365"/>
                  </a:lnTo>
                  <a:lnTo>
                    <a:pt x="269" y="52"/>
                  </a:lnTo>
                  <a:lnTo>
                    <a:pt x="239" y="52"/>
                  </a:lnTo>
                  <a:lnTo>
                    <a:pt x="215" y="52"/>
                  </a:lnTo>
                  <a:lnTo>
                    <a:pt x="184" y="52"/>
                  </a:lnTo>
                  <a:lnTo>
                    <a:pt x="177" y="365"/>
                  </a:lnTo>
                  <a:lnTo>
                    <a:pt x="177" y="365"/>
                  </a:lnTo>
                  <a:close/>
                  <a:moveTo>
                    <a:pt x="57" y="365"/>
                  </a:moveTo>
                  <a:lnTo>
                    <a:pt x="158" y="365"/>
                  </a:lnTo>
                  <a:lnTo>
                    <a:pt x="150" y="0"/>
                  </a:lnTo>
                  <a:lnTo>
                    <a:pt x="119" y="0"/>
                  </a:lnTo>
                  <a:lnTo>
                    <a:pt x="96" y="0"/>
                  </a:lnTo>
                  <a:lnTo>
                    <a:pt x="65" y="0"/>
                  </a:lnTo>
                  <a:lnTo>
                    <a:pt x="57" y="365"/>
                  </a:lnTo>
                  <a:lnTo>
                    <a:pt x="57" y="36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28" name="Icon"/>
            <p:cNvSpPr>
              <a:spLocks noChangeAspect="1" noEditPoints="1"/>
            </p:cNvSpPr>
            <p:nvPr/>
          </p:nvSpPr>
          <p:spPr bwMode="auto">
            <a:xfrm>
              <a:off x="18835649" y="7088397"/>
              <a:ext cx="719298" cy="368203"/>
            </a:xfrm>
            <a:custGeom>
              <a:avLst/>
              <a:gdLst>
                <a:gd name="T0" fmla="*/ 321 w 442"/>
                <a:gd name="T1" fmla="*/ 26 h 225"/>
                <a:gd name="T2" fmla="*/ 241 w 442"/>
                <a:gd name="T3" fmla="*/ 26 h 225"/>
                <a:gd name="T4" fmla="*/ 157 w 442"/>
                <a:gd name="T5" fmla="*/ 39 h 225"/>
                <a:gd name="T6" fmla="*/ 50 w 442"/>
                <a:gd name="T7" fmla="*/ 1 h 225"/>
                <a:gd name="T8" fmla="*/ 82 w 442"/>
                <a:gd name="T9" fmla="*/ 161 h 225"/>
                <a:gd name="T10" fmla="*/ 123 w 442"/>
                <a:gd name="T11" fmla="*/ 171 h 225"/>
                <a:gd name="T12" fmla="*/ 154 w 442"/>
                <a:gd name="T13" fmla="*/ 200 h 225"/>
                <a:gd name="T14" fmla="*/ 197 w 442"/>
                <a:gd name="T15" fmla="*/ 219 h 225"/>
                <a:gd name="T16" fmla="*/ 242 w 442"/>
                <a:gd name="T17" fmla="*/ 222 h 225"/>
                <a:gd name="T18" fmla="*/ 272 w 442"/>
                <a:gd name="T19" fmla="*/ 203 h 225"/>
                <a:gd name="T20" fmla="*/ 301 w 442"/>
                <a:gd name="T21" fmla="*/ 184 h 225"/>
                <a:gd name="T22" fmla="*/ 330 w 442"/>
                <a:gd name="T23" fmla="*/ 164 h 225"/>
                <a:gd name="T24" fmla="*/ 358 w 442"/>
                <a:gd name="T25" fmla="*/ 160 h 225"/>
                <a:gd name="T26" fmla="*/ 67 w 442"/>
                <a:gd name="T27" fmla="*/ 142 h 225"/>
                <a:gd name="T28" fmla="*/ 166 w 442"/>
                <a:gd name="T29" fmla="*/ 49 h 225"/>
                <a:gd name="T30" fmla="*/ 282 w 442"/>
                <a:gd name="T31" fmla="*/ 55 h 225"/>
                <a:gd name="T32" fmla="*/ 222 w 442"/>
                <a:gd name="T33" fmla="*/ 57 h 225"/>
                <a:gd name="T34" fmla="*/ 171 w 442"/>
                <a:gd name="T35" fmla="*/ 80 h 225"/>
                <a:gd name="T36" fmla="*/ 153 w 442"/>
                <a:gd name="T37" fmla="*/ 60 h 225"/>
                <a:gd name="T38" fmla="*/ 129 w 442"/>
                <a:gd name="T39" fmla="*/ 147 h 225"/>
                <a:gd name="T40" fmla="*/ 125 w 442"/>
                <a:gd name="T41" fmla="*/ 159 h 225"/>
                <a:gd name="T42" fmla="*/ 104 w 442"/>
                <a:gd name="T43" fmla="*/ 148 h 225"/>
                <a:gd name="T44" fmla="*/ 121 w 442"/>
                <a:gd name="T45" fmla="*/ 131 h 225"/>
                <a:gd name="T46" fmla="*/ 154 w 442"/>
                <a:gd name="T47" fmla="*/ 176 h 225"/>
                <a:gd name="T48" fmla="*/ 131 w 442"/>
                <a:gd name="T49" fmla="*/ 169 h 225"/>
                <a:gd name="T50" fmla="*/ 138 w 442"/>
                <a:gd name="T51" fmla="*/ 146 h 225"/>
                <a:gd name="T52" fmla="*/ 161 w 442"/>
                <a:gd name="T53" fmla="*/ 153 h 225"/>
                <a:gd name="T54" fmla="*/ 185 w 442"/>
                <a:gd name="T55" fmla="*/ 189 h 225"/>
                <a:gd name="T56" fmla="*/ 161 w 442"/>
                <a:gd name="T57" fmla="*/ 196 h 225"/>
                <a:gd name="T58" fmla="*/ 166 w 442"/>
                <a:gd name="T59" fmla="*/ 168 h 225"/>
                <a:gd name="T60" fmla="*/ 193 w 442"/>
                <a:gd name="T61" fmla="*/ 159 h 225"/>
                <a:gd name="T62" fmla="*/ 221 w 442"/>
                <a:gd name="T63" fmla="*/ 177 h 225"/>
                <a:gd name="T64" fmla="*/ 214 w 442"/>
                <a:gd name="T65" fmla="*/ 204 h 225"/>
                <a:gd name="T66" fmla="*/ 191 w 442"/>
                <a:gd name="T67" fmla="*/ 196 h 225"/>
                <a:gd name="T68" fmla="*/ 198 w 442"/>
                <a:gd name="T69" fmla="*/ 170 h 225"/>
                <a:gd name="T70" fmla="*/ 246 w 442"/>
                <a:gd name="T71" fmla="*/ 216 h 225"/>
                <a:gd name="T72" fmla="*/ 257 w 442"/>
                <a:gd name="T73" fmla="*/ 196 h 225"/>
                <a:gd name="T74" fmla="*/ 337 w 442"/>
                <a:gd name="T75" fmla="*/ 157 h 225"/>
                <a:gd name="T76" fmla="*/ 253 w 442"/>
                <a:gd name="T77" fmla="*/ 111 h 225"/>
                <a:gd name="T78" fmla="*/ 317 w 442"/>
                <a:gd name="T79" fmla="*/ 157 h 225"/>
                <a:gd name="T80" fmla="*/ 305 w 442"/>
                <a:gd name="T81" fmla="*/ 177 h 225"/>
                <a:gd name="T82" fmla="*/ 238 w 442"/>
                <a:gd name="T83" fmla="*/ 144 h 225"/>
                <a:gd name="T84" fmla="*/ 292 w 442"/>
                <a:gd name="T85" fmla="*/ 193 h 225"/>
                <a:gd name="T86" fmla="*/ 229 w 442"/>
                <a:gd name="T87" fmla="*/ 170 h 225"/>
                <a:gd name="T88" fmla="*/ 168 w 442"/>
                <a:gd name="T89" fmla="*/ 142 h 225"/>
                <a:gd name="T90" fmla="*/ 123 w 442"/>
                <a:gd name="T91" fmla="*/ 124 h 225"/>
                <a:gd name="T92" fmla="*/ 98 w 442"/>
                <a:gd name="T93" fmla="*/ 140 h 225"/>
                <a:gd name="T94" fmla="*/ 147 w 442"/>
                <a:gd name="T95" fmla="*/ 54 h 225"/>
                <a:gd name="T96" fmla="*/ 176 w 442"/>
                <a:gd name="T97" fmla="*/ 86 h 225"/>
                <a:gd name="T98" fmla="*/ 342 w 442"/>
                <a:gd name="T99" fmla="*/ 136 h 225"/>
                <a:gd name="T100" fmla="*/ 362 w 442"/>
                <a:gd name="T101" fmla="*/ 129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2" h="225">
                  <a:moveTo>
                    <a:pt x="442" y="132"/>
                  </a:moveTo>
                  <a:cubicBezTo>
                    <a:pt x="405" y="6"/>
                    <a:pt x="405" y="6"/>
                    <a:pt x="405" y="6"/>
                  </a:cubicBezTo>
                  <a:cubicBezTo>
                    <a:pt x="405" y="5"/>
                    <a:pt x="404" y="4"/>
                    <a:pt x="403" y="3"/>
                  </a:cubicBezTo>
                  <a:cubicBezTo>
                    <a:pt x="402" y="3"/>
                    <a:pt x="401" y="3"/>
                    <a:pt x="400" y="3"/>
                  </a:cubicBezTo>
                  <a:cubicBezTo>
                    <a:pt x="321" y="26"/>
                    <a:pt x="321" y="26"/>
                    <a:pt x="321" y="26"/>
                  </a:cubicBezTo>
                  <a:cubicBezTo>
                    <a:pt x="318" y="27"/>
                    <a:pt x="317" y="29"/>
                    <a:pt x="318" y="31"/>
                  </a:cubicBezTo>
                  <a:cubicBezTo>
                    <a:pt x="322" y="47"/>
                    <a:pt x="322" y="47"/>
                    <a:pt x="322" y="47"/>
                  </a:cubicBezTo>
                  <a:cubicBezTo>
                    <a:pt x="283" y="47"/>
                    <a:pt x="283" y="47"/>
                    <a:pt x="283" y="47"/>
                  </a:cubicBezTo>
                  <a:cubicBezTo>
                    <a:pt x="243" y="26"/>
                    <a:pt x="243" y="26"/>
                    <a:pt x="243" y="26"/>
                  </a:cubicBezTo>
                  <a:cubicBezTo>
                    <a:pt x="242" y="26"/>
                    <a:pt x="241" y="26"/>
                    <a:pt x="241" y="26"/>
                  </a:cubicBezTo>
                  <a:cubicBezTo>
                    <a:pt x="182" y="25"/>
                    <a:pt x="182" y="25"/>
                    <a:pt x="182" y="25"/>
                  </a:cubicBezTo>
                  <a:cubicBezTo>
                    <a:pt x="181" y="25"/>
                    <a:pt x="180" y="25"/>
                    <a:pt x="179" y="26"/>
                  </a:cubicBezTo>
                  <a:cubicBezTo>
                    <a:pt x="163" y="40"/>
                    <a:pt x="163" y="40"/>
                    <a:pt x="163" y="40"/>
                  </a:cubicBezTo>
                  <a:cubicBezTo>
                    <a:pt x="159" y="39"/>
                    <a:pt x="159" y="39"/>
                    <a:pt x="159" y="39"/>
                  </a:cubicBezTo>
                  <a:cubicBezTo>
                    <a:pt x="158" y="39"/>
                    <a:pt x="158" y="39"/>
                    <a:pt x="157" y="39"/>
                  </a:cubicBezTo>
                  <a:cubicBezTo>
                    <a:pt x="128" y="50"/>
                    <a:pt x="128" y="50"/>
                    <a:pt x="128" y="50"/>
                  </a:cubicBezTo>
                  <a:cubicBezTo>
                    <a:pt x="133" y="36"/>
                    <a:pt x="133" y="36"/>
                    <a:pt x="133" y="36"/>
                  </a:cubicBezTo>
                  <a:cubicBezTo>
                    <a:pt x="134" y="34"/>
                    <a:pt x="133" y="31"/>
                    <a:pt x="131" y="30"/>
                  </a:cubicBezTo>
                  <a:cubicBezTo>
                    <a:pt x="53" y="1"/>
                    <a:pt x="53" y="1"/>
                    <a:pt x="53" y="1"/>
                  </a:cubicBezTo>
                  <a:cubicBezTo>
                    <a:pt x="52" y="0"/>
                    <a:pt x="51" y="0"/>
                    <a:pt x="50" y="1"/>
                  </a:cubicBezTo>
                  <a:cubicBezTo>
                    <a:pt x="49" y="1"/>
                    <a:pt x="49" y="2"/>
                    <a:pt x="48" y="3"/>
                  </a:cubicBezTo>
                  <a:cubicBezTo>
                    <a:pt x="1" y="126"/>
                    <a:pt x="1" y="126"/>
                    <a:pt x="1" y="126"/>
                  </a:cubicBezTo>
                  <a:cubicBezTo>
                    <a:pt x="0" y="128"/>
                    <a:pt x="1" y="130"/>
                    <a:pt x="3" y="131"/>
                  </a:cubicBezTo>
                  <a:cubicBezTo>
                    <a:pt x="81" y="161"/>
                    <a:pt x="81" y="161"/>
                    <a:pt x="81" y="161"/>
                  </a:cubicBezTo>
                  <a:cubicBezTo>
                    <a:pt x="81" y="161"/>
                    <a:pt x="82" y="161"/>
                    <a:pt x="82" y="161"/>
                  </a:cubicBezTo>
                  <a:cubicBezTo>
                    <a:pt x="84" y="161"/>
                    <a:pt x="85" y="160"/>
                    <a:pt x="86" y="159"/>
                  </a:cubicBezTo>
                  <a:cubicBezTo>
                    <a:pt x="91" y="144"/>
                    <a:pt x="91" y="144"/>
                    <a:pt x="91" y="144"/>
                  </a:cubicBezTo>
                  <a:cubicBezTo>
                    <a:pt x="95" y="150"/>
                    <a:pt x="95" y="150"/>
                    <a:pt x="95" y="150"/>
                  </a:cubicBezTo>
                  <a:cubicBezTo>
                    <a:pt x="94" y="159"/>
                    <a:pt x="100" y="169"/>
                    <a:pt x="110" y="171"/>
                  </a:cubicBezTo>
                  <a:cubicBezTo>
                    <a:pt x="114" y="173"/>
                    <a:pt x="119" y="172"/>
                    <a:pt x="123" y="171"/>
                  </a:cubicBezTo>
                  <a:cubicBezTo>
                    <a:pt x="122" y="175"/>
                    <a:pt x="123" y="179"/>
                    <a:pt x="125" y="183"/>
                  </a:cubicBezTo>
                  <a:cubicBezTo>
                    <a:pt x="128" y="187"/>
                    <a:pt x="132" y="191"/>
                    <a:pt x="137" y="192"/>
                  </a:cubicBezTo>
                  <a:cubicBezTo>
                    <a:pt x="139" y="193"/>
                    <a:pt x="141" y="193"/>
                    <a:pt x="143" y="193"/>
                  </a:cubicBezTo>
                  <a:cubicBezTo>
                    <a:pt x="146" y="193"/>
                    <a:pt x="149" y="192"/>
                    <a:pt x="152" y="191"/>
                  </a:cubicBezTo>
                  <a:cubicBezTo>
                    <a:pt x="152" y="194"/>
                    <a:pt x="153" y="197"/>
                    <a:pt x="154" y="200"/>
                  </a:cubicBezTo>
                  <a:cubicBezTo>
                    <a:pt x="157" y="204"/>
                    <a:pt x="161" y="208"/>
                    <a:pt x="166" y="209"/>
                  </a:cubicBezTo>
                  <a:cubicBezTo>
                    <a:pt x="168" y="210"/>
                    <a:pt x="170" y="210"/>
                    <a:pt x="172" y="210"/>
                  </a:cubicBezTo>
                  <a:cubicBezTo>
                    <a:pt x="172" y="210"/>
                    <a:pt x="172" y="210"/>
                    <a:pt x="172" y="210"/>
                  </a:cubicBezTo>
                  <a:cubicBezTo>
                    <a:pt x="176" y="210"/>
                    <a:pt x="180" y="209"/>
                    <a:pt x="183" y="206"/>
                  </a:cubicBezTo>
                  <a:cubicBezTo>
                    <a:pt x="185" y="212"/>
                    <a:pt x="190" y="217"/>
                    <a:pt x="197" y="219"/>
                  </a:cubicBezTo>
                  <a:cubicBezTo>
                    <a:pt x="198" y="220"/>
                    <a:pt x="200" y="220"/>
                    <a:pt x="202" y="220"/>
                  </a:cubicBezTo>
                  <a:cubicBezTo>
                    <a:pt x="210" y="220"/>
                    <a:pt x="216" y="216"/>
                    <a:pt x="220" y="210"/>
                  </a:cubicBezTo>
                  <a:cubicBezTo>
                    <a:pt x="242" y="222"/>
                    <a:pt x="242" y="222"/>
                    <a:pt x="242" y="222"/>
                  </a:cubicBezTo>
                  <a:cubicBezTo>
                    <a:pt x="242" y="222"/>
                    <a:pt x="242" y="222"/>
                    <a:pt x="242" y="222"/>
                  </a:cubicBezTo>
                  <a:cubicBezTo>
                    <a:pt x="242" y="222"/>
                    <a:pt x="242" y="222"/>
                    <a:pt x="242" y="222"/>
                  </a:cubicBezTo>
                  <a:cubicBezTo>
                    <a:pt x="245" y="224"/>
                    <a:pt x="248" y="225"/>
                    <a:pt x="251" y="225"/>
                  </a:cubicBezTo>
                  <a:cubicBezTo>
                    <a:pt x="258" y="225"/>
                    <a:pt x="264" y="221"/>
                    <a:pt x="268" y="216"/>
                  </a:cubicBezTo>
                  <a:cubicBezTo>
                    <a:pt x="270" y="211"/>
                    <a:pt x="271" y="207"/>
                    <a:pt x="270" y="202"/>
                  </a:cubicBezTo>
                  <a:cubicBezTo>
                    <a:pt x="272" y="203"/>
                    <a:pt x="272" y="203"/>
                    <a:pt x="272" y="203"/>
                  </a:cubicBezTo>
                  <a:cubicBezTo>
                    <a:pt x="272" y="203"/>
                    <a:pt x="272" y="203"/>
                    <a:pt x="272" y="203"/>
                  </a:cubicBezTo>
                  <a:cubicBezTo>
                    <a:pt x="272" y="203"/>
                    <a:pt x="272" y="204"/>
                    <a:pt x="272" y="204"/>
                  </a:cubicBezTo>
                  <a:cubicBezTo>
                    <a:pt x="275" y="205"/>
                    <a:pt x="279" y="206"/>
                    <a:pt x="282" y="206"/>
                  </a:cubicBezTo>
                  <a:cubicBezTo>
                    <a:pt x="289" y="206"/>
                    <a:pt x="295" y="203"/>
                    <a:pt x="298" y="197"/>
                  </a:cubicBezTo>
                  <a:cubicBezTo>
                    <a:pt x="301" y="192"/>
                    <a:pt x="302" y="188"/>
                    <a:pt x="301" y="183"/>
                  </a:cubicBezTo>
                  <a:cubicBezTo>
                    <a:pt x="301" y="184"/>
                    <a:pt x="301" y="184"/>
                    <a:pt x="301" y="184"/>
                  </a:cubicBezTo>
                  <a:cubicBezTo>
                    <a:pt x="301" y="184"/>
                    <a:pt x="301" y="184"/>
                    <a:pt x="302" y="184"/>
                  </a:cubicBezTo>
                  <a:cubicBezTo>
                    <a:pt x="302" y="184"/>
                    <a:pt x="302" y="184"/>
                    <a:pt x="302" y="184"/>
                  </a:cubicBezTo>
                  <a:cubicBezTo>
                    <a:pt x="305" y="185"/>
                    <a:pt x="308" y="186"/>
                    <a:pt x="311" y="186"/>
                  </a:cubicBezTo>
                  <a:cubicBezTo>
                    <a:pt x="318" y="186"/>
                    <a:pt x="324" y="183"/>
                    <a:pt x="328" y="177"/>
                  </a:cubicBezTo>
                  <a:cubicBezTo>
                    <a:pt x="330" y="173"/>
                    <a:pt x="331" y="168"/>
                    <a:pt x="330" y="164"/>
                  </a:cubicBezTo>
                  <a:cubicBezTo>
                    <a:pt x="332" y="165"/>
                    <a:pt x="335" y="165"/>
                    <a:pt x="337" y="165"/>
                  </a:cubicBezTo>
                  <a:cubicBezTo>
                    <a:pt x="344" y="165"/>
                    <a:pt x="350" y="162"/>
                    <a:pt x="353" y="156"/>
                  </a:cubicBezTo>
                  <a:cubicBezTo>
                    <a:pt x="353" y="156"/>
                    <a:pt x="353" y="156"/>
                    <a:pt x="354" y="156"/>
                  </a:cubicBezTo>
                  <a:cubicBezTo>
                    <a:pt x="354" y="158"/>
                    <a:pt x="354" y="158"/>
                    <a:pt x="354" y="158"/>
                  </a:cubicBezTo>
                  <a:cubicBezTo>
                    <a:pt x="355" y="159"/>
                    <a:pt x="356" y="160"/>
                    <a:pt x="358" y="160"/>
                  </a:cubicBezTo>
                  <a:cubicBezTo>
                    <a:pt x="358" y="160"/>
                    <a:pt x="359" y="160"/>
                    <a:pt x="359" y="160"/>
                  </a:cubicBezTo>
                  <a:cubicBezTo>
                    <a:pt x="439" y="137"/>
                    <a:pt x="439" y="137"/>
                    <a:pt x="439" y="137"/>
                  </a:cubicBezTo>
                  <a:cubicBezTo>
                    <a:pt x="440" y="137"/>
                    <a:pt x="441" y="136"/>
                    <a:pt x="441" y="136"/>
                  </a:cubicBezTo>
                  <a:cubicBezTo>
                    <a:pt x="442" y="135"/>
                    <a:pt x="442" y="134"/>
                    <a:pt x="442" y="132"/>
                  </a:cubicBezTo>
                  <a:close/>
                  <a:moveTo>
                    <a:pt x="67" y="142"/>
                  </a:moveTo>
                  <a:cubicBezTo>
                    <a:pt x="60" y="142"/>
                    <a:pt x="54" y="136"/>
                    <a:pt x="54" y="129"/>
                  </a:cubicBezTo>
                  <a:cubicBezTo>
                    <a:pt x="54" y="121"/>
                    <a:pt x="60" y="115"/>
                    <a:pt x="67" y="115"/>
                  </a:cubicBezTo>
                  <a:cubicBezTo>
                    <a:pt x="75" y="115"/>
                    <a:pt x="81" y="121"/>
                    <a:pt x="81" y="129"/>
                  </a:cubicBezTo>
                  <a:cubicBezTo>
                    <a:pt x="81" y="136"/>
                    <a:pt x="75" y="142"/>
                    <a:pt x="67" y="142"/>
                  </a:cubicBezTo>
                  <a:close/>
                  <a:moveTo>
                    <a:pt x="166" y="49"/>
                  </a:moveTo>
                  <a:cubicBezTo>
                    <a:pt x="173" y="42"/>
                    <a:pt x="173" y="42"/>
                    <a:pt x="173" y="42"/>
                  </a:cubicBezTo>
                  <a:cubicBezTo>
                    <a:pt x="183" y="33"/>
                    <a:pt x="183" y="33"/>
                    <a:pt x="183" y="33"/>
                  </a:cubicBezTo>
                  <a:cubicBezTo>
                    <a:pt x="240" y="34"/>
                    <a:pt x="240" y="34"/>
                    <a:pt x="240" y="34"/>
                  </a:cubicBezTo>
                  <a:cubicBezTo>
                    <a:pt x="280" y="54"/>
                    <a:pt x="280" y="54"/>
                    <a:pt x="280" y="54"/>
                  </a:cubicBezTo>
                  <a:cubicBezTo>
                    <a:pt x="280" y="55"/>
                    <a:pt x="281" y="55"/>
                    <a:pt x="282" y="55"/>
                  </a:cubicBezTo>
                  <a:cubicBezTo>
                    <a:pt x="324" y="55"/>
                    <a:pt x="324" y="55"/>
                    <a:pt x="324" y="55"/>
                  </a:cubicBezTo>
                  <a:cubicBezTo>
                    <a:pt x="345" y="128"/>
                    <a:pt x="345" y="128"/>
                    <a:pt x="345" y="128"/>
                  </a:cubicBezTo>
                  <a:cubicBezTo>
                    <a:pt x="270" y="85"/>
                    <a:pt x="270" y="85"/>
                    <a:pt x="270" y="85"/>
                  </a:cubicBezTo>
                  <a:cubicBezTo>
                    <a:pt x="223" y="58"/>
                    <a:pt x="223" y="58"/>
                    <a:pt x="223" y="58"/>
                  </a:cubicBezTo>
                  <a:cubicBezTo>
                    <a:pt x="223" y="57"/>
                    <a:pt x="222" y="57"/>
                    <a:pt x="222" y="57"/>
                  </a:cubicBezTo>
                  <a:cubicBezTo>
                    <a:pt x="199" y="56"/>
                    <a:pt x="199" y="56"/>
                    <a:pt x="199" y="56"/>
                  </a:cubicBezTo>
                  <a:cubicBezTo>
                    <a:pt x="199" y="56"/>
                    <a:pt x="199" y="56"/>
                    <a:pt x="199" y="56"/>
                  </a:cubicBezTo>
                  <a:cubicBezTo>
                    <a:pt x="199" y="56"/>
                    <a:pt x="198" y="57"/>
                    <a:pt x="198" y="57"/>
                  </a:cubicBezTo>
                  <a:cubicBezTo>
                    <a:pt x="197" y="57"/>
                    <a:pt x="197" y="57"/>
                    <a:pt x="196" y="57"/>
                  </a:cubicBezTo>
                  <a:cubicBezTo>
                    <a:pt x="171" y="80"/>
                    <a:pt x="171" y="80"/>
                    <a:pt x="171" y="80"/>
                  </a:cubicBezTo>
                  <a:cubicBezTo>
                    <a:pt x="171" y="80"/>
                    <a:pt x="171" y="80"/>
                    <a:pt x="171" y="80"/>
                  </a:cubicBezTo>
                  <a:cubicBezTo>
                    <a:pt x="171" y="80"/>
                    <a:pt x="171" y="80"/>
                    <a:pt x="171" y="80"/>
                  </a:cubicBezTo>
                  <a:cubicBezTo>
                    <a:pt x="165" y="85"/>
                    <a:pt x="157" y="85"/>
                    <a:pt x="152" y="79"/>
                  </a:cubicBezTo>
                  <a:cubicBezTo>
                    <a:pt x="147" y="74"/>
                    <a:pt x="147" y="65"/>
                    <a:pt x="153" y="60"/>
                  </a:cubicBezTo>
                  <a:cubicBezTo>
                    <a:pt x="153" y="60"/>
                    <a:pt x="153" y="60"/>
                    <a:pt x="153" y="60"/>
                  </a:cubicBezTo>
                  <a:cubicBezTo>
                    <a:pt x="153" y="60"/>
                    <a:pt x="153" y="60"/>
                    <a:pt x="153" y="60"/>
                  </a:cubicBezTo>
                  <a:lnTo>
                    <a:pt x="166" y="49"/>
                  </a:lnTo>
                  <a:close/>
                  <a:moveTo>
                    <a:pt x="129" y="146"/>
                  </a:moveTo>
                  <a:cubicBezTo>
                    <a:pt x="129" y="146"/>
                    <a:pt x="129" y="146"/>
                    <a:pt x="129" y="146"/>
                  </a:cubicBezTo>
                  <a:cubicBezTo>
                    <a:pt x="129" y="146"/>
                    <a:pt x="129" y="147"/>
                    <a:pt x="129" y="147"/>
                  </a:cubicBezTo>
                  <a:cubicBezTo>
                    <a:pt x="128" y="151"/>
                    <a:pt x="128" y="151"/>
                    <a:pt x="128" y="151"/>
                  </a:cubicBezTo>
                  <a:cubicBezTo>
                    <a:pt x="127" y="155"/>
                    <a:pt x="127" y="155"/>
                    <a:pt x="127" y="155"/>
                  </a:cubicBezTo>
                  <a:cubicBezTo>
                    <a:pt x="127" y="155"/>
                    <a:pt x="127" y="155"/>
                    <a:pt x="127" y="155"/>
                  </a:cubicBezTo>
                  <a:cubicBezTo>
                    <a:pt x="127" y="155"/>
                    <a:pt x="127" y="156"/>
                    <a:pt x="127" y="156"/>
                  </a:cubicBezTo>
                  <a:cubicBezTo>
                    <a:pt x="126" y="157"/>
                    <a:pt x="126" y="158"/>
                    <a:pt x="125" y="159"/>
                  </a:cubicBezTo>
                  <a:cubicBezTo>
                    <a:pt x="122" y="163"/>
                    <a:pt x="117" y="165"/>
                    <a:pt x="112" y="164"/>
                  </a:cubicBezTo>
                  <a:cubicBezTo>
                    <a:pt x="108" y="162"/>
                    <a:pt x="105" y="159"/>
                    <a:pt x="104" y="155"/>
                  </a:cubicBezTo>
                  <a:cubicBezTo>
                    <a:pt x="103" y="153"/>
                    <a:pt x="103" y="151"/>
                    <a:pt x="104" y="149"/>
                  </a:cubicBezTo>
                  <a:cubicBezTo>
                    <a:pt x="104" y="149"/>
                    <a:pt x="104" y="149"/>
                    <a:pt x="104" y="149"/>
                  </a:cubicBezTo>
                  <a:cubicBezTo>
                    <a:pt x="104" y="149"/>
                    <a:pt x="104" y="148"/>
                    <a:pt x="104" y="148"/>
                  </a:cubicBezTo>
                  <a:cubicBezTo>
                    <a:pt x="104" y="147"/>
                    <a:pt x="104" y="147"/>
                    <a:pt x="104" y="147"/>
                  </a:cubicBezTo>
                  <a:cubicBezTo>
                    <a:pt x="106" y="140"/>
                    <a:pt x="106" y="140"/>
                    <a:pt x="106" y="140"/>
                  </a:cubicBezTo>
                  <a:cubicBezTo>
                    <a:pt x="106" y="140"/>
                    <a:pt x="106" y="140"/>
                    <a:pt x="106" y="140"/>
                  </a:cubicBezTo>
                  <a:cubicBezTo>
                    <a:pt x="106" y="140"/>
                    <a:pt x="106" y="140"/>
                    <a:pt x="106" y="139"/>
                  </a:cubicBezTo>
                  <a:cubicBezTo>
                    <a:pt x="108" y="133"/>
                    <a:pt x="115" y="130"/>
                    <a:pt x="121" y="131"/>
                  </a:cubicBezTo>
                  <a:cubicBezTo>
                    <a:pt x="124" y="132"/>
                    <a:pt x="127" y="134"/>
                    <a:pt x="128" y="137"/>
                  </a:cubicBezTo>
                  <a:cubicBezTo>
                    <a:pt x="130" y="140"/>
                    <a:pt x="130" y="143"/>
                    <a:pt x="129" y="146"/>
                  </a:cubicBezTo>
                  <a:close/>
                  <a:moveTo>
                    <a:pt x="155" y="172"/>
                  </a:moveTo>
                  <a:cubicBezTo>
                    <a:pt x="154" y="175"/>
                    <a:pt x="154" y="175"/>
                    <a:pt x="154" y="175"/>
                  </a:cubicBezTo>
                  <a:cubicBezTo>
                    <a:pt x="154" y="176"/>
                    <a:pt x="154" y="176"/>
                    <a:pt x="154" y="176"/>
                  </a:cubicBezTo>
                  <a:cubicBezTo>
                    <a:pt x="154" y="176"/>
                    <a:pt x="154" y="176"/>
                    <a:pt x="154" y="176"/>
                  </a:cubicBezTo>
                  <a:cubicBezTo>
                    <a:pt x="152" y="182"/>
                    <a:pt x="146" y="186"/>
                    <a:pt x="139" y="184"/>
                  </a:cubicBezTo>
                  <a:cubicBezTo>
                    <a:pt x="136" y="183"/>
                    <a:pt x="134" y="181"/>
                    <a:pt x="132" y="179"/>
                  </a:cubicBezTo>
                  <a:cubicBezTo>
                    <a:pt x="131" y="176"/>
                    <a:pt x="130" y="173"/>
                    <a:pt x="131" y="170"/>
                  </a:cubicBezTo>
                  <a:cubicBezTo>
                    <a:pt x="131" y="170"/>
                    <a:pt x="131" y="169"/>
                    <a:pt x="131" y="169"/>
                  </a:cubicBezTo>
                  <a:cubicBezTo>
                    <a:pt x="131" y="169"/>
                    <a:pt x="131" y="169"/>
                    <a:pt x="131" y="169"/>
                  </a:cubicBezTo>
                  <a:cubicBezTo>
                    <a:pt x="134" y="160"/>
                    <a:pt x="134" y="160"/>
                    <a:pt x="134" y="160"/>
                  </a:cubicBezTo>
                  <a:cubicBezTo>
                    <a:pt x="136" y="153"/>
                    <a:pt x="136" y="153"/>
                    <a:pt x="136" y="153"/>
                  </a:cubicBezTo>
                  <a:cubicBezTo>
                    <a:pt x="138" y="147"/>
                    <a:pt x="138" y="147"/>
                    <a:pt x="138" y="147"/>
                  </a:cubicBezTo>
                  <a:cubicBezTo>
                    <a:pt x="138" y="147"/>
                    <a:pt x="138" y="146"/>
                    <a:pt x="138" y="146"/>
                  </a:cubicBezTo>
                  <a:cubicBezTo>
                    <a:pt x="138" y="146"/>
                    <a:pt x="138" y="146"/>
                    <a:pt x="138" y="146"/>
                  </a:cubicBezTo>
                  <a:cubicBezTo>
                    <a:pt x="140" y="140"/>
                    <a:pt x="147" y="136"/>
                    <a:pt x="153" y="138"/>
                  </a:cubicBezTo>
                  <a:cubicBezTo>
                    <a:pt x="156" y="139"/>
                    <a:pt x="158" y="141"/>
                    <a:pt x="160" y="144"/>
                  </a:cubicBezTo>
                  <a:cubicBezTo>
                    <a:pt x="161" y="146"/>
                    <a:pt x="162" y="149"/>
                    <a:pt x="161" y="152"/>
                  </a:cubicBezTo>
                  <a:cubicBezTo>
                    <a:pt x="161" y="153"/>
                    <a:pt x="161" y="153"/>
                    <a:pt x="161" y="153"/>
                  </a:cubicBezTo>
                  <a:cubicBezTo>
                    <a:pt x="161" y="153"/>
                    <a:pt x="161" y="153"/>
                    <a:pt x="161" y="153"/>
                  </a:cubicBezTo>
                  <a:cubicBezTo>
                    <a:pt x="158" y="164"/>
                    <a:pt x="158" y="164"/>
                    <a:pt x="158" y="164"/>
                  </a:cubicBezTo>
                  <a:lnTo>
                    <a:pt x="155" y="172"/>
                  </a:lnTo>
                  <a:close/>
                  <a:moveTo>
                    <a:pt x="187" y="181"/>
                  </a:moveTo>
                  <a:cubicBezTo>
                    <a:pt x="185" y="189"/>
                    <a:pt x="185" y="189"/>
                    <a:pt x="185" y="189"/>
                  </a:cubicBezTo>
                  <a:cubicBezTo>
                    <a:pt x="183" y="193"/>
                    <a:pt x="183" y="193"/>
                    <a:pt x="183" y="193"/>
                  </a:cubicBezTo>
                  <a:cubicBezTo>
                    <a:pt x="183" y="193"/>
                    <a:pt x="183" y="193"/>
                    <a:pt x="183" y="193"/>
                  </a:cubicBezTo>
                  <a:cubicBezTo>
                    <a:pt x="183" y="193"/>
                    <a:pt x="183" y="194"/>
                    <a:pt x="183" y="194"/>
                  </a:cubicBezTo>
                  <a:cubicBezTo>
                    <a:pt x="181" y="200"/>
                    <a:pt x="175" y="203"/>
                    <a:pt x="168" y="202"/>
                  </a:cubicBezTo>
                  <a:cubicBezTo>
                    <a:pt x="165" y="201"/>
                    <a:pt x="163" y="199"/>
                    <a:pt x="161" y="196"/>
                  </a:cubicBezTo>
                  <a:cubicBezTo>
                    <a:pt x="160" y="193"/>
                    <a:pt x="159" y="190"/>
                    <a:pt x="160" y="187"/>
                  </a:cubicBezTo>
                  <a:cubicBezTo>
                    <a:pt x="160" y="187"/>
                    <a:pt x="160" y="187"/>
                    <a:pt x="160" y="187"/>
                  </a:cubicBezTo>
                  <a:cubicBezTo>
                    <a:pt x="160" y="186"/>
                    <a:pt x="160" y="186"/>
                    <a:pt x="160" y="186"/>
                  </a:cubicBezTo>
                  <a:cubicBezTo>
                    <a:pt x="163" y="176"/>
                    <a:pt x="163" y="176"/>
                    <a:pt x="163" y="176"/>
                  </a:cubicBezTo>
                  <a:cubicBezTo>
                    <a:pt x="166" y="168"/>
                    <a:pt x="166" y="168"/>
                    <a:pt x="166" y="168"/>
                  </a:cubicBezTo>
                  <a:cubicBezTo>
                    <a:pt x="170" y="153"/>
                    <a:pt x="170" y="153"/>
                    <a:pt x="170" y="153"/>
                  </a:cubicBezTo>
                  <a:cubicBezTo>
                    <a:pt x="170" y="153"/>
                    <a:pt x="170" y="153"/>
                    <a:pt x="170" y="153"/>
                  </a:cubicBezTo>
                  <a:cubicBezTo>
                    <a:pt x="170" y="153"/>
                    <a:pt x="170" y="153"/>
                    <a:pt x="170" y="153"/>
                  </a:cubicBezTo>
                  <a:cubicBezTo>
                    <a:pt x="172" y="146"/>
                    <a:pt x="179" y="143"/>
                    <a:pt x="185" y="145"/>
                  </a:cubicBezTo>
                  <a:cubicBezTo>
                    <a:pt x="191" y="146"/>
                    <a:pt x="195" y="153"/>
                    <a:pt x="193" y="159"/>
                  </a:cubicBezTo>
                  <a:cubicBezTo>
                    <a:pt x="193" y="159"/>
                    <a:pt x="193" y="159"/>
                    <a:pt x="193" y="159"/>
                  </a:cubicBezTo>
                  <a:cubicBezTo>
                    <a:pt x="193" y="160"/>
                    <a:pt x="193" y="160"/>
                    <a:pt x="193" y="160"/>
                  </a:cubicBezTo>
                  <a:lnTo>
                    <a:pt x="187" y="181"/>
                  </a:lnTo>
                  <a:close/>
                  <a:moveTo>
                    <a:pt x="221" y="176"/>
                  </a:moveTo>
                  <a:cubicBezTo>
                    <a:pt x="221" y="176"/>
                    <a:pt x="221" y="177"/>
                    <a:pt x="221" y="177"/>
                  </a:cubicBezTo>
                  <a:cubicBezTo>
                    <a:pt x="221" y="177"/>
                    <a:pt x="221" y="177"/>
                    <a:pt x="221" y="177"/>
                  </a:cubicBezTo>
                  <a:cubicBezTo>
                    <a:pt x="215" y="198"/>
                    <a:pt x="215" y="198"/>
                    <a:pt x="215" y="198"/>
                  </a:cubicBezTo>
                  <a:cubicBezTo>
                    <a:pt x="214" y="203"/>
                    <a:pt x="214" y="203"/>
                    <a:pt x="214" y="203"/>
                  </a:cubicBezTo>
                  <a:cubicBezTo>
                    <a:pt x="214" y="203"/>
                    <a:pt x="214" y="203"/>
                    <a:pt x="214" y="203"/>
                  </a:cubicBezTo>
                  <a:cubicBezTo>
                    <a:pt x="214" y="203"/>
                    <a:pt x="214" y="203"/>
                    <a:pt x="214" y="204"/>
                  </a:cubicBezTo>
                  <a:cubicBezTo>
                    <a:pt x="213" y="204"/>
                    <a:pt x="213" y="205"/>
                    <a:pt x="213" y="205"/>
                  </a:cubicBezTo>
                  <a:cubicBezTo>
                    <a:pt x="210" y="210"/>
                    <a:pt x="204" y="213"/>
                    <a:pt x="199" y="212"/>
                  </a:cubicBezTo>
                  <a:cubicBezTo>
                    <a:pt x="193" y="210"/>
                    <a:pt x="189" y="203"/>
                    <a:pt x="191" y="197"/>
                  </a:cubicBezTo>
                  <a:cubicBezTo>
                    <a:pt x="191" y="197"/>
                    <a:pt x="191" y="197"/>
                    <a:pt x="191" y="197"/>
                  </a:cubicBezTo>
                  <a:cubicBezTo>
                    <a:pt x="191" y="196"/>
                    <a:pt x="191" y="196"/>
                    <a:pt x="191" y="196"/>
                  </a:cubicBezTo>
                  <a:cubicBezTo>
                    <a:pt x="192" y="193"/>
                    <a:pt x="192" y="193"/>
                    <a:pt x="192" y="193"/>
                  </a:cubicBezTo>
                  <a:cubicBezTo>
                    <a:pt x="194" y="185"/>
                    <a:pt x="194" y="185"/>
                    <a:pt x="194" y="185"/>
                  </a:cubicBezTo>
                  <a:cubicBezTo>
                    <a:pt x="198" y="170"/>
                    <a:pt x="198" y="170"/>
                    <a:pt x="198" y="170"/>
                  </a:cubicBezTo>
                  <a:cubicBezTo>
                    <a:pt x="198" y="170"/>
                    <a:pt x="198" y="170"/>
                    <a:pt x="198" y="170"/>
                  </a:cubicBezTo>
                  <a:cubicBezTo>
                    <a:pt x="198" y="170"/>
                    <a:pt x="198" y="170"/>
                    <a:pt x="198" y="170"/>
                  </a:cubicBezTo>
                  <a:cubicBezTo>
                    <a:pt x="200" y="164"/>
                    <a:pt x="207" y="160"/>
                    <a:pt x="213" y="162"/>
                  </a:cubicBezTo>
                  <a:cubicBezTo>
                    <a:pt x="216" y="163"/>
                    <a:pt x="219" y="165"/>
                    <a:pt x="220" y="167"/>
                  </a:cubicBezTo>
                  <a:cubicBezTo>
                    <a:pt x="222" y="170"/>
                    <a:pt x="222" y="173"/>
                    <a:pt x="221" y="176"/>
                  </a:cubicBezTo>
                  <a:close/>
                  <a:moveTo>
                    <a:pt x="261" y="212"/>
                  </a:moveTo>
                  <a:cubicBezTo>
                    <a:pt x="258" y="217"/>
                    <a:pt x="251" y="219"/>
                    <a:pt x="246" y="216"/>
                  </a:cubicBezTo>
                  <a:cubicBezTo>
                    <a:pt x="246" y="216"/>
                    <a:pt x="246" y="216"/>
                    <a:pt x="246" y="216"/>
                  </a:cubicBezTo>
                  <a:cubicBezTo>
                    <a:pt x="246" y="215"/>
                    <a:pt x="245" y="215"/>
                    <a:pt x="245" y="215"/>
                  </a:cubicBezTo>
                  <a:cubicBezTo>
                    <a:pt x="222" y="202"/>
                    <a:pt x="222" y="202"/>
                    <a:pt x="222" y="202"/>
                  </a:cubicBezTo>
                  <a:cubicBezTo>
                    <a:pt x="229" y="180"/>
                    <a:pt x="229" y="180"/>
                    <a:pt x="229" y="180"/>
                  </a:cubicBezTo>
                  <a:cubicBezTo>
                    <a:pt x="257" y="196"/>
                    <a:pt x="257" y="196"/>
                    <a:pt x="257" y="196"/>
                  </a:cubicBezTo>
                  <a:cubicBezTo>
                    <a:pt x="257" y="196"/>
                    <a:pt x="257" y="196"/>
                    <a:pt x="257" y="196"/>
                  </a:cubicBezTo>
                  <a:cubicBezTo>
                    <a:pt x="257" y="196"/>
                    <a:pt x="257" y="196"/>
                    <a:pt x="257" y="196"/>
                  </a:cubicBezTo>
                  <a:cubicBezTo>
                    <a:pt x="262" y="200"/>
                    <a:pt x="264" y="206"/>
                    <a:pt x="261" y="212"/>
                  </a:cubicBezTo>
                  <a:close/>
                  <a:moveTo>
                    <a:pt x="347" y="152"/>
                  </a:moveTo>
                  <a:cubicBezTo>
                    <a:pt x="345" y="155"/>
                    <a:pt x="341" y="157"/>
                    <a:pt x="337" y="157"/>
                  </a:cubicBezTo>
                  <a:cubicBezTo>
                    <a:pt x="335" y="157"/>
                    <a:pt x="333" y="157"/>
                    <a:pt x="332" y="156"/>
                  </a:cubicBezTo>
                  <a:cubicBezTo>
                    <a:pt x="331" y="156"/>
                    <a:pt x="331" y="156"/>
                    <a:pt x="331" y="156"/>
                  </a:cubicBezTo>
                  <a:cubicBezTo>
                    <a:pt x="331" y="156"/>
                    <a:pt x="331" y="155"/>
                    <a:pt x="331" y="155"/>
                  </a:cubicBezTo>
                  <a:cubicBezTo>
                    <a:pt x="256" y="111"/>
                    <a:pt x="256" y="111"/>
                    <a:pt x="256" y="111"/>
                  </a:cubicBezTo>
                  <a:cubicBezTo>
                    <a:pt x="255" y="111"/>
                    <a:pt x="254" y="111"/>
                    <a:pt x="253" y="111"/>
                  </a:cubicBezTo>
                  <a:cubicBezTo>
                    <a:pt x="252" y="111"/>
                    <a:pt x="251" y="112"/>
                    <a:pt x="250" y="113"/>
                  </a:cubicBezTo>
                  <a:cubicBezTo>
                    <a:pt x="250" y="114"/>
                    <a:pt x="250" y="114"/>
                    <a:pt x="250" y="114"/>
                  </a:cubicBezTo>
                  <a:cubicBezTo>
                    <a:pt x="249" y="116"/>
                    <a:pt x="250" y="118"/>
                    <a:pt x="252" y="119"/>
                  </a:cubicBezTo>
                  <a:cubicBezTo>
                    <a:pt x="316" y="157"/>
                    <a:pt x="316" y="157"/>
                    <a:pt x="316" y="157"/>
                  </a:cubicBezTo>
                  <a:cubicBezTo>
                    <a:pt x="316" y="157"/>
                    <a:pt x="317" y="157"/>
                    <a:pt x="317" y="157"/>
                  </a:cubicBezTo>
                  <a:cubicBezTo>
                    <a:pt x="317" y="158"/>
                    <a:pt x="317" y="158"/>
                    <a:pt x="317" y="158"/>
                  </a:cubicBezTo>
                  <a:cubicBezTo>
                    <a:pt x="320" y="159"/>
                    <a:pt x="321" y="162"/>
                    <a:pt x="322" y="164"/>
                  </a:cubicBezTo>
                  <a:cubicBezTo>
                    <a:pt x="323" y="167"/>
                    <a:pt x="322" y="170"/>
                    <a:pt x="321" y="173"/>
                  </a:cubicBezTo>
                  <a:cubicBezTo>
                    <a:pt x="318" y="178"/>
                    <a:pt x="311" y="180"/>
                    <a:pt x="306" y="177"/>
                  </a:cubicBezTo>
                  <a:cubicBezTo>
                    <a:pt x="306" y="177"/>
                    <a:pt x="306" y="177"/>
                    <a:pt x="305" y="177"/>
                  </a:cubicBezTo>
                  <a:cubicBezTo>
                    <a:pt x="305" y="177"/>
                    <a:pt x="305" y="176"/>
                    <a:pt x="305" y="176"/>
                  </a:cubicBezTo>
                  <a:cubicBezTo>
                    <a:pt x="244" y="140"/>
                    <a:pt x="244" y="140"/>
                    <a:pt x="244" y="140"/>
                  </a:cubicBezTo>
                  <a:cubicBezTo>
                    <a:pt x="243" y="140"/>
                    <a:pt x="242" y="140"/>
                    <a:pt x="241" y="140"/>
                  </a:cubicBezTo>
                  <a:cubicBezTo>
                    <a:pt x="240" y="140"/>
                    <a:pt x="239" y="141"/>
                    <a:pt x="238" y="142"/>
                  </a:cubicBezTo>
                  <a:cubicBezTo>
                    <a:pt x="238" y="144"/>
                    <a:pt x="238" y="144"/>
                    <a:pt x="238" y="144"/>
                  </a:cubicBezTo>
                  <a:cubicBezTo>
                    <a:pt x="237" y="146"/>
                    <a:pt x="238" y="148"/>
                    <a:pt x="239" y="149"/>
                  </a:cubicBezTo>
                  <a:cubicBezTo>
                    <a:pt x="287" y="177"/>
                    <a:pt x="287" y="177"/>
                    <a:pt x="287" y="177"/>
                  </a:cubicBezTo>
                  <a:cubicBezTo>
                    <a:pt x="287" y="177"/>
                    <a:pt x="288" y="177"/>
                    <a:pt x="288" y="177"/>
                  </a:cubicBezTo>
                  <a:cubicBezTo>
                    <a:pt x="288" y="178"/>
                    <a:pt x="288" y="178"/>
                    <a:pt x="288" y="178"/>
                  </a:cubicBezTo>
                  <a:cubicBezTo>
                    <a:pt x="293" y="181"/>
                    <a:pt x="295" y="187"/>
                    <a:pt x="292" y="193"/>
                  </a:cubicBezTo>
                  <a:cubicBezTo>
                    <a:pt x="289" y="198"/>
                    <a:pt x="282" y="200"/>
                    <a:pt x="277" y="197"/>
                  </a:cubicBezTo>
                  <a:cubicBezTo>
                    <a:pt x="276" y="197"/>
                    <a:pt x="276" y="197"/>
                    <a:pt x="276" y="197"/>
                  </a:cubicBezTo>
                  <a:cubicBezTo>
                    <a:pt x="276" y="196"/>
                    <a:pt x="276" y="196"/>
                    <a:pt x="276" y="196"/>
                  </a:cubicBezTo>
                  <a:cubicBezTo>
                    <a:pt x="231" y="170"/>
                    <a:pt x="231" y="170"/>
                    <a:pt x="231" y="170"/>
                  </a:cubicBezTo>
                  <a:cubicBezTo>
                    <a:pt x="231" y="170"/>
                    <a:pt x="230" y="170"/>
                    <a:pt x="229" y="170"/>
                  </a:cubicBezTo>
                  <a:cubicBezTo>
                    <a:pt x="229" y="168"/>
                    <a:pt x="228" y="165"/>
                    <a:pt x="227" y="163"/>
                  </a:cubicBezTo>
                  <a:cubicBezTo>
                    <a:pt x="225" y="159"/>
                    <a:pt x="221" y="155"/>
                    <a:pt x="215" y="154"/>
                  </a:cubicBezTo>
                  <a:cubicBezTo>
                    <a:pt x="211" y="153"/>
                    <a:pt x="206" y="153"/>
                    <a:pt x="201" y="155"/>
                  </a:cubicBezTo>
                  <a:cubicBezTo>
                    <a:pt x="201" y="147"/>
                    <a:pt x="195" y="139"/>
                    <a:pt x="187" y="137"/>
                  </a:cubicBezTo>
                  <a:cubicBezTo>
                    <a:pt x="180" y="135"/>
                    <a:pt x="173" y="137"/>
                    <a:pt x="168" y="142"/>
                  </a:cubicBezTo>
                  <a:cubicBezTo>
                    <a:pt x="168" y="141"/>
                    <a:pt x="167" y="140"/>
                    <a:pt x="167" y="140"/>
                  </a:cubicBezTo>
                  <a:cubicBezTo>
                    <a:pt x="164" y="135"/>
                    <a:pt x="160" y="132"/>
                    <a:pt x="155" y="130"/>
                  </a:cubicBezTo>
                  <a:cubicBezTo>
                    <a:pt x="148" y="128"/>
                    <a:pt x="141" y="130"/>
                    <a:pt x="136" y="135"/>
                  </a:cubicBezTo>
                  <a:cubicBezTo>
                    <a:pt x="136" y="134"/>
                    <a:pt x="136" y="134"/>
                    <a:pt x="135" y="133"/>
                  </a:cubicBezTo>
                  <a:cubicBezTo>
                    <a:pt x="133" y="129"/>
                    <a:pt x="129" y="125"/>
                    <a:pt x="123" y="124"/>
                  </a:cubicBezTo>
                  <a:cubicBezTo>
                    <a:pt x="122" y="123"/>
                    <a:pt x="120" y="123"/>
                    <a:pt x="118" y="123"/>
                  </a:cubicBezTo>
                  <a:cubicBezTo>
                    <a:pt x="109" y="123"/>
                    <a:pt x="101" y="129"/>
                    <a:pt x="99" y="137"/>
                  </a:cubicBezTo>
                  <a:cubicBezTo>
                    <a:pt x="99" y="137"/>
                    <a:pt x="99" y="137"/>
                    <a:pt x="99" y="137"/>
                  </a:cubicBezTo>
                  <a:cubicBezTo>
                    <a:pt x="99" y="138"/>
                    <a:pt x="99" y="138"/>
                    <a:pt x="99" y="138"/>
                  </a:cubicBezTo>
                  <a:cubicBezTo>
                    <a:pt x="98" y="140"/>
                    <a:pt x="98" y="140"/>
                    <a:pt x="98" y="140"/>
                  </a:cubicBezTo>
                  <a:cubicBezTo>
                    <a:pt x="95" y="136"/>
                    <a:pt x="95" y="136"/>
                    <a:pt x="95" y="136"/>
                  </a:cubicBezTo>
                  <a:cubicBezTo>
                    <a:pt x="125" y="60"/>
                    <a:pt x="125" y="60"/>
                    <a:pt x="125" y="60"/>
                  </a:cubicBezTo>
                  <a:cubicBezTo>
                    <a:pt x="154" y="49"/>
                    <a:pt x="154" y="49"/>
                    <a:pt x="154" y="49"/>
                  </a:cubicBezTo>
                  <a:cubicBezTo>
                    <a:pt x="148" y="54"/>
                    <a:pt x="148" y="54"/>
                    <a:pt x="148" y="54"/>
                  </a:cubicBezTo>
                  <a:cubicBezTo>
                    <a:pt x="148" y="54"/>
                    <a:pt x="147" y="54"/>
                    <a:pt x="147" y="54"/>
                  </a:cubicBezTo>
                  <a:cubicBezTo>
                    <a:pt x="147" y="54"/>
                    <a:pt x="147" y="54"/>
                    <a:pt x="147" y="54"/>
                  </a:cubicBezTo>
                  <a:cubicBezTo>
                    <a:pt x="139" y="62"/>
                    <a:pt x="138" y="76"/>
                    <a:pt x="146" y="85"/>
                  </a:cubicBezTo>
                  <a:cubicBezTo>
                    <a:pt x="150" y="89"/>
                    <a:pt x="156" y="92"/>
                    <a:pt x="162" y="92"/>
                  </a:cubicBezTo>
                  <a:cubicBezTo>
                    <a:pt x="167" y="92"/>
                    <a:pt x="172" y="90"/>
                    <a:pt x="176" y="86"/>
                  </a:cubicBezTo>
                  <a:cubicBezTo>
                    <a:pt x="176" y="86"/>
                    <a:pt x="176" y="86"/>
                    <a:pt x="176" y="86"/>
                  </a:cubicBezTo>
                  <a:cubicBezTo>
                    <a:pt x="176" y="86"/>
                    <a:pt x="176" y="86"/>
                    <a:pt x="176" y="86"/>
                  </a:cubicBezTo>
                  <a:cubicBezTo>
                    <a:pt x="200" y="64"/>
                    <a:pt x="200" y="64"/>
                    <a:pt x="200" y="64"/>
                  </a:cubicBezTo>
                  <a:cubicBezTo>
                    <a:pt x="220" y="65"/>
                    <a:pt x="220" y="65"/>
                    <a:pt x="220" y="65"/>
                  </a:cubicBezTo>
                  <a:cubicBezTo>
                    <a:pt x="266" y="92"/>
                    <a:pt x="266" y="92"/>
                    <a:pt x="266" y="92"/>
                  </a:cubicBezTo>
                  <a:cubicBezTo>
                    <a:pt x="342" y="136"/>
                    <a:pt x="342" y="136"/>
                    <a:pt x="342" y="136"/>
                  </a:cubicBezTo>
                  <a:cubicBezTo>
                    <a:pt x="342" y="136"/>
                    <a:pt x="342" y="136"/>
                    <a:pt x="343" y="136"/>
                  </a:cubicBezTo>
                  <a:cubicBezTo>
                    <a:pt x="343" y="137"/>
                    <a:pt x="343" y="137"/>
                    <a:pt x="343" y="137"/>
                  </a:cubicBezTo>
                  <a:cubicBezTo>
                    <a:pt x="348" y="140"/>
                    <a:pt x="350" y="147"/>
                    <a:pt x="347" y="152"/>
                  </a:cubicBezTo>
                  <a:close/>
                  <a:moveTo>
                    <a:pt x="375" y="142"/>
                  </a:moveTo>
                  <a:cubicBezTo>
                    <a:pt x="368" y="142"/>
                    <a:pt x="362" y="136"/>
                    <a:pt x="362" y="129"/>
                  </a:cubicBezTo>
                  <a:cubicBezTo>
                    <a:pt x="362" y="121"/>
                    <a:pt x="368" y="115"/>
                    <a:pt x="375" y="115"/>
                  </a:cubicBezTo>
                  <a:cubicBezTo>
                    <a:pt x="382" y="115"/>
                    <a:pt x="388" y="121"/>
                    <a:pt x="388" y="129"/>
                  </a:cubicBezTo>
                  <a:cubicBezTo>
                    <a:pt x="388" y="136"/>
                    <a:pt x="382" y="142"/>
                    <a:pt x="375" y="1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29" name="Icon"/>
            <p:cNvSpPr>
              <a:spLocks noChangeAspect="1" noEditPoints="1"/>
            </p:cNvSpPr>
            <p:nvPr/>
          </p:nvSpPr>
          <p:spPr bwMode="auto">
            <a:xfrm>
              <a:off x="17267464" y="6489479"/>
              <a:ext cx="438535" cy="368203"/>
            </a:xfrm>
            <a:custGeom>
              <a:avLst/>
              <a:gdLst>
                <a:gd name="T0" fmla="*/ 301 w 311"/>
                <a:gd name="T1" fmla="*/ 176 h 261"/>
                <a:gd name="T2" fmla="*/ 262 w 311"/>
                <a:gd name="T3" fmla="*/ 82 h 261"/>
                <a:gd name="T4" fmla="*/ 287 w 311"/>
                <a:gd name="T5" fmla="*/ 68 h 261"/>
                <a:gd name="T6" fmla="*/ 287 w 311"/>
                <a:gd name="T7" fmla="*/ 60 h 261"/>
                <a:gd name="T8" fmla="*/ 279 w 311"/>
                <a:gd name="T9" fmla="*/ 60 h 261"/>
                <a:gd name="T10" fmla="*/ 237 w 311"/>
                <a:gd name="T11" fmla="*/ 60 h 261"/>
                <a:gd name="T12" fmla="*/ 235 w 311"/>
                <a:gd name="T13" fmla="*/ 58 h 261"/>
                <a:gd name="T14" fmla="*/ 161 w 311"/>
                <a:gd name="T15" fmla="*/ 25 h 261"/>
                <a:gd name="T16" fmla="*/ 169 w 311"/>
                <a:gd name="T17" fmla="*/ 13 h 261"/>
                <a:gd name="T18" fmla="*/ 155 w 311"/>
                <a:gd name="T19" fmla="*/ 0 h 261"/>
                <a:gd name="T20" fmla="*/ 142 w 311"/>
                <a:gd name="T21" fmla="*/ 13 h 261"/>
                <a:gd name="T22" fmla="*/ 149 w 311"/>
                <a:gd name="T23" fmla="*/ 25 h 261"/>
                <a:gd name="T24" fmla="*/ 76 w 311"/>
                <a:gd name="T25" fmla="*/ 58 h 261"/>
                <a:gd name="T26" fmla="*/ 74 w 311"/>
                <a:gd name="T27" fmla="*/ 60 h 261"/>
                <a:gd name="T28" fmla="*/ 32 w 311"/>
                <a:gd name="T29" fmla="*/ 60 h 261"/>
                <a:gd name="T30" fmla="*/ 24 w 311"/>
                <a:gd name="T31" fmla="*/ 60 h 261"/>
                <a:gd name="T32" fmla="*/ 24 w 311"/>
                <a:gd name="T33" fmla="*/ 68 h 261"/>
                <a:gd name="T34" fmla="*/ 49 w 311"/>
                <a:gd name="T35" fmla="*/ 82 h 261"/>
                <a:gd name="T36" fmla="*/ 10 w 311"/>
                <a:gd name="T37" fmla="*/ 176 h 261"/>
                <a:gd name="T38" fmla="*/ 0 w 311"/>
                <a:gd name="T39" fmla="*/ 176 h 261"/>
                <a:gd name="T40" fmla="*/ 52 w 311"/>
                <a:gd name="T41" fmla="*/ 208 h 261"/>
                <a:gd name="T42" fmla="*/ 104 w 311"/>
                <a:gd name="T43" fmla="*/ 176 h 261"/>
                <a:gd name="T44" fmla="*/ 93 w 311"/>
                <a:gd name="T45" fmla="*/ 176 h 261"/>
                <a:gd name="T46" fmla="*/ 55 w 311"/>
                <a:gd name="T47" fmla="*/ 82 h 261"/>
                <a:gd name="T48" fmla="*/ 81 w 311"/>
                <a:gd name="T49" fmla="*/ 68 h 261"/>
                <a:gd name="T50" fmla="*/ 84 w 311"/>
                <a:gd name="T51" fmla="*/ 65 h 261"/>
                <a:gd name="T52" fmla="*/ 146 w 311"/>
                <a:gd name="T53" fmla="*/ 36 h 261"/>
                <a:gd name="T54" fmla="*/ 146 w 311"/>
                <a:gd name="T55" fmla="*/ 225 h 261"/>
                <a:gd name="T56" fmla="*/ 122 w 311"/>
                <a:gd name="T57" fmla="*/ 225 h 261"/>
                <a:gd name="T58" fmla="*/ 122 w 311"/>
                <a:gd name="T59" fmla="*/ 233 h 261"/>
                <a:gd name="T60" fmla="*/ 101 w 311"/>
                <a:gd name="T61" fmla="*/ 233 h 261"/>
                <a:gd name="T62" fmla="*/ 101 w 311"/>
                <a:gd name="T63" fmla="*/ 245 h 261"/>
                <a:gd name="T64" fmla="*/ 78 w 311"/>
                <a:gd name="T65" fmla="*/ 245 h 261"/>
                <a:gd name="T66" fmla="*/ 78 w 311"/>
                <a:gd name="T67" fmla="*/ 261 h 261"/>
                <a:gd name="T68" fmla="*/ 233 w 311"/>
                <a:gd name="T69" fmla="*/ 261 h 261"/>
                <a:gd name="T70" fmla="*/ 233 w 311"/>
                <a:gd name="T71" fmla="*/ 245 h 261"/>
                <a:gd name="T72" fmla="*/ 210 w 311"/>
                <a:gd name="T73" fmla="*/ 245 h 261"/>
                <a:gd name="T74" fmla="*/ 210 w 311"/>
                <a:gd name="T75" fmla="*/ 233 h 261"/>
                <a:gd name="T76" fmla="*/ 189 w 311"/>
                <a:gd name="T77" fmla="*/ 233 h 261"/>
                <a:gd name="T78" fmla="*/ 189 w 311"/>
                <a:gd name="T79" fmla="*/ 225 h 261"/>
                <a:gd name="T80" fmla="*/ 165 w 311"/>
                <a:gd name="T81" fmla="*/ 225 h 261"/>
                <a:gd name="T82" fmla="*/ 165 w 311"/>
                <a:gd name="T83" fmla="*/ 36 h 261"/>
                <a:gd name="T84" fmla="*/ 227 w 311"/>
                <a:gd name="T85" fmla="*/ 65 h 261"/>
                <a:gd name="T86" fmla="*/ 229 w 311"/>
                <a:gd name="T87" fmla="*/ 68 h 261"/>
                <a:gd name="T88" fmla="*/ 256 w 311"/>
                <a:gd name="T89" fmla="*/ 82 h 261"/>
                <a:gd name="T90" fmla="*/ 217 w 311"/>
                <a:gd name="T91" fmla="*/ 176 h 261"/>
                <a:gd name="T92" fmla="*/ 207 w 311"/>
                <a:gd name="T93" fmla="*/ 176 h 261"/>
                <a:gd name="T94" fmla="*/ 259 w 311"/>
                <a:gd name="T95" fmla="*/ 208 h 261"/>
                <a:gd name="T96" fmla="*/ 311 w 311"/>
                <a:gd name="T97" fmla="*/ 176 h 261"/>
                <a:gd name="T98" fmla="*/ 301 w 311"/>
                <a:gd name="T99" fmla="*/ 176 h 261"/>
                <a:gd name="T100" fmla="*/ 88 w 311"/>
                <a:gd name="T101" fmla="*/ 176 h 261"/>
                <a:gd name="T102" fmla="*/ 16 w 311"/>
                <a:gd name="T103" fmla="*/ 176 h 261"/>
                <a:gd name="T104" fmla="*/ 52 w 311"/>
                <a:gd name="T105" fmla="*/ 88 h 261"/>
                <a:gd name="T106" fmla="*/ 88 w 311"/>
                <a:gd name="T107" fmla="*/ 176 h 261"/>
                <a:gd name="T108" fmla="*/ 223 w 311"/>
                <a:gd name="T109" fmla="*/ 176 h 261"/>
                <a:gd name="T110" fmla="*/ 259 w 311"/>
                <a:gd name="T111" fmla="*/ 88 h 261"/>
                <a:gd name="T112" fmla="*/ 295 w 311"/>
                <a:gd name="T113" fmla="*/ 176 h 261"/>
                <a:gd name="T114" fmla="*/ 223 w 311"/>
                <a:gd name="T115" fmla="*/ 176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11" h="261">
                  <a:moveTo>
                    <a:pt x="301" y="176"/>
                  </a:moveTo>
                  <a:cubicBezTo>
                    <a:pt x="262" y="82"/>
                    <a:pt x="262" y="82"/>
                    <a:pt x="262" y="82"/>
                  </a:cubicBezTo>
                  <a:cubicBezTo>
                    <a:pt x="270" y="81"/>
                    <a:pt x="279" y="76"/>
                    <a:pt x="287" y="68"/>
                  </a:cubicBezTo>
                  <a:cubicBezTo>
                    <a:pt x="289" y="66"/>
                    <a:pt x="289" y="63"/>
                    <a:pt x="287" y="60"/>
                  </a:cubicBezTo>
                  <a:cubicBezTo>
                    <a:pt x="284" y="58"/>
                    <a:pt x="281" y="58"/>
                    <a:pt x="279" y="60"/>
                  </a:cubicBezTo>
                  <a:cubicBezTo>
                    <a:pt x="265" y="74"/>
                    <a:pt x="251" y="74"/>
                    <a:pt x="237" y="60"/>
                  </a:cubicBezTo>
                  <a:cubicBezTo>
                    <a:pt x="235" y="58"/>
                    <a:pt x="235" y="58"/>
                    <a:pt x="235" y="58"/>
                  </a:cubicBezTo>
                  <a:cubicBezTo>
                    <a:pt x="218" y="41"/>
                    <a:pt x="203" y="26"/>
                    <a:pt x="161" y="25"/>
                  </a:cubicBezTo>
                  <a:cubicBezTo>
                    <a:pt x="166" y="23"/>
                    <a:pt x="169" y="18"/>
                    <a:pt x="169" y="13"/>
                  </a:cubicBezTo>
                  <a:cubicBezTo>
                    <a:pt x="169" y="6"/>
                    <a:pt x="163" y="0"/>
                    <a:pt x="155" y="0"/>
                  </a:cubicBezTo>
                  <a:cubicBezTo>
                    <a:pt x="148" y="0"/>
                    <a:pt x="142" y="6"/>
                    <a:pt x="142" y="13"/>
                  </a:cubicBezTo>
                  <a:cubicBezTo>
                    <a:pt x="142" y="18"/>
                    <a:pt x="145" y="23"/>
                    <a:pt x="149" y="25"/>
                  </a:cubicBezTo>
                  <a:cubicBezTo>
                    <a:pt x="108" y="26"/>
                    <a:pt x="93" y="41"/>
                    <a:pt x="76" y="58"/>
                  </a:cubicBezTo>
                  <a:cubicBezTo>
                    <a:pt x="74" y="60"/>
                    <a:pt x="74" y="60"/>
                    <a:pt x="74" y="60"/>
                  </a:cubicBezTo>
                  <a:cubicBezTo>
                    <a:pt x="59" y="74"/>
                    <a:pt x="46" y="74"/>
                    <a:pt x="32" y="60"/>
                  </a:cubicBezTo>
                  <a:cubicBezTo>
                    <a:pt x="30" y="58"/>
                    <a:pt x="27" y="58"/>
                    <a:pt x="24" y="60"/>
                  </a:cubicBezTo>
                  <a:cubicBezTo>
                    <a:pt x="22" y="63"/>
                    <a:pt x="22" y="66"/>
                    <a:pt x="24" y="68"/>
                  </a:cubicBezTo>
                  <a:cubicBezTo>
                    <a:pt x="32" y="76"/>
                    <a:pt x="41" y="81"/>
                    <a:pt x="49" y="82"/>
                  </a:cubicBezTo>
                  <a:cubicBezTo>
                    <a:pt x="10" y="176"/>
                    <a:pt x="10" y="176"/>
                    <a:pt x="10" y="176"/>
                  </a:cubicBezTo>
                  <a:cubicBezTo>
                    <a:pt x="0" y="176"/>
                    <a:pt x="0" y="176"/>
                    <a:pt x="0" y="176"/>
                  </a:cubicBezTo>
                  <a:cubicBezTo>
                    <a:pt x="10" y="195"/>
                    <a:pt x="29" y="208"/>
                    <a:pt x="52" y="208"/>
                  </a:cubicBezTo>
                  <a:cubicBezTo>
                    <a:pt x="75" y="208"/>
                    <a:pt x="94" y="195"/>
                    <a:pt x="104" y="176"/>
                  </a:cubicBezTo>
                  <a:cubicBezTo>
                    <a:pt x="93" y="176"/>
                    <a:pt x="93" y="176"/>
                    <a:pt x="93" y="176"/>
                  </a:cubicBezTo>
                  <a:cubicBezTo>
                    <a:pt x="55" y="82"/>
                    <a:pt x="55" y="82"/>
                    <a:pt x="55" y="82"/>
                  </a:cubicBezTo>
                  <a:cubicBezTo>
                    <a:pt x="64" y="81"/>
                    <a:pt x="73" y="77"/>
                    <a:pt x="81" y="68"/>
                  </a:cubicBezTo>
                  <a:cubicBezTo>
                    <a:pt x="84" y="65"/>
                    <a:pt x="84" y="65"/>
                    <a:pt x="84" y="65"/>
                  </a:cubicBezTo>
                  <a:cubicBezTo>
                    <a:pt x="100" y="50"/>
                    <a:pt x="112" y="38"/>
                    <a:pt x="146" y="36"/>
                  </a:cubicBezTo>
                  <a:cubicBezTo>
                    <a:pt x="146" y="225"/>
                    <a:pt x="146" y="225"/>
                    <a:pt x="146" y="225"/>
                  </a:cubicBezTo>
                  <a:cubicBezTo>
                    <a:pt x="122" y="225"/>
                    <a:pt x="122" y="225"/>
                    <a:pt x="122" y="225"/>
                  </a:cubicBezTo>
                  <a:cubicBezTo>
                    <a:pt x="122" y="233"/>
                    <a:pt x="122" y="233"/>
                    <a:pt x="122" y="233"/>
                  </a:cubicBezTo>
                  <a:cubicBezTo>
                    <a:pt x="101" y="233"/>
                    <a:pt x="101" y="233"/>
                    <a:pt x="101" y="233"/>
                  </a:cubicBezTo>
                  <a:cubicBezTo>
                    <a:pt x="101" y="245"/>
                    <a:pt x="101" y="245"/>
                    <a:pt x="101" y="245"/>
                  </a:cubicBezTo>
                  <a:cubicBezTo>
                    <a:pt x="78" y="245"/>
                    <a:pt x="78" y="245"/>
                    <a:pt x="78" y="245"/>
                  </a:cubicBezTo>
                  <a:cubicBezTo>
                    <a:pt x="78" y="261"/>
                    <a:pt x="78" y="261"/>
                    <a:pt x="78" y="261"/>
                  </a:cubicBezTo>
                  <a:cubicBezTo>
                    <a:pt x="233" y="261"/>
                    <a:pt x="233" y="261"/>
                    <a:pt x="233" y="261"/>
                  </a:cubicBezTo>
                  <a:cubicBezTo>
                    <a:pt x="233" y="245"/>
                    <a:pt x="233" y="245"/>
                    <a:pt x="233" y="245"/>
                  </a:cubicBezTo>
                  <a:cubicBezTo>
                    <a:pt x="210" y="245"/>
                    <a:pt x="210" y="245"/>
                    <a:pt x="210" y="245"/>
                  </a:cubicBezTo>
                  <a:cubicBezTo>
                    <a:pt x="210" y="233"/>
                    <a:pt x="210" y="233"/>
                    <a:pt x="210" y="233"/>
                  </a:cubicBezTo>
                  <a:cubicBezTo>
                    <a:pt x="189" y="233"/>
                    <a:pt x="189" y="233"/>
                    <a:pt x="189" y="233"/>
                  </a:cubicBezTo>
                  <a:cubicBezTo>
                    <a:pt x="189" y="225"/>
                    <a:pt x="189" y="225"/>
                    <a:pt x="189" y="225"/>
                  </a:cubicBezTo>
                  <a:cubicBezTo>
                    <a:pt x="165" y="225"/>
                    <a:pt x="165" y="225"/>
                    <a:pt x="165" y="225"/>
                  </a:cubicBezTo>
                  <a:cubicBezTo>
                    <a:pt x="165" y="36"/>
                    <a:pt x="165" y="36"/>
                    <a:pt x="165" y="36"/>
                  </a:cubicBezTo>
                  <a:cubicBezTo>
                    <a:pt x="199" y="38"/>
                    <a:pt x="211" y="50"/>
                    <a:pt x="227" y="65"/>
                  </a:cubicBezTo>
                  <a:cubicBezTo>
                    <a:pt x="229" y="68"/>
                    <a:pt x="229" y="68"/>
                    <a:pt x="229" y="68"/>
                  </a:cubicBezTo>
                  <a:cubicBezTo>
                    <a:pt x="238" y="77"/>
                    <a:pt x="247" y="81"/>
                    <a:pt x="256" y="82"/>
                  </a:cubicBezTo>
                  <a:cubicBezTo>
                    <a:pt x="217" y="176"/>
                    <a:pt x="217" y="176"/>
                    <a:pt x="217" y="176"/>
                  </a:cubicBezTo>
                  <a:cubicBezTo>
                    <a:pt x="207" y="176"/>
                    <a:pt x="207" y="176"/>
                    <a:pt x="207" y="176"/>
                  </a:cubicBezTo>
                  <a:cubicBezTo>
                    <a:pt x="217" y="195"/>
                    <a:pt x="236" y="208"/>
                    <a:pt x="259" y="208"/>
                  </a:cubicBezTo>
                  <a:cubicBezTo>
                    <a:pt x="282" y="208"/>
                    <a:pt x="301" y="195"/>
                    <a:pt x="311" y="176"/>
                  </a:cubicBezTo>
                  <a:lnTo>
                    <a:pt x="301" y="176"/>
                  </a:lnTo>
                  <a:close/>
                  <a:moveTo>
                    <a:pt x="88" y="176"/>
                  </a:moveTo>
                  <a:cubicBezTo>
                    <a:pt x="16" y="176"/>
                    <a:pt x="16" y="176"/>
                    <a:pt x="16" y="176"/>
                  </a:cubicBezTo>
                  <a:cubicBezTo>
                    <a:pt x="52" y="88"/>
                    <a:pt x="52" y="88"/>
                    <a:pt x="52" y="88"/>
                  </a:cubicBezTo>
                  <a:lnTo>
                    <a:pt x="88" y="176"/>
                  </a:lnTo>
                  <a:close/>
                  <a:moveTo>
                    <a:pt x="223" y="176"/>
                  </a:moveTo>
                  <a:cubicBezTo>
                    <a:pt x="259" y="88"/>
                    <a:pt x="259" y="88"/>
                    <a:pt x="259" y="88"/>
                  </a:cubicBezTo>
                  <a:cubicBezTo>
                    <a:pt x="295" y="176"/>
                    <a:pt x="295" y="176"/>
                    <a:pt x="295" y="176"/>
                  </a:cubicBezTo>
                  <a:lnTo>
                    <a:pt x="223" y="17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30" name="Icon"/>
            <p:cNvSpPr>
              <a:spLocks noChangeAspect="1" noEditPoints="1"/>
            </p:cNvSpPr>
            <p:nvPr/>
          </p:nvSpPr>
          <p:spPr bwMode="auto">
            <a:xfrm>
              <a:off x="15427856" y="7088397"/>
              <a:ext cx="633447" cy="368203"/>
            </a:xfrm>
            <a:custGeom>
              <a:avLst/>
              <a:gdLst>
                <a:gd name="T0" fmla="*/ 418 w 544"/>
                <a:gd name="T1" fmla="*/ 95 h 315"/>
                <a:gd name="T2" fmla="*/ 332 w 544"/>
                <a:gd name="T3" fmla="*/ 39 h 315"/>
                <a:gd name="T4" fmla="*/ 197 w 544"/>
                <a:gd name="T5" fmla="*/ 39 h 315"/>
                <a:gd name="T6" fmla="*/ 187 w 544"/>
                <a:gd name="T7" fmla="*/ 0 h 315"/>
                <a:gd name="T8" fmla="*/ 175 w 544"/>
                <a:gd name="T9" fmla="*/ 39 h 315"/>
                <a:gd name="T10" fmla="*/ 155 w 544"/>
                <a:gd name="T11" fmla="*/ 18 h 315"/>
                <a:gd name="T12" fmla="*/ 127 w 544"/>
                <a:gd name="T13" fmla="*/ 39 h 315"/>
                <a:gd name="T14" fmla="*/ 99 w 544"/>
                <a:gd name="T15" fmla="*/ 60 h 315"/>
                <a:gd name="T16" fmla="*/ 97 w 544"/>
                <a:gd name="T17" fmla="*/ 97 h 315"/>
                <a:gd name="T18" fmla="*/ 26 w 544"/>
                <a:gd name="T19" fmla="*/ 118 h 315"/>
                <a:gd name="T20" fmla="*/ 41 w 544"/>
                <a:gd name="T21" fmla="*/ 182 h 315"/>
                <a:gd name="T22" fmla="*/ 21 w 544"/>
                <a:gd name="T23" fmla="*/ 233 h 315"/>
                <a:gd name="T24" fmla="*/ 544 w 544"/>
                <a:gd name="T25" fmla="*/ 163 h 315"/>
                <a:gd name="T26" fmla="*/ 116 w 544"/>
                <a:gd name="T27" fmla="*/ 152 h 315"/>
                <a:gd name="T28" fmla="*/ 74 w 544"/>
                <a:gd name="T29" fmla="*/ 134 h 315"/>
                <a:gd name="T30" fmla="*/ 116 w 544"/>
                <a:gd name="T31" fmla="*/ 152 h 315"/>
                <a:gd name="T32" fmla="*/ 187 w 544"/>
                <a:gd name="T33" fmla="*/ 69 h 315"/>
                <a:gd name="T34" fmla="*/ 145 w 544"/>
                <a:gd name="T35" fmla="*/ 87 h 315"/>
                <a:gd name="T36" fmla="*/ 187 w 544"/>
                <a:gd name="T37" fmla="*/ 152 h 315"/>
                <a:gd name="T38" fmla="*/ 145 w 544"/>
                <a:gd name="T39" fmla="*/ 134 h 315"/>
                <a:gd name="T40" fmla="*/ 187 w 544"/>
                <a:gd name="T41" fmla="*/ 152 h 315"/>
                <a:gd name="T42" fmla="*/ 258 w 544"/>
                <a:gd name="T43" fmla="*/ 69 h 315"/>
                <a:gd name="T44" fmla="*/ 215 w 544"/>
                <a:gd name="T45" fmla="*/ 87 h 315"/>
                <a:gd name="T46" fmla="*/ 259 w 544"/>
                <a:gd name="T47" fmla="*/ 152 h 315"/>
                <a:gd name="T48" fmla="*/ 216 w 544"/>
                <a:gd name="T49" fmla="*/ 134 h 315"/>
                <a:gd name="T50" fmla="*/ 259 w 544"/>
                <a:gd name="T51" fmla="*/ 152 h 315"/>
                <a:gd name="T52" fmla="*/ 329 w 544"/>
                <a:gd name="T53" fmla="*/ 69 h 315"/>
                <a:gd name="T54" fmla="*/ 286 w 544"/>
                <a:gd name="T55" fmla="*/ 87 h 315"/>
                <a:gd name="T56" fmla="*/ 330 w 544"/>
                <a:gd name="T57" fmla="*/ 152 h 315"/>
                <a:gd name="T58" fmla="*/ 287 w 544"/>
                <a:gd name="T59" fmla="*/ 134 h 315"/>
                <a:gd name="T60" fmla="*/ 330 w 544"/>
                <a:gd name="T61" fmla="*/ 152 h 315"/>
                <a:gd name="T62" fmla="*/ 358 w 544"/>
                <a:gd name="T63" fmla="*/ 152 h 315"/>
                <a:gd name="T64" fmla="*/ 401 w 544"/>
                <a:gd name="T65" fmla="*/ 134 h 315"/>
                <a:gd name="T66" fmla="*/ 485 w 544"/>
                <a:gd name="T67" fmla="*/ 195 h 315"/>
                <a:gd name="T68" fmla="*/ 485 w 544"/>
                <a:gd name="T69" fmla="*/ 182 h 315"/>
                <a:gd name="T70" fmla="*/ 485 w 544"/>
                <a:gd name="T71" fmla="*/ 195 h 315"/>
                <a:gd name="T72" fmla="*/ 490 w 544"/>
                <a:gd name="T73" fmla="*/ 315 h 315"/>
                <a:gd name="T74" fmla="*/ 396 w 544"/>
                <a:gd name="T75" fmla="*/ 315 h 315"/>
                <a:gd name="T76" fmla="*/ 302 w 544"/>
                <a:gd name="T77" fmla="*/ 315 h 315"/>
                <a:gd name="T78" fmla="*/ 208 w 544"/>
                <a:gd name="T79" fmla="*/ 315 h 315"/>
                <a:gd name="T80" fmla="*/ 114 w 544"/>
                <a:gd name="T81" fmla="*/ 315 h 315"/>
                <a:gd name="T82" fmla="*/ 20 w 544"/>
                <a:gd name="T83" fmla="*/ 315 h 315"/>
                <a:gd name="T84" fmla="*/ 56 w 544"/>
                <a:gd name="T85" fmla="*/ 270 h 315"/>
                <a:gd name="T86" fmla="*/ 77 w 544"/>
                <a:gd name="T87" fmla="*/ 270 h 315"/>
                <a:gd name="T88" fmla="*/ 150 w 544"/>
                <a:gd name="T89" fmla="*/ 270 h 315"/>
                <a:gd name="T90" fmla="*/ 172 w 544"/>
                <a:gd name="T91" fmla="*/ 270 h 315"/>
                <a:gd name="T92" fmla="*/ 245 w 544"/>
                <a:gd name="T93" fmla="*/ 270 h 315"/>
                <a:gd name="T94" fmla="*/ 266 w 544"/>
                <a:gd name="T95" fmla="*/ 270 h 315"/>
                <a:gd name="T96" fmla="*/ 339 w 544"/>
                <a:gd name="T97" fmla="*/ 270 h 315"/>
                <a:gd name="T98" fmla="*/ 360 w 544"/>
                <a:gd name="T99" fmla="*/ 270 h 315"/>
                <a:gd name="T100" fmla="*/ 433 w 544"/>
                <a:gd name="T101" fmla="*/ 270 h 315"/>
                <a:gd name="T102" fmla="*/ 454 w 544"/>
                <a:gd name="T103" fmla="*/ 270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44" h="315">
                  <a:moveTo>
                    <a:pt x="481" y="163"/>
                  </a:moveTo>
                  <a:cubicBezTo>
                    <a:pt x="418" y="95"/>
                    <a:pt x="418" y="95"/>
                    <a:pt x="418" y="95"/>
                  </a:cubicBezTo>
                  <a:cubicBezTo>
                    <a:pt x="388" y="95"/>
                    <a:pt x="388" y="95"/>
                    <a:pt x="388" y="95"/>
                  </a:cubicBezTo>
                  <a:cubicBezTo>
                    <a:pt x="332" y="39"/>
                    <a:pt x="332" y="39"/>
                    <a:pt x="332" y="39"/>
                  </a:cubicBezTo>
                  <a:cubicBezTo>
                    <a:pt x="327" y="39"/>
                    <a:pt x="327" y="39"/>
                    <a:pt x="327" y="39"/>
                  </a:cubicBezTo>
                  <a:cubicBezTo>
                    <a:pt x="197" y="39"/>
                    <a:pt x="197" y="39"/>
                    <a:pt x="197" y="39"/>
                  </a:cubicBezTo>
                  <a:cubicBezTo>
                    <a:pt x="197" y="0"/>
                    <a:pt x="197" y="0"/>
                    <a:pt x="197" y="0"/>
                  </a:cubicBezTo>
                  <a:cubicBezTo>
                    <a:pt x="187" y="0"/>
                    <a:pt x="187" y="0"/>
                    <a:pt x="187" y="0"/>
                  </a:cubicBezTo>
                  <a:cubicBezTo>
                    <a:pt x="187" y="39"/>
                    <a:pt x="187" y="39"/>
                    <a:pt x="187" y="39"/>
                  </a:cubicBezTo>
                  <a:cubicBezTo>
                    <a:pt x="175" y="39"/>
                    <a:pt x="175" y="39"/>
                    <a:pt x="175" y="39"/>
                  </a:cubicBezTo>
                  <a:cubicBezTo>
                    <a:pt x="175" y="18"/>
                    <a:pt x="175" y="18"/>
                    <a:pt x="175" y="18"/>
                  </a:cubicBezTo>
                  <a:cubicBezTo>
                    <a:pt x="155" y="18"/>
                    <a:pt x="155" y="18"/>
                    <a:pt x="155" y="18"/>
                  </a:cubicBezTo>
                  <a:cubicBezTo>
                    <a:pt x="155" y="39"/>
                    <a:pt x="155" y="39"/>
                    <a:pt x="155" y="39"/>
                  </a:cubicBezTo>
                  <a:cubicBezTo>
                    <a:pt x="127" y="39"/>
                    <a:pt x="127" y="39"/>
                    <a:pt x="127" y="39"/>
                  </a:cubicBezTo>
                  <a:cubicBezTo>
                    <a:pt x="99" y="39"/>
                    <a:pt x="99" y="39"/>
                    <a:pt x="99" y="39"/>
                  </a:cubicBezTo>
                  <a:cubicBezTo>
                    <a:pt x="99" y="60"/>
                    <a:pt x="99" y="60"/>
                    <a:pt x="99" y="60"/>
                  </a:cubicBezTo>
                  <a:cubicBezTo>
                    <a:pt x="116" y="60"/>
                    <a:pt x="116" y="60"/>
                    <a:pt x="116" y="60"/>
                  </a:cubicBezTo>
                  <a:cubicBezTo>
                    <a:pt x="97" y="97"/>
                    <a:pt x="97" y="97"/>
                    <a:pt x="97" y="97"/>
                  </a:cubicBezTo>
                  <a:cubicBezTo>
                    <a:pt x="26" y="97"/>
                    <a:pt x="26" y="97"/>
                    <a:pt x="26" y="97"/>
                  </a:cubicBezTo>
                  <a:cubicBezTo>
                    <a:pt x="26" y="118"/>
                    <a:pt x="26" y="118"/>
                    <a:pt x="26" y="118"/>
                  </a:cubicBezTo>
                  <a:cubicBezTo>
                    <a:pt x="41" y="118"/>
                    <a:pt x="41" y="118"/>
                    <a:pt x="41" y="118"/>
                  </a:cubicBezTo>
                  <a:cubicBezTo>
                    <a:pt x="41" y="182"/>
                    <a:pt x="41" y="182"/>
                    <a:pt x="41" y="182"/>
                  </a:cubicBezTo>
                  <a:cubicBezTo>
                    <a:pt x="0" y="182"/>
                    <a:pt x="0" y="182"/>
                    <a:pt x="0" y="182"/>
                  </a:cubicBezTo>
                  <a:cubicBezTo>
                    <a:pt x="21" y="233"/>
                    <a:pt x="21" y="233"/>
                    <a:pt x="21" y="233"/>
                  </a:cubicBezTo>
                  <a:cubicBezTo>
                    <a:pt x="493" y="233"/>
                    <a:pt x="493" y="233"/>
                    <a:pt x="493" y="233"/>
                  </a:cubicBezTo>
                  <a:cubicBezTo>
                    <a:pt x="544" y="163"/>
                    <a:pt x="544" y="163"/>
                    <a:pt x="544" y="163"/>
                  </a:cubicBezTo>
                  <a:lnTo>
                    <a:pt x="481" y="163"/>
                  </a:lnTo>
                  <a:close/>
                  <a:moveTo>
                    <a:pt x="116" y="152"/>
                  </a:moveTo>
                  <a:cubicBezTo>
                    <a:pt x="74" y="152"/>
                    <a:pt x="74" y="152"/>
                    <a:pt x="74" y="152"/>
                  </a:cubicBezTo>
                  <a:cubicBezTo>
                    <a:pt x="74" y="134"/>
                    <a:pt x="74" y="134"/>
                    <a:pt x="74" y="134"/>
                  </a:cubicBezTo>
                  <a:cubicBezTo>
                    <a:pt x="116" y="134"/>
                    <a:pt x="116" y="134"/>
                    <a:pt x="116" y="134"/>
                  </a:cubicBezTo>
                  <a:lnTo>
                    <a:pt x="116" y="152"/>
                  </a:lnTo>
                  <a:close/>
                  <a:moveTo>
                    <a:pt x="145" y="69"/>
                  </a:moveTo>
                  <a:cubicBezTo>
                    <a:pt x="187" y="69"/>
                    <a:pt x="187" y="69"/>
                    <a:pt x="187" y="69"/>
                  </a:cubicBezTo>
                  <a:cubicBezTo>
                    <a:pt x="187" y="87"/>
                    <a:pt x="187" y="87"/>
                    <a:pt x="187" y="87"/>
                  </a:cubicBezTo>
                  <a:cubicBezTo>
                    <a:pt x="145" y="87"/>
                    <a:pt x="145" y="87"/>
                    <a:pt x="145" y="87"/>
                  </a:cubicBezTo>
                  <a:lnTo>
                    <a:pt x="145" y="69"/>
                  </a:lnTo>
                  <a:close/>
                  <a:moveTo>
                    <a:pt x="187" y="152"/>
                  </a:moveTo>
                  <a:cubicBezTo>
                    <a:pt x="145" y="152"/>
                    <a:pt x="145" y="152"/>
                    <a:pt x="145" y="152"/>
                  </a:cubicBezTo>
                  <a:cubicBezTo>
                    <a:pt x="145" y="134"/>
                    <a:pt x="145" y="134"/>
                    <a:pt x="145" y="134"/>
                  </a:cubicBezTo>
                  <a:cubicBezTo>
                    <a:pt x="187" y="134"/>
                    <a:pt x="187" y="134"/>
                    <a:pt x="187" y="134"/>
                  </a:cubicBezTo>
                  <a:lnTo>
                    <a:pt x="187" y="152"/>
                  </a:lnTo>
                  <a:close/>
                  <a:moveTo>
                    <a:pt x="215" y="69"/>
                  </a:moveTo>
                  <a:cubicBezTo>
                    <a:pt x="258" y="69"/>
                    <a:pt x="258" y="69"/>
                    <a:pt x="258" y="69"/>
                  </a:cubicBezTo>
                  <a:cubicBezTo>
                    <a:pt x="258" y="87"/>
                    <a:pt x="258" y="87"/>
                    <a:pt x="258" y="87"/>
                  </a:cubicBezTo>
                  <a:cubicBezTo>
                    <a:pt x="215" y="87"/>
                    <a:pt x="215" y="87"/>
                    <a:pt x="215" y="87"/>
                  </a:cubicBezTo>
                  <a:lnTo>
                    <a:pt x="215" y="69"/>
                  </a:lnTo>
                  <a:close/>
                  <a:moveTo>
                    <a:pt x="259" y="152"/>
                  </a:moveTo>
                  <a:cubicBezTo>
                    <a:pt x="216" y="152"/>
                    <a:pt x="216" y="152"/>
                    <a:pt x="216" y="152"/>
                  </a:cubicBezTo>
                  <a:cubicBezTo>
                    <a:pt x="216" y="134"/>
                    <a:pt x="216" y="134"/>
                    <a:pt x="216" y="134"/>
                  </a:cubicBezTo>
                  <a:cubicBezTo>
                    <a:pt x="259" y="134"/>
                    <a:pt x="259" y="134"/>
                    <a:pt x="259" y="134"/>
                  </a:cubicBezTo>
                  <a:lnTo>
                    <a:pt x="259" y="152"/>
                  </a:lnTo>
                  <a:close/>
                  <a:moveTo>
                    <a:pt x="286" y="69"/>
                  </a:moveTo>
                  <a:cubicBezTo>
                    <a:pt x="329" y="69"/>
                    <a:pt x="329" y="69"/>
                    <a:pt x="329" y="69"/>
                  </a:cubicBezTo>
                  <a:cubicBezTo>
                    <a:pt x="329" y="87"/>
                    <a:pt x="329" y="87"/>
                    <a:pt x="329" y="87"/>
                  </a:cubicBezTo>
                  <a:cubicBezTo>
                    <a:pt x="286" y="87"/>
                    <a:pt x="286" y="87"/>
                    <a:pt x="286" y="87"/>
                  </a:cubicBezTo>
                  <a:lnTo>
                    <a:pt x="286" y="69"/>
                  </a:lnTo>
                  <a:close/>
                  <a:moveTo>
                    <a:pt x="330" y="152"/>
                  </a:moveTo>
                  <a:cubicBezTo>
                    <a:pt x="287" y="152"/>
                    <a:pt x="287" y="152"/>
                    <a:pt x="287" y="152"/>
                  </a:cubicBezTo>
                  <a:cubicBezTo>
                    <a:pt x="287" y="134"/>
                    <a:pt x="287" y="134"/>
                    <a:pt x="287" y="134"/>
                  </a:cubicBezTo>
                  <a:cubicBezTo>
                    <a:pt x="330" y="134"/>
                    <a:pt x="330" y="134"/>
                    <a:pt x="330" y="134"/>
                  </a:cubicBezTo>
                  <a:lnTo>
                    <a:pt x="330" y="152"/>
                  </a:lnTo>
                  <a:close/>
                  <a:moveTo>
                    <a:pt x="401" y="152"/>
                  </a:moveTo>
                  <a:cubicBezTo>
                    <a:pt x="358" y="152"/>
                    <a:pt x="358" y="152"/>
                    <a:pt x="358" y="152"/>
                  </a:cubicBezTo>
                  <a:cubicBezTo>
                    <a:pt x="358" y="134"/>
                    <a:pt x="358" y="134"/>
                    <a:pt x="358" y="134"/>
                  </a:cubicBezTo>
                  <a:cubicBezTo>
                    <a:pt x="401" y="134"/>
                    <a:pt x="401" y="134"/>
                    <a:pt x="401" y="134"/>
                  </a:cubicBezTo>
                  <a:lnTo>
                    <a:pt x="401" y="152"/>
                  </a:lnTo>
                  <a:close/>
                  <a:moveTo>
                    <a:pt x="485" y="195"/>
                  </a:moveTo>
                  <a:cubicBezTo>
                    <a:pt x="481" y="195"/>
                    <a:pt x="478" y="192"/>
                    <a:pt x="478" y="189"/>
                  </a:cubicBezTo>
                  <a:cubicBezTo>
                    <a:pt x="478" y="185"/>
                    <a:pt x="481" y="182"/>
                    <a:pt x="485" y="182"/>
                  </a:cubicBezTo>
                  <a:cubicBezTo>
                    <a:pt x="489" y="182"/>
                    <a:pt x="492" y="185"/>
                    <a:pt x="492" y="189"/>
                  </a:cubicBezTo>
                  <a:cubicBezTo>
                    <a:pt x="492" y="192"/>
                    <a:pt x="489" y="195"/>
                    <a:pt x="485" y="195"/>
                  </a:cubicBezTo>
                  <a:close/>
                  <a:moveTo>
                    <a:pt x="490" y="289"/>
                  </a:moveTo>
                  <a:cubicBezTo>
                    <a:pt x="490" y="315"/>
                    <a:pt x="490" y="315"/>
                    <a:pt x="490" y="315"/>
                  </a:cubicBezTo>
                  <a:cubicBezTo>
                    <a:pt x="473" y="315"/>
                    <a:pt x="456" y="308"/>
                    <a:pt x="443" y="297"/>
                  </a:cubicBezTo>
                  <a:cubicBezTo>
                    <a:pt x="431" y="308"/>
                    <a:pt x="414" y="315"/>
                    <a:pt x="396" y="315"/>
                  </a:cubicBezTo>
                  <a:cubicBezTo>
                    <a:pt x="379" y="315"/>
                    <a:pt x="362" y="308"/>
                    <a:pt x="349" y="297"/>
                  </a:cubicBezTo>
                  <a:cubicBezTo>
                    <a:pt x="336" y="308"/>
                    <a:pt x="320" y="315"/>
                    <a:pt x="302" y="315"/>
                  </a:cubicBezTo>
                  <a:cubicBezTo>
                    <a:pt x="285" y="315"/>
                    <a:pt x="268" y="308"/>
                    <a:pt x="255" y="297"/>
                  </a:cubicBezTo>
                  <a:cubicBezTo>
                    <a:pt x="242" y="308"/>
                    <a:pt x="226" y="315"/>
                    <a:pt x="208" y="315"/>
                  </a:cubicBezTo>
                  <a:cubicBezTo>
                    <a:pt x="191" y="315"/>
                    <a:pt x="174" y="308"/>
                    <a:pt x="161" y="297"/>
                  </a:cubicBezTo>
                  <a:cubicBezTo>
                    <a:pt x="148" y="308"/>
                    <a:pt x="132" y="315"/>
                    <a:pt x="114" y="315"/>
                  </a:cubicBezTo>
                  <a:cubicBezTo>
                    <a:pt x="96" y="315"/>
                    <a:pt x="80" y="308"/>
                    <a:pt x="67" y="297"/>
                  </a:cubicBezTo>
                  <a:cubicBezTo>
                    <a:pt x="54" y="308"/>
                    <a:pt x="37" y="315"/>
                    <a:pt x="20" y="315"/>
                  </a:cubicBezTo>
                  <a:cubicBezTo>
                    <a:pt x="20" y="289"/>
                    <a:pt x="20" y="289"/>
                    <a:pt x="20" y="289"/>
                  </a:cubicBezTo>
                  <a:cubicBezTo>
                    <a:pt x="34" y="289"/>
                    <a:pt x="48" y="282"/>
                    <a:pt x="56" y="270"/>
                  </a:cubicBezTo>
                  <a:cubicBezTo>
                    <a:pt x="67" y="255"/>
                    <a:pt x="67" y="255"/>
                    <a:pt x="67" y="255"/>
                  </a:cubicBezTo>
                  <a:cubicBezTo>
                    <a:pt x="77" y="270"/>
                    <a:pt x="77" y="270"/>
                    <a:pt x="77" y="270"/>
                  </a:cubicBezTo>
                  <a:cubicBezTo>
                    <a:pt x="86" y="282"/>
                    <a:pt x="99" y="289"/>
                    <a:pt x="114" y="289"/>
                  </a:cubicBezTo>
                  <a:cubicBezTo>
                    <a:pt x="128" y="289"/>
                    <a:pt x="142" y="282"/>
                    <a:pt x="150" y="270"/>
                  </a:cubicBezTo>
                  <a:cubicBezTo>
                    <a:pt x="161" y="255"/>
                    <a:pt x="161" y="255"/>
                    <a:pt x="161" y="255"/>
                  </a:cubicBezTo>
                  <a:cubicBezTo>
                    <a:pt x="172" y="270"/>
                    <a:pt x="172" y="270"/>
                    <a:pt x="172" y="270"/>
                  </a:cubicBezTo>
                  <a:cubicBezTo>
                    <a:pt x="180" y="282"/>
                    <a:pt x="194" y="289"/>
                    <a:pt x="208" y="289"/>
                  </a:cubicBezTo>
                  <a:cubicBezTo>
                    <a:pt x="223" y="289"/>
                    <a:pt x="236" y="282"/>
                    <a:pt x="245" y="270"/>
                  </a:cubicBezTo>
                  <a:cubicBezTo>
                    <a:pt x="255" y="255"/>
                    <a:pt x="255" y="255"/>
                    <a:pt x="255" y="255"/>
                  </a:cubicBezTo>
                  <a:cubicBezTo>
                    <a:pt x="266" y="270"/>
                    <a:pt x="266" y="270"/>
                    <a:pt x="266" y="270"/>
                  </a:cubicBezTo>
                  <a:cubicBezTo>
                    <a:pt x="274" y="282"/>
                    <a:pt x="288" y="289"/>
                    <a:pt x="302" y="289"/>
                  </a:cubicBezTo>
                  <a:cubicBezTo>
                    <a:pt x="317" y="289"/>
                    <a:pt x="330" y="282"/>
                    <a:pt x="339" y="270"/>
                  </a:cubicBezTo>
                  <a:cubicBezTo>
                    <a:pt x="349" y="255"/>
                    <a:pt x="349" y="255"/>
                    <a:pt x="349" y="255"/>
                  </a:cubicBezTo>
                  <a:cubicBezTo>
                    <a:pt x="360" y="270"/>
                    <a:pt x="360" y="270"/>
                    <a:pt x="360" y="270"/>
                  </a:cubicBezTo>
                  <a:cubicBezTo>
                    <a:pt x="368" y="282"/>
                    <a:pt x="382" y="289"/>
                    <a:pt x="396" y="289"/>
                  </a:cubicBezTo>
                  <a:cubicBezTo>
                    <a:pt x="411" y="289"/>
                    <a:pt x="424" y="282"/>
                    <a:pt x="433" y="270"/>
                  </a:cubicBezTo>
                  <a:cubicBezTo>
                    <a:pt x="443" y="255"/>
                    <a:pt x="443" y="255"/>
                    <a:pt x="443" y="255"/>
                  </a:cubicBezTo>
                  <a:cubicBezTo>
                    <a:pt x="454" y="270"/>
                    <a:pt x="454" y="270"/>
                    <a:pt x="454" y="270"/>
                  </a:cubicBezTo>
                  <a:cubicBezTo>
                    <a:pt x="462" y="282"/>
                    <a:pt x="476" y="289"/>
                    <a:pt x="490" y="28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31" name="Icon"/>
            <p:cNvSpPr>
              <a:spLocks noChangeAspect="1" noEditPoints="1"/>
            </p:cNvSpPr>
            <p:nvPr/>
          </p:nvSpPr>
          <p:spPr bwMode="auto">
            <a:xfrm>
              <a:off x="13741583" y="6466288"/>
              <a:ext cx="368203" cy="414585"/>
            </a:xfrm>
            <a:custGeom>
              <a:avLst/>
              <a:gdLst>
                <a:gd name="T0" fmla="*/ 146 w 380"/>
                <a:gd name="T1" fmla="*/ 355 h 428"/>
                <a:gd name="T2" fmla="*/ 134 w 380"/>
                <a:gd name="T3" fmla="*/ 286 h 428"/>
                <a:gd name="T4" fmla="*/ 190 w 380"/>
                <a:gd name="T5" fmla="*/ 75 h 428"/>
                <a:gd name="T6" fmla="*/ 246 w 380"/>
                <a:gd name="T7" fmla="*/ 286 h 428"/>
                <a:gd name="T8" fmla="*/ 234 w 380"/>
                <a:gd name="T9" fmla="*/ 355 h 428"/>
                <a:gd name="T10" fmla="*/ 222 w 380"/>
                <a:gd name="T11" fmla="*/ 331 h 428"/>
                <a:gd name="T12" fmla="*/ 229 w 380"/>
                <a:gd name="T13" fmla="*/ 268 h 428"/>
                <a:gd name="T14" fmla="*/ 190 w 380"/>
                <a:gd name="T15" fmla="*/ 99 h 428"/>
                <a:gd name="T16" fmla="*/ 152 w 380"/>
                <a:gd name="T17" fmla="*/ 268 h 428"/>
                <a:gd name="T18" fmla="*/ 158 w 380"/>
                <a:gd name="T19" fmla="*/ 331 h 428"/>
                <a:gd name="T20" fmla="*/ 149 w 380"/>
                <a:gd name="T21" fmla="*/ 383 h 428"/>
                <a:gd name="T22" fmla="*/ 232 w 380"/>
                <a:gd name="T23" fmla="*/ 362 h 428"/>
                <a:gd name="T24" fmla="*/ 153 w 380"/>
                <a:gd name="T25" fmla="*/ 389 h 428"/>
                <a:gd name="T26" fmla="*/ 227 w 380"/>
                <a:gd name="T27" fmla="*/ 405 h 428"/>
                <a:gd name="T28" fmla="*/ 153 w 380"/>
                <a:gd name="T29" fmla="*/ 389 h 428"/>
                <a:gd name="T30" fmla="*/ 162 w 380"/>
                <a:gd name="T31" fmla="*/ 428 h 428"/>
                <a:gd name="T32" fmla="*/ 219 w 380"/>
                <a:gd name="T33" fmla="*/ 412 h 428"/>
                <a:gd name="T34" fmla="*/ 372 w 380"/>
                <a:gd name="T35" fmla="*/ 198 h 428"/>
                <a:gd name="T36" fmla="*/ 323 w 380"/>
                <a:gd name="T37" fmla="*/ 190 h 428"/>
                <a:gd name="T38" fmla="*/ 372 w 380"/>
                <a:gd name="T39" fmla="*/ 182 h 428"/>
                <a:gd name="T40" fmla="*/ 372 w 380"/>
                <a:gd name="T41" fmla="*/ 198 h 428"/>
                <a:gd name="T42" fmla="*/ 8 w 380"/>
                <a:gd name="T43" fmla="*/ 198 h 428"/>
                <a:gd name="T44" fmla="*/ 8 w 380"/>
                <a:gd name="T45" fmla="*/ 182 h 428"/>
                <a:gd name="T46" fmla="*/ 58 w 380"/>
                <a:gd name="T47" fmla="*/ 190 h 428"/>
                <a:gd name="T48" fmla="*/ 33 w 380"/>
                <a:gd name="T49" fmla="*/ 289 h 428"/>
                <a:gd name="T50" fmla="*/ 29 w 380"/>
                <a:gd name="T51" fmla="*/ 274 h 428"/>
                <a:gd name="T52" fmla="*/ 76 w 380"/>
                <a:gd name="T53" fmla="*/ 256 h 428"/>
                <a:gd name="T54" fmla="*/ 37 w 380"/>
                <a:gd name="T55" fmla="*/ 288 h 428"/>
                <a:gd name="T56" fmla="*/ 312 w 380"/>
                <a:gd name="T57" fmla="*/ 128 h 428"/>
                <a:gd name="T58" fmla="*/ 308 w 380"/>
                <a:gd name="T59" fmla="*/ 113 h 428"/>
                <a:gd name="T60" fmla="*/ 355 w 380"/>
                <a:gd name="T61" fmla="*/ 95 h 428"/>
                <a:gd name="T62" fmla="*/ 316 w 380"/>
                <a:gd name="T63" fmla="*/ 127 h 428"/>
                <a:gd name="T64" fmla="*/ 267 w 380"/>
                <a:gd name="T65" fmla="*/ 72 h 428"/>
                <a:gd name="T66" fmla="*/ 285 w 380"/>
                <a:gd name="T67" fmla="*/ 26 h 428"/>
                <a:gd name="T68" fmla="*/ 254 w 380"/>
                <a:gd name="T69" fmla="*/ 64 h 428"/>
                <a:gd name="T70" fmla="*/ 260 w 380"/>
                <a:gd name="T71" fmla="*/ 76 h 428"/>
                <a:gd name="T72" fmla="*/ 198 w 380"/>
                <a:gd name="T73" fmla="*/ 50 h 428"/>
                <a:gd name="T74" fmla="*/ 190 w 380"/>
                <a:gd name="T75" fmla="*/ 0 h 428"/>
                <a:gd name="T76" fmla="*/ 182 w 380"/>
                <a:gd name="T77" fmla="*/ 50 h 428"/>
                <a:gd name="T78" fmla="*/ 198 w 380"/>
                <a:gd name="T79" fmla="*/ 50 h 428"/>
                <a:gd name="T80" fmla="*/ 127 w 380"/>
                <a:gd name="T81" fmla="*/ 64 h 428"/>
                <a:gd name="T82" fmla="*/ 95 w 380"/>
                <a:gd name="T83" fmla="*/ 26 h 428"/>
                <a:gd name="T84" fmla="*/ 113 w 380"/>
                <a:gd name="T85" fmla="*/ 72 h 428"/>
                <a:gd name="T86" fmla="*/ 124 w 380"/>
                <a:gd name="T87" fmla="*/ 75 h 428"/>
                <a:gd name="T88" fmla="*/ 344 w 380"/>
                <a:gd name="T89" fmla="*/ 288 h 428"/>
                <a:gd name="T90" fmla="*/ 305 w 380"/>
                <a:gd name="T91" fmla="*/ 256 h 428"/>
                <a:gd name="T92" fmla="*/ 352 w 380"/>
                <a:gd name="T93" fmla="*/ 274 h 428"/>
                <a:gd name="T94" fmla="*/ 348 w 380"/>
                <a:gd name="T95" fmla="*/ 289 h 428"/>
                <a:gd name="T96" fmla="*/ 65 w 380"/>
                <a:gd name="T97" fmla="*/ 127 h 428"/>
                <a:gd name="T98" fmla="*/ 26 w 380"/>
                <a:gd name="T99" fmla="*/ 95 h 428"/>
                <a:gd name="T100" fmla="*/ 73 w 380"/>
                <a:gd name="T101" fmla="*/ 113 h 428"/>
                <a:gd name="T102" fmla="*/ 69 w 380"/>
                <a:gd name="T103" fmla="*/ 128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80" h="428">
                  <a:moveTo>
                    <a:pt x="234" y="355"/>
                  </a:moveTo>
                  <a:cubicBezTo>
                    <a:pt x="146" y="355"/>
                    <a:pt x="146" y="355"/>
                    <a:pt x="146" y="355"/>
                  </a:cubicBezTo>
                  <a:cubicBezTo>
                    <a:pt x="140" y="355"/>
                    <a:pt x="134" y="349"/>
                    <a:pt x="134" y="343"/>
                  </a:cubicBezTo>
                  <a:cubicBezTo>
                    <a:pt x="134" y="286"/>
                    <a:pt x="134" y="286"/>
                    <a:pt x="134" y="286"/>
                  </a:cubicBezTo>
                  <a:cubicBezTo>
                    <a:pt x="99" y="266"/>
                    <a:pt x="77" y="229"/>
                    <a:pt x="77" y="188"/>
                  </a:cubicBezTo>
                  <a:cubicBezTo>
                    <a:pt x="77" y="125"/>
                    <a:pt x="128" y="75"/>
                    <a:pt x="190" y="75"/>
                  </a:cubicBezTo>
                  <a:cubicBezTo>
                    <a:pt x="253" y="75"/>
                    <a:pt x="303" y="125"/>
                    <a:pt x="303" y="188"/>
                  </a:cubicBezTo>
                  <a:cubicBezTo>
                    <a:pt x="303" y="229"/>
                    <a:pt x="282" y="266"/>
                    <a:pt x="246" y="286"/>
                  </a:cubicBezTo>
                  <a:cubicBezTo>
                    <a:pt x="246" y="343"/>
                    <a:pt x="246" y="343"/>
                    <a:pt x="246" y="343"/>
                  </a:cubicBezTo>
                  <a:cubicBezTo>
                    <a:pt x="246" y="349"/>
                    <a:pt x="241" y="355"/>
                    <a:pt x="234" y="355"/>
                  </a:cubicBezTo>
                  <a:close/>
                  <a:moveTo>
                    <a:pt x="158" y="331"/>
                  </a:moveTo>
                  <a:cubicBezTo>
                    <a:pt x="222" y="331"/>
                    <a:pt x="222" y="331"/>
                    <a:pt x="222" y="331"/>
                  </a:cubicBezTo>
                  <a:cubicBezTo>
                    <a:pt x="222" y="279"/>
                    <a:pt x="222" y="279"/>
                    <a:pt x="222" y="279"/>
                  </a:cubicBezTo>
                  <a:cubicBezTo>
                    <a:pt x="222" y="274"/>
                    <a:pt x="225" y="270"/>
                    <a:pt x="229" y="268"/>
                  </a:cubicBezTo>
                  <a:cubicBezTo>
                    <a:pt x="260" y="253"/>
                    <a:pt x="279" y="222"/>
                    <a:pt x="279" y="188"/>
                  </a:cubicBezTo>
                  <a:cubicBezTo>
                    <a:pt x="279" y="139"/>
                    <a:pt x="239" y="99"/>
                    <a:pt x="190" y="99"/>
                  </a:cubicBezTo>
                  <a:cubicBezTo>
                    <a:pt x="141" y="99"/>
                    <a:pt x="101" y="139"/>
                    <a:pt x="101" y="188"/>
                  </a:cubicBezTo>
                  <a:cubicBezTo>
                    <a:pt x="101" y="222"/>
                    <a:pt x="120" y="253"/>
                    <a:pt x="152" y="268"/>
                  </a:cubicBezTo>
                  <a:cubicBezTo>
                    <a:pt x="156" y="270"/>
                    <a:pt x="158" y="274"/>
                    <a:pt x="158" y="279"/>
                  </a:cubicBezTo>
                  <a:lnTo>
                    <a:pt x="158" y="331"/>
                  </a:lnTo>
                  <a:close/>
                  <a:moveTo>
                    <a:pt x="149" y="362"/>
                  </a:moveTo>
                  <a:cubicBezTo>
                    <a:pt x="149" y="383"/>
                    <a:pt x="149" y="383"/>
                    <a:pt x="149" y="383"/>
                  </a:cubicBezTo>
                  <a:cubicBezTo>
                    <a:pt x="232" y="383"/>
                    <a:pt x="232" y="383"/>
                    <a:pt x="232" y="383"/>
                  </a:cubicBezTo>
                  <a:cubicBezTo>
                    <a:pt x="232" y="362"/>
                    <a:pt x="232" y="362"/>
                    <a:pt x="232" y="362"/>
                  </a:cubicBezTo>
                  <a:cubicBezTo>
                    <a:pt x="149" y="362"/>
                    <a:pt x="149" y="362"/>
                    <a:pt x="149" y="362"/>
                  </a:cubicBezTo>
                  <a:close/>
                  <a:moveTo>
                    <a:pt x="153" y="389"/>
                  </a:moveTo>
                  <a:cubicBezTo>
                    <a:pt x="153" y="405"/>
                    <a:pt x="153" y="405"/>
                    <a:pt x="153" y="405"/>
                  </a:cubicBezTo>
                  <a:cubicBezTo>
                    <a:pt x="227" y="405"/>
                    <a:pt x="227" y="405"/>
                    <a:pt x="227" y="405"/>
                  </a:cubicBezTo>
                  <a:cubicBezTo>
                    <a:pt x="227" y="389"/>
                    <a:pt x="227" y="389"/>
                    <a:pt x="227" y="389"/>
                  </a:cubicBezTo>
                  <a:cubicBezTo>
                    <a:pt x="153" y="389"/>
                    <a:pt x="153" y="389"/>
                    <a:pt x="153" y="389"/>
                  </a:cubicBezTo>
                  <a:close/>
                  <a:moveTo>
                    <a:pt x="162" y="412"/>
                  </a:moveTo>
                  <a:cubicBezTo>
                    <a:pt x="162" y="428"/>
                    <a:pt x="162" y="428"/>
                    <a:pt x="162" y="428"/>
                  </a:cubicBezTo>
                  <a:cubicBezTo>
                    <a:pt x="219" y="428"/>
                    <a:pt x="219" y="428"/>
                    <a:pt x="219" y="428"/>
                  </a:cubicBezTo>
                  <a:cubicBezTo>
                    <a:pt x="219" y="412"/>
                    <a:pt x="219" y="412"/>
                    <a:pt x="219" y="412"/>
                  </a:cubicBezTo>
                  <a:cubicBezTo>
                    <a:pt x="162" y="412"/>
                    <a:pt x="162" y="412"/>
                    <a:pt x="162" y="412"/>
                  </a:cubicBezTo>
                  <a:close/>
                  <a:moveTo>
                    <a:pt x="372" y="198"/>
                  </a:moveTo>
                  <a:cubicBezTo>
                    <a:pt x="331" y="198"/>
                    <a:pt x="331" y="198"/>
                    <a:pt x="331" y="198"/>
                  </a:cubicBezTo>
                  <a:cubicBezTo>
                    <a:pt x="326" y="198"/>
                    <a:pt x="323" y="194"/>
                    <a:pt x="323" y="190"/>
                  </a:cubicBezTo>
                  <a:cubicBezTo>
                    <a:pt x="323" y="186"/>
                    <a:pt x="326" y="182"/>
                    <a:pt x="331" y="182"/>
                  </a:cubicBezTo>
                  <a:cubicBezTo>
                    <a:pt x="372" y="182"/>
                    <a:pt x="372" y="182"/>
                    <a:pt x="372" y="182"/>
                  </a:cubicBezTo>
                  <a:cubicBezTo>
                    <a:pt x="377" y="182"/>
                    <a:pt x="380" y="186"/>
                    <a:pt x="380" y="190"/>
                  </a:cubicBezTo>
                  <a:cubicBezTo>
                    <a:pt x="380" y="194"/>
                    <a:pt x="377" y="198"/>
                    <a:pt x="372" y="198"/>
                  </a:cubicBezTo>
                  <a:close/>
                  <a:moveTo>
                    <a:pt x="50" y="198"/>
                  </a:moveTo>
                  <a:cubicBezTo>
                    <a:pt x="8" y="198"/>
                    <a:pt x="8" y="198"/>
                    <a:pt x="8" y="198"/>
                  </a:cubicBezTo>
                  <a:cubicBezTo>
                    <a:pt x="4" y="198"/>
                    <a:pt x="0" y="194"/>
                    <a:pt x="0" y="190"/>
                  </a:cubicBezTo>
                  <a:cubicBezTo>
                    <a:pt x="0" y="186"/>
                    <a:pt x="4" y="182"/>
                    <a:pt x="8" y="182"/>
                  </a:cubicBezTo>
                  <a:cubicBezTo>
                    <a:pt x="50" y="182"/>
                    <a:pt x="50" y="182"/>
                    <a:pt x="50" y="182"/>
                  </a:cubicBezTo>
                  <a:cubicBezTo>
                    <a:pt x="54" y="182"/>
                    <a:pt x="58" y="186"/>
                    <a:pt x="58" y="190"/>
                  </a:cubicBezTo>
                  <a:cubicBezTo>
                    <a:pt x="58" y="194"/>
                    <a:pt x="54" y="198"/>
                    <a:pt x="50" y="198"/>
                  </a:cubicBezTo>
                  <a:close/>
                  <a:moveTo>
                    <a:pt x="33" y="289"/>
                  </a:moveTo>
                  <a:cubicBezTo>
                    <a:pt x="30" y="289"/>
                    <a:pt x="27" y="287"/>
                    <a:pt x="26" y="285"/>
                  </a:cubicBezTo>
                  <a:cubicBezTo>
                    <a:pt x="24" y="281"/>
                    <a:pt x="25" y="276"/>
                    <a:pt x="29" y="274"/>
                  </a:cubicBezTo>
                  <a:cubicBezTo>
                    <a:pt x="65" y="253"/>
                    <a:pt x="65" y="253"/>
                    <a:pt x="65" y="253"/>
                  </a:cubicBezTo>
                  <a:cubicBezTo>
                    <a:pt x="69" y="251"/>
                    <a:pt x="73" y="252"/>
                    <a:pt x="76" y="256"/>
                  </a:cubicBezTo>
                  <a:cubicBezTo>
                    <a:pt x="78" y="260"/>
                    <a:pt x="77" y="265"/>
                    <a:pt x="73" y="267"/>
                  </a:cubicBezTo>
                  <a:cubicBezTo>
                    <a:pt x="37" y="288"/>
                    <a:pt x="37" y="288"/>
                    <a:pt x="37" y="288"/>
                  </a:cubicBezTo>
                  <a:cubicBezTo>
                    <a:pt x="35" y="289"/>
                    <a:pt x="34" y="289"/>
                    <a:pt x="33" y="289"/>
                  </a:cubicBezTo>
                  <a:close/>
                  <a:moveTo>
                    <a:pt x="312" y="128"/>
                  </a:moveTo>
                  <a:cubicBezTo>
                    <a:pt x="309" y="128"/>
                    <a:pt x="306" y="126"/>
                    <a:pt x="305" y="124"/>
                  </a:cubicBezTo>
                  <a:cubicBezTo>
                    <a:pt x="303" y="120"/>
                    <a:pt x="304" y="115"/>
                    <a:pt x="308" y="113"/>
                  </a:cubicBezTo>
                  <a:cubicBezTo>
                    <a:pt x="344" y="92"/>
                    <a:pt x="344" y="92"/>
                    <a:pt x="344" y="92"/>
                  </a:cubicBezTo>
                  <a:cubicBezTo>
                    <a:pt x="348" y="90"/>
                    <a:pt x="353" y="91"/>
                    <a:pt x="355" y="95"/>
                  </a:cubicBezTo>
                  <a:cubicBezTo>
                    <a:pt x="357" y="99"/>
                    <a:pt x="356" y="104"/>
                    <a:pt x="352" y="106"/>
                  </a:cubicBezTo>
                  <a:cubicBezTo>
                    <a:pt x="316" y="127"/>
                    <a:pt x="316" y="127"/>
                    <a:pt x="316" y="127"/>
                  </a:cubicBezTo>
                  <a:cubicBezTo>
                    <a:pt x="315" y="127"/>
                    <a:pt x="313" y="128"/>
                    <a:pt x="312" y="128"/>
                  </a:cubicBezTo>
                  <a:close/>
                  <a:moveTo>
                    <a:pt x="267" y="72"/>
                  </a:moveTo>
                  <a:cubicBezTo>
                    <a:pt x="288" y="36"/>
                    <a:pt x="288" y="36"/>
                    <a:pt x="288" y="36"/>
                  </a:cubicBezTo>
                  <a:cubicBezTo>
                    <a:pt x="290" y="33"/>
                    <a:pt x="289" y="28"/>
                    <a:pt x="285" y="26"/>
                  </a:cubicBezTo>
                  <a:cubicBezTo>
                    <a:pt x="281" y="23"/>
                    <a:pt x="276" y="25"/>
                    <a:pt x="274" y="28"/>
                  </a:cubicBezTo>
                  <a:cubicBezTo>
                    <a:pt x="254" y="64"/>
                    <a:pt x="254" y="64"/>
                    <a:pt x="254" y="64"/>
                  </a:cubicBezTo>
                  <a:cubicBezTo>
                    <a:pt x="251" y="68"/>
                    <a:pt x="253" y="73"/>
                    <a:pt x="256" y="75"/>
                  </a:cubicBezTo>
                  <a:cubicBezTo>
                    <a:pt x="258" y="76"/>
                    <a:pt x="259" y="76"/>
                    <a:pt x="260" y="76"/>
                  </a:cubicBezTo>
                  <a:cubicBezTo>
                    <a:pt x="263" y="76"/>
                    <a:pt x="266" y="75"/>
                    <a:pt x="267" y="72"/>
                  </a:cubicBezTo>
                  <a:close/>
                  <a:moveTo>
                    <a:pt x="198" y="50"/>
                  </a:moveTo>
                  <a:cubicBezTo>
                    <a:pt x="198" y="8"/>
                    <a:pt x="198" y="8"/>
                    <a:pt x="198" y="8"/>
                  </a:cubicBezTo>
                  <a:cubicBezTo>
                    <a:pt x="198" y="4"/>
                    <a:pt x="195" y="0"/>
                    <a:pt x="190" y="0"/>
                  </a:cubicBezTo>
                  <a:cubicBezTo>
                    <a:pt x="186" y="0"/>
                    <a:pt x="182" y="4"/>
                    <a:pt x="182" y="8"/>
                  </a:cubicBezTo>
                  <a:cubicBezTo>
                    <a:pt x="182" y="50"/>
                    <a:pt x="182" y="50"/>
                    <a:pt x="182" y="50"/>
                  </a:cubicBezTo>
                  <a:cubicBezTo>
                    <a:pt x="182" y="54"/>
                    <a:pt x="186" y="58"/>
                    <a:pt x="190" y="58"/>
                  </a:cubicBezTo>
                  <a:cubicBezTo>
                    <a:pt x="195" y="58"/>
                    <a:pt x="198" y="54"/>
                    <a:pt x="198" y="50"/>
                  </a:cubicBezTo>
                  <a:close/>
                  <a:moveTo>
                    <a:pt x="124" y="75"/>
                  </a:moveTo>
                  <a:cubicBezTo>
                    <a:pt x="128" y="73"/>
                    <a:pt x="129" y="68"/>
                    <a:pt x="127" y="64"/>
                  </a:cubicBezTo>
                  <a:cubicBezTo>
                    <a:pt x="106" y="28"/>
                    <a:pt x="106" y="28"/>
                    <a:pt x="106" y="28"/>
                  </a:cubicBezTo>
                  <a:cubicBezTo>
                    <a:pt x="104" y="25"/>
                    <a:pt x="99" y="23"/>
                    <a:pt x="95" y="26"/>
                  </a:cubicBezTo>
                  <a:cubicBezTo>
                    <a:pt x="91" y="28"/>
                    <a:pt x="90" y="33"/>
                    <a:pt x="92" y="36"/>
                  </a:cubicBezTo>
                  <a:cubicBezTo>
                    <a:pt x="113" y="72"/>
                    <a:pt x="113" y="72"/>
                    <a:pt x="113" y="72"/>
                  </a:cubicBezTo>
                  <a:cubicBezTo>
                    <a:pt x="115" y="75"/>
                    <a:pt x="117" y="76"/>
                    <a:pt x="120" y="76"/>
                  </a:cubicBezTo>
                  <a:cubicBezTo>
                    <a:pt x="121" y="76"/>
                    <a:pt x="123" y="76"/>
                    <a:pt x="124" y="75"/>
                  </a:cubicBezTo>
                  <a:close/>
                  <a:moveTo>
                    <a:pt x="348" y="289"/>
                  </a:moveTo>
                  <a:cubicBezTo>
                    <a:pt x="346" y="289"/>
                    <a:pt x="345" y="289"/>
                    <a:pt x="344" y="288"/>
                  </a:cubicBezTo>
                  <a:cubicBezTo>
                    <a:pt x="308" y="267"/>
                    <a:pt x="308" y="267"/>
                    <a:pt x="308" y="267"/>
                  </a:cubicBezTo>
                  <a:cubicBezTo>
                    <a:pt x="304" y="265"/>
                    <a:pt x="303" y="260"/>
                    <a:pt x="305" y="256"/>
                  </a:cubicBezTo>
                  <a:cubicBezTo>
                    <a:pt x="307" y="252"/>
                    <a:pt x="312" y="251"/>
                    <a:pt x="316" y="253"/>
                  </a:cubicBezTo>
                  <a:cubicBezTo>
                    <a:pt x="352" y="274"/>
                    <a:pt x="352" y="274"/>
                    <a:pt x="352" y="274"/>
                  </a:cubicBezTo>
                  <a:cubicBezTo>
                    <a:pt x="356" y="276"/>
                    <a:pt x="357" y="281"/>
                    <a:pt x="355" y="285"/>
                  </a:cubicBezTo>
                  <a:cubicBezTo>
                    <a:pt x="353" y="287"/>
                    <a:pt x="351" y="289"/>
                    <a:pt x="348" y="289"/>
                  </a:cubicBezTo>
                  <a:close/>
                  <a:moveTo>
                    <a:pt x="69" y="128"/>
                  </a:moveTo>
                  <a:cubicBezTo>
                    <a:pt x="67" y="128"/>
                    <a:pt x="66" y="127"/>
                    <a:pt x="65" y="127"/>
                  </a:cubicBezTo>
                  <a:cubicBezTo>
                    <a:pt x="29" y="106"/>
                    <a:pt x="29" y="106"/>
                    <a:pt x="29" y="106"/>
                  </a:cubicBezTo>
                  <a:cubicBezTo>
                    <a:pt x="25" y="104"/>
                    <a:pt x="24" y="99"/>
                    <a:pt x="26" y="95"/>
                  </a:cubicBezTo>
                  <a:cubicBezTo>
                    <a:pt x="28" y="91"/>
                    <a:pt x="33" y="90"/>
                    <a:pt x="37" y="92"/>
                  </a:cubicBezTo>
                  <a:cubicBezTo>
                    <a:pt x="73" y="113"/>
                    <a:pt x="73" y="113"/>
                    <a:pt x="73" y="113"/>
                  </a:cubicBezTo>
                  <a:cubicBezTo>
                    <a:pt x="77" y="115"/>
                    <a:pt x="78" y="120"/>
                    <a:pt x="76" y="124"/>
                  </a:cubicBezTo>
                  <a:cubicBezTo>
                    <a:pt x="74" y="126"/>
                    <a:pt x="71" y="128"/>
                    <a:pt x="69" y="12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32" name="Icon"/>
            <p:cNvSpPr>
              <a:spLocks noChangeAspect="1"/>
            </p:cNvSpPr>
            <p:nvPr/>
          </p:nvSpPr>
          <p:spPr bwMode="auto">
            <a:xfrm>
              <a:off x="17867517" y="6470371"/>
              <a:ext cx="368203" cy="406418"/>
            </a:xfrm>
            <a:custGeom>
              <a:avLst/>
              <a:gdLst>
                <a:gd name="T0" fmla="*/ 243 w 299"/>
                <a:gd name="T1" fmla="*/ 218 h 330"/>
                <a:gd name="T2" fmla="*/ 205 w 299"/>
                <a:gd name="T3" fmla="*/ 233 h 330"/>
                <a:gd name="T4" fmla="*/ 111 w 299"/>
                <a:gd name="T5" fmla="*/ 177 h 330"/>
                <a:gd name="T6" fmla="*/ 112 w 299"/>
                <a:gd name="T7" fmla="*/ 165 h 330"/>
                <a:gd name="T8" fmla="*/ 111 w 299"/>
                <a:gd name="T9" fmla="*/ 157 h 330"/>
                <a:gd name="T10" fmla="*/ 207 w 299"/>
                <a:gd name="T11" fmla="*/ 100 h 330"/>
                <a:gd name="T12" fmla="*/ 243 w 299"/>
                <a:gd name="T13" fmla="*/ 113 h 330"/>
                <a:gd name="T14" fmla="*/ 299 w 299"/>
                <a:gd name="T15" fmla="*/ 57 h 330"/>
                <a:gd name="T16" fmla="*/ 243 w 299"/>
                <a:gd name="T17" fmla="*/ 0 h 330"/>
                <a:gd name="T18" fmla="*/ 187 w 299"/>
                <a:gd name="T19" fmla="*/ 57 h 330"/>
                <a:gd name="T20" fmla="*/ 188 w 299"/>
                <a:gd name="T21" fmla="*/ 65 h 330"/>
                <a:gd name="T22" fmla="*/ 92 w 299"/>
                <a:gd name="T23" fmla="*/ 122 h 330"/>
                <a:gd name="T24" fmla="*/ 56 w 299"/>
                <a:gd name="T25" fmla="*/ 109 h 330"/>
                <a:gd name="T26" fmla="*/ 0 w 299"/>
                <a:gd name="T27" fmla="*/ 165 h 330"/>
                <a:gd name="T28" fmla="*/ 56 w 299"/>
                <a:gd name="T29" fmla="*/ 221 h 330"/>
                <a:gd name="T30" fmla="*/ 90 w 299"/>
                <a:gd name="T31" fmla="*/ 210 h 330"/>
                <a:gd name="T32" fmla="*/ 187 w 299"/>
                <a:gd name="T33" fmla="*/ 268 h 330"/>
                <a:gd name="T34" fmla="*/ 187 w 299"/>
                <a:gd name="T35" fmla="*/ 274 h 330"/>
                <a:gd name="T36" fmla="*/ 243 w 299"/>
                <a:gd name="T37" fmla="*/ 330 h 330"/>
                <a:gd name="T38" fmla="*/ 299 w 299"/>
                <a:gd name="T39" fmla="*/ 274 h 330"/>
                <a:gd name="T40" fmla="*/ 243 w 299"/>
                <a:gd name="T41" fmla="*/ 218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99" h="330">
                  <a:moveTo>
                    <a:pt x="243" y="218"/>
                  </a:moveTo>
                  <a:cubicBezTo>
                    <a:pt x="228" y="218"/>
                    <a:pt x="215" y="224"/>
                    <a:pt x="205" y="233"/>
                  </a:cubicBezTo>
                  <a:cubicBezTo>
                    <a:pt x="111" y="177"/>
                    <a:pt x="111" y="177"/>
                    <a:pt x="111" y="177"/>
                  </a:cubicBezTo>
                  <a:cubicBezTo>
                    <a:pt x="112" y="173"/>
                    <a:pt x="112" y="169"/>
                    <a:pt x="112" y="165"/>
                  </a:cubicBezTo>
                  <a:cubicBezTo>
                    <a:pt x="112" y="162"/>
                    <a:pt x="112" y="159"/>
                    <a:pt x="111" y="157"/>
                  </a:cubicBezTo>
                  <a:cubicBezTo>
                    <a:pt x="207" y="100"/>
                    <a:pt x="207" y="100"/>
                    <a:pt x="207" y="100"/>
                  </a:cubicBezTo>
                  <a:cubicBezTo>
                    <a:pt x="217" y="108"/>
                    <a:pt x="229" y="113"/>
                    <a:pt x="243" y="113"/>
                  </a:cubicBezTo>
                  <a:cubicBezTo>
                    <a:pt x="274" y="113"/>
                    <a:pt x="299" y="88"/>
                    <a:pt x="299" y="57"/>
                  </a:cubicBezTo>
                  <a:cubicBezTo>
                    <a:pt x="299" y="26"/>
                    <a:pt x="274" y="0"/>
                    <a:pt x="243" y="0"/>
                  </a:cubicBezTo>
                  <a:cubicBezTo>
                    <a:pt x="212" y="0"/>
                    <a:pt x="187" y="26"/>
                    <a:pt x="187" y="57"/>
                  </a:cubicBezTo>
                  <a:cubicBezTo>
                    <a:pt x="187" y="60"/>
                    <a:pt x="187" y="62"/>
                    <a:pt x="188" y="65"/>
                  </a:cubicBezTo>
                  <a:cubicBezTo>
                    <a:pt x="92" y="122"/>
                    <a:pt x="92" y="122"/>
                    <a:pt x="92" y="122"/>
                  </a:cubicBezTo>
                  <a:cubicBezTo>
                    <a:pt x="82" y="114"/>
                    <a:pt x="70" y="109"/>
                    <a:pt x="56" y="109"/>
                  </a:cubicBezTo>
                  <a:cubicBezTo>
                    <a:pt x="25" y="109"/>
                    <a:pt x="0" y="134"/>
                    <a:pt x="0" y="165"/>
                  </a:cubicBezTo>
                  <a:cubicBezTo>
                    <a:pt x="0" y="196"/>
                    <a:pt x="25" y="221"/>
                    <a:pt x="56" y="221"/>
                  </a:cubicBezTo>
                  <a:cubicBezTo>
                    <a:pt x="69" y="221"/>
                    <a:pt x="80" y="217"/>
                    <a:pt x="90" y="210"/>
                  </a:cubicBezTo>
                  <a:cubicBezTo>
                    <a:pt x="187" y="268"/>
                    <a:pt x="187" y="268"/>
                    <a:pt x="187" y="268"/>
                  </a:cubicBezTo>
                  <a:cubicBezTo>
                    <a:pt x="187" y="270"/>
                    <a:pt x="187" y="272"/>
                    <a:pt x="187" y="274"/>
                  </a:cubicBezTo>
                  <a:cubicBezTo>
                    <a:pt x="187" y="305"/>
                    <a:pt x="212" y="330"/>
                    <a:pt x="243" y="330"/>
                  </a:cubicBezTo>
                  <a:cubicBezTo>
                    <a:pt x="274" y="330"/>
                    <a:pt x="299" y="305"/>
                    <a:pt x="299" y="274"/>
                  </a:cubicBezTo>
                  <a:cubicBezTo>
                    <a:pt x="299" y="243"/>
                    <a:pt x="274" y="218"/>
                    <a:pt x="243" y="21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33" name="Icon"/>
            <p:cNvSpPr>
              <a:spLocks noChangeAspect="1" noEditPoints="1"/>
            </p:cNvSpPr>
            <p:nvPr/>
          </p:nvSpPr>
          <p:spPr bwMode="auto">
            <a:xfrm>
              <a:off x="13137507" y="5893692"/>
              <a:ext cx="571429" cy="368203"/>
            </a:xfrm>
            <a:custGeom>
              <a:avLst/>
              <a:gdLst>
                <a:gd name="T0" fmla="*/ 211 w 421"/>
                <a:gd name="T1" fmla="*/ 0 h 270"/>
                <a:gd name="T2" fmla="*/ 421 w 421"/>
                <a:gd name="T3" fmla="*/ 87 h 270"/>
                <a:gd name="T4" fmla="*/ 211 w 421"/>
                <a:gd name="T5" fmla="*/ 174 h 270"/>
                <a:gd name="T6" fmla="*/ 96 w 421"/>
                <a:gd name="T7" fmla="*/ 127 h 270"/>
                <a:gd name="T8" fmla="*/ 203 w 421"/>
                <a:gd name="T9" fmla="*/ 82 h 270"/>
                <a:gd name="T10" fmla="*/ 206 w 421"/>
                <a:gd name="T11" fmla="*/ 76 h 270"/>
                <a:gd name="T12" fmla="*/ 200 w 421"/>
                <a:gd name="T13" fmla="*/ 74 h 270"/>
                <a:gd name="T14" fmla="*/ 84 w 421"/>
                <a:gd name="T15" fmla="*/ 122 h 270"/>
                <a:gd name="T16" fmla="*/ 0 w 421"/>
                <a:gd name="T17" fmla="*/ 87 h 270"/>
                <a:gd name="T18" fmla="*/ 211 w 421"/>
                <a:gd name="T19" fmla="*/ 0 h 270"/>
                <a:gd name="T20" fmla="*/ 211 w 421"/>
                <a:gd name="T21" fmla="*/ 184 h 270"/>
                <a:gd name="T22" fmla="*/ 209 w 421"/>
                <a:gd name="T23" fmla="*/ 184 h 270"/>
                <a:gd name="T24" fmla="*/ 103 w 421"/>
                <a:gd name="T25" fmla="*/ 140 h 270"/>
                <a:gd name="T26" fmla="*/ 103 w 421"/>
                <a:gd name="T27" fmla="*/ 209 h 270"/>
                <a:gd name="T28" fmla="*/ 209 w 421"/>
                <a:gd name="T29" fmla="*/ 267 h 270"/>
                <a:gd name="T30" fmla="*/ 314 w 421"/>
                <a:gd name="T31" fmla="*/ 209 h 270"/>
                <a:gd name="T32" fmla="*/ 314 w 421"/>
                <a:gd name="T33" fmla="*/ 142 h 270"/>
                <a:gd name="T34" fmla="*/ 212 w 421"/>
                <a:gd name="T35" fmla="*/ 184 h 270"/>
                <a:gd name="T36" fmla="*/ 211 w 421"/>
                <a:gd name="T37" fmla="*/ 184 h 270"/>
                <a:gd name="T38" fmla="*/ 87 w 421"/>
                <a:gd name="T39" fmla="*/ 270 h 270"/>
                <a:gd name="T40" fmla="*/ 73 w 421"/>
                <a:gd name="T41" fmla="*/ 165 h 270"/>
                <a:gd name="T42" fmla="*/ 85 w 421"/>
                <a:gd name="T43" fmla="*/ 146 h 270"/>
                <a:gd name="T44" fmla="*/ 65 w 421"/>
                <a:gd name="T45" fmla="*/ 125 h 270"/>
                <a:gd name="T46" fmla="*/ 45 w 421"/>
                <a:gd name="T47" fmla="*/ 146 h 270"/>
                <a:gd name="T48" fmla="*/ 57 w 421"/>
                <a:gd name="T49" fmla="*/ 165 h 270"/>
                <a:gd name="T50" fmla="*/ 43 w 421"/>
                <a:gd name="T51" fmla="*/ 270 h 270"/>
                <a:gd name="T52" fmla="*/ 87 w 421"/>
                <a:gd name="T53" fmla="*/ 27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21" h="270">
                  <a:moveTo>
                    <a:pt x="211" y="0"/>
                  </a:moveTo>
                  <a:cubicBezTo>
                    <a:pt x="421" y="87"/>
                    <a:pt x="421" y="87"/>
                    <a:pt x="421" y="87"/>
                  </a:cubicBezTo>
                  <a:cubicBezTo>
                    <a:pt x="211" y="174"/>
                    <a:pt x="211" y="174"/>
                    <a:pt x="211" y="174"/>
                  </a:cubicBezTo>
                  <a:cubicBezTo>
                    <a:pt x="96" y="127"/>
                    <a:pt x="96" y="127"/>
                    <a:pt x="96" y="127"/>
                  </a:cubicBezTo>
                  <a:cubicBezTo>
                    <a:pt x="203" y="82"/>
                    <a:pt x="203" y="82"/>
                    <a:pt x="203" y="82"/>
                  </a:cubicBezTo>
                  <a:cubicBezTo>
                    <a:pt x="206" y="81"/>
                    <a:pt x="207" y="79"/>
                    <a:pt x="206" y="76"/>
                  </a:cubicBezTo>
                  <a:cubicBezTo>
                    <a:pt x="205" y="74"/>
                    <a:pt x="202" y="73"/>
                    <a:pt x="200" y="74"/>
                  </a:cubicBezTo>
                  <a:cubicBezTo>
                    <a:pt x="84" y="122"/>
                    <a:pt x="84" y="122"/>
                    <a:pt x="84" y="122"/>
                  </a:cubicBezTo>
                  <a:cubicBezTo>
                    <a:pt x="0" y="87"/>
                    <a:pt x="0" y="87"/>
                    <a:pt x="0" y="87"/>
                  </a:cubicBezTo>
                  <a:lnTo>
                    <a:pt x="211" y="0"/>
                  </a:lnTo>
                  <a:close/>
                  <a:moveTo>
                    <a:pt x="211" y="184"/>
                  </a:moveTo>
                  <a:cubicBezTo>
                    <a:pt x="210" y="184"/>
                    <a:pt x="209" y="184"/>
                    <a:pt x="209" y="184"/>
                  </a:cubicBezTo>
                  <a:cubicBezTo>
                    <a:pt x="103" y="140"/>
                    <a:pt x="103" y="140"/>
                    <a:pt x="103" y="140"/>
                  </a:cubicBezTo>
                  <a:cubicBezTo>
                    <a:pt x="103" y="209"/>
                    <a:pt x="103" y="209"/>
                    <a:pt x="103" y="209"/>
                  </a:cubicBezTo>
                  <a:cubicBezTo>
                    <a:pt x="154" y="209"/>
                    <a:pt x="196" y="234"/>
                    <a:pt x="209" y="267"/>
                  </a:cubicBezTo>
                  <a:cubicBezTo>
                    <a:pt x="222" y="234"/>
                    <a:pt x="264" y="209"/>
                    <a:pt x="314" y="209"/>
                  </a:cubicBezTo>
                  <a:cubicBezTo>
                    <a:pt x="314" y="142"/>
                    <a:pt x="314" y="142"/>
                    <a:pt x="314" y="142"/>
                  </a:cubicBezTo>
                  <a:cubicBezTo>
                    <a:pt x="212" y="184"/>
                    <a:pt x="212" y="184"/>
                    <a:pt x="212" y="184"/>
                  </a:cubicBezTo>
                  <a:cubicBezTo>
                    <a:pt x="212" y="184"/>
                    <a:pt x="211" y="184"/>
                    <a:pt x="211" y="184"/>
                  </a:cubicBezTo>
                  <a:close/>
                  <a:moveTo>
                    <a:pt x="87" y="270"/>
                  </a:moveTo>
                  <a:cubicBezTo>
                    <a:pt x="73" y="165"/>
                    <a:pt x="73" y="165"/>
                    <a:pt x="73" y="165"/>
                  </a:cubicBezTo>
                  <a:cubicBezTo>
                    <a:pt x="80" y="161"/>
                    <a:pt x="85" y="154"/>
                    <a:pt x="85" y="146"/>
                  </a:cubicBezTo>
                  <a:cubicBezTo>
                    <a:pt x="85" y="134"/>
                    <a:pt x="76" y="125"/>
                    <a:pt x="65" y="125"/>
                  </a:cubicBezTo>
                  <a:cubicBezTo>
                    <a:pt x="54" y="125"/>
                    <a:pt x="45" y="134"/>
                    <a:pt x="45" y="146"/>
                  </a:cubicBezTo>
                  <a:cubicBezTo>
                    <a:pt x="45" y="154"/>
                    <a:pt x="50" y="161"/>
                    <a:pt x="57" y="165"/>
                  </a:cubicBezTo>
                  <a:cubicBezTo>
                    <a:pt x="43" y="270"/>
                    <a:pt x="43" y="270"/>
                    <a:pt x="43" y="270"/>
                  </a:cubicBezTo>
                  <a:lnTo>
                    <a:pt x="87" y="27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34" name="Icon"/>
            <p:cNvSpPr>
              <a:spLocks noChangeAspect="1" noEditPoints="1"/>
            </p:cNvSpPr>
            <p:nvPr/>
          </p:nvSpPr>
          <p:spPr bwMode="auto">
            <a:xfrm>
              <a:off x="18926961" y="6489479"/>
              <a:ext cx="618908" cy="368203"/>
            </a:xfrm>
            <a:custGeom>
              <a:avLst/>
              <a:gdLst>
                <a:gd name="T0" fmla="*/ 411 w 414"/>
                <a:gd name="T1" fmla="*/ 44 h 245"/>
                <a:gd name="T2" fmla="*/ 404 w 414"/>
                <a:gd name="T3" fmla="*/ 44 h 245"/>
                <a:gd name="T4" fmla="*/ 370 w 414"/>
                <a:gd name="T5" fmla="*/ 54 h 245"/>
                <a:gd name="T6" fmla="*/ 310 w 414"/>
                <a:gd name="T7" fmla="*/ 35 h 245"/>
                <a:gd name="T8" fmla="*/ 308 w 414"/>
                <a:gd name="T9" fmla="*/ 34 h 245"/>
                <a:gd name="T10" fmla="*/ 307 w 414"/>
                <a:gd name="T11" fmla="*/ 34 h 245"/>
                <a:gd name="T12" fmla="*/ 292 w 414"/>
                <a:gd name="T13" fmla="*/ 34 h 245"/>
                <a:gd name="T14" fmla="*/ 217 w 414"/>
                <a:gd name="T15" fmla="*/ 3 h 245"/>
                <a:gd name="T16" fmla="*/ 211 w 414"/>
                <a:gd name="T17" fmla="*/ 0 h 245"/>
                <a:gd name="T18" fmla="*/ 206 w 414"/>
                <a:gd name="T19" fmla="*/ 4 h 245"/>
                <a:gd name="T20" fmla="*/ 198 w 414"/>
                <a:gd name="T21" fmla="*/ 43 h 245"/>
                <a:gd name="T22" fmla="*/ 189 w 414"/>
                <a:gd name="T23" fmla="*/ 1 h 245"/>
                <a:gd name="T24" fmla="*/ 96 w 414"/>
                <a:gd name="T25" fmla="*/ 30 h 245"/>
                <a:gd name="T26" fmla="*/ 33 w 414"/>
                <a:gd name="T27" fmla="*/ 51 h 245"/>
                <a:gd name="T28" fmla="*/ 0 w 414"/>
                <a:gd name="T29" fmla="*/ 43 h 245"/>
                <a:gd name="T30" fmla="*/ 139 w 414"/>
                <a:gd name="T31" fmla="*/ 222 h 245"/>
                <a:gd name="T32" fmla="*/ 139 w 414"/>
                <a:gd name="T33" fmla="*/ 222 h 245"/>
                <a:gd name="T34" fmla="*/ 139 w 414"/>
                <a:gd name="T35" fmla="*/ 222 h 245"/>
                <a:gd name="T36" fmla="*/ 194 w 414"/>
                <a:gd name="T37" fmla="*/ 163 h 245"/>
                <a:gd name="T38" fmla="*/ 260 w 414"/>
                <a:gd name="T39" fmla="*/ 244 h 245"/>
                <a:gd name="T40" fmla="*/ 261 w 414"/>
                <a:gd name="T41" fmla="*/ 245 h 245"/>
                <a:gd name="T42" fmla="*/ 263 w 414"/>
                <a:gd name="T43" fmla="*/ 245 h 245"/>
                <a:gd name="T44" fmla="*/ 263 w 414"/>
                <a:gd name="T45" fmla="*/ 245 h 245"/>
                <a:gd name="T46" fmla="*/ 413 w 414"/>
                <a:gd name="T47" fmla="*/ 50 h 245"/>
                <a:gd name="T48" fmla="*/ 411 w 414"/>
                <a:gd name="T49" fmla="*/ 44 h 245"/>
                <a:gd name="T50" fmla="*/ 44 w 414"/>
                <a:gd name="T51" fmla="*/ 106 h 245"/>
                <a:gd name="T52" fmla="*/ 61 w 414"/>
                <a:gd name="T53" fmla="*/ 106 h 245"/>
                <a:gd name="T54" fmla="*/ 90 w 414"/>
                <a:gd name="T55" fmla="*/ 81 h 245"/>
                <a:gd name="T56" fmla="*/ 95 w 414"/>
                <a:gd name="T57" fmla="*/ 92 h 245"/>
                <a:gd name="T58" fmla="*/ 75 w 414"/>
                <a:gd name="T59" fmla="*/ 124 h 245"/>
                <a:gd name="T60" fmla="*/ 44 w 414"/>
                <a:gd name="T61" fmla="*/ 106 h 245"/>
                <a:gd name="T62" fmla="*/ 82 w 414"/>
                <a:gd name="T63" fmla="*/ 179 h 245"/>
                <a:gd name="T64" fmla="*/ 121 w 414"/>
                <a:gd name="T65" fmla="*/ 141 h 245"/>
                <a:gd name="T66" fmla="*/ 172 w 414"/>
                <a:gd name="T67" fmla="*/ 159 h 245"/>
                <a:gd name="T68" fmla="*/ 82 w 414"/>
                <a:gd name="T69" fmla="*/ 179 h 245"/>
                <a:gd name="T70" fmla="*/ 155 w 414"/>
                <a:gd name="T71" fmla="*/ 106 h 245"/>
                <a:gd name="T72" fmla="*/ 124 w 414"/>
                <a:gd name="T73" fmla="*/ 86 h 245"/>
                <a:gd name="T74" fmla="*/ 124 w 414"/>
                <a:gd name="T75" fmla="*/ 74 h 245"/>
                <a:gd name="T76" fmla="*/ 160 w 414"/>
                <a:gd name="T77" fmla="*/ 84 h 245"/>
                <a:gd name="T78" fmla="*/ 176 w 414"/>
                <a:gd name="T79" fmla="*/ 77 h 245"/>
                <a:gd name="T80" fmla="*/ 155 w 414"/>
                <a:gd name="T81" fmla="*/ 106 h 245"/>
                <a:gd name="T82" fmla="*/ 264 w 414"/>
                <a:gd name="T83" fmla="*/ 233 h 245"/>
                <a:gd name="T84" fmla="*/ 215 w 414"/>
                <a:gd name="T85" fmla="*/ 19 h 245"/>
                <a:gd name="T86" fmla="*/ 306 w 414"/>
                <a:gd name="T87" fmla="*/ 46 h 245"/>
                <a:gd name="T88" fmla="*/ 370 w 414"/>
                <a:gd name="T89" fmla="*/ 66 h 245"/>
                <a:gd name="T90" fmla="*/ 399 w 414"/>
                <a:gd name="T91" fmla="*/ 60 h 245"/>
                <a:gd name="T92" fmla="*/ 264 w 414"/>
                <a:gd name="T93" fmla="*/ 233 h 245"/>
                <a:gd name="T94" fmla="*/ 226 w 414"/>
                <a:gd name="T95" fmla="*/ 108 h 245"/>
                <a:gd name="T96" fmla="*/ 225 w 414"/>
                <a:gd name="T97" fmla="*/ 96 h 245"/>
                <a:gd name="T98" fmla="*/ 257 w 414"/>
                <a:gd name="T99" fmla="*/ 76 h 245"/>
                <a:gd name="T100" fmla="*/ 278 w 414"/>
                <a:gd name="T101" fmla="*/ 105 h 245"/>
                <a:gd name="T102" fmla="*/ 262 w 414"/>
                <a:gd name="T103" fmla="*/ 98 h 245"/>
                <a:gd name="T104" fmla="*/ 226 w 414"/>
                <a:gd name="T105" fmla="*/ 108 h 245"/>
                <a:gd name="T106" fmla="*/ 357 w 414"/>
                <a:gd name="T107" fmla="*/ 126 h 245"/>
                <a:gd name="T108" fmla="*/ 352 w 414"/>
                <a:gd name="T109" fmla="*/ 136 h 245"/>
                <a:gd name="T110" fmla="*/ 323 w 414"/>
                <a:gd name="T111" fmla="*/ 111 h 245"/>
                <a:gd name="T112" fmla="*/ 306 w 414"/>
                <a:gd name="T113" fmla="*/ 111 h 245"/>
                <a:gd name="T114" fmla="*/ 337 w 414"/>
                <a:gd name="T115" fmla="*/ 94 h 245"/>
                <a:gd name="T116" fmla="*/ 357 w 414"/>
                <a:gd name="T117" fmla="*/ 126 h 245"/>
                <a:gd name="T118" fmla="*/ 235 w 414"/>
                <a:gd name="T119" fmla="*/ 149 h 245"/>
                <a:gd name="T120" fmla="*/ 326 w 414"/>
                <a:gd name="T121" fmla="*/ 169 h 245"/>
                <a:gd name="T122" fmla="*/ 274 w 414"/>
                <a:gd name="T123" fmla="*/ 187 h 245"/>
                <a:gd name="T124" fmla="*/ 235 w 414"/>
                <a:gd name="T125" fmla="*/ 149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14" h="245">
                  <a:moveTo>
                    <a:pt x="411" y="44"/>
                  </a:moveTo>
                  <a:cubicBezTo>
                    <a:pt x="409" y="43"/>
                    <a:pt x="406" y="43"/>
                    <a:pt x="404" y="44"/>
                  </a:cubicBezTo>
                  <a:cubicBezTo>
                    <a:pt x="393" y="51"/>
                    <a:pt x="381" y="54"/>
                    <a:pt x="370" y="54"/>
                  </a:cubicBezTo>
                  <a:cubicBezTo>
                    <a:pt x="352" y="54"/>
                    <a:pt x="335" y="47"/>
                    <a:pt x="310" y="35"/>
                  </a:cubicBezTo>
                  <a:cubicBezTo>
                    <a:pt x="309" y="34"/>
                    <a:pt x="309" y="34"/>
                    <a:pt x="308" y="34"/>
                  </a:cubicBezTo>
                  <a:cubicBezTo>
                    <a:pt x="308" y="34"/>
                    <a:pt x="307" y="34"/>
                    <a:pt x="307" y="34"/>
                  </a:cubicBezTo>
                  <a:cubicBezTo>
                    <a:pt x="302" y="34"/>
                    <a:pt x="296" y="34"/>
                    <a:pt x="292" y="34"/>
                  </a:cubicBezTo>
                  <a:cubicBezTo>
                    <a:pt x="258" y="34"/>
                    <a:pt x="235" y="29"/>
                    <a:pt x="217" y="3"/>
                  </a:cubicBezTo>
                  <a:cubicBezTo>
                    <a:pt x="216" y="1"/>
                    <a:pt x="213" y="0"/>
                    <a:pt x="211" y="0"/>
                  </a:cubicBezTo>
                  <a:cubicBezTo>
                    <a:pt x="209" y="0"/>
                    <a:pt x="207" y="2"/>
                    <a:pt x="206" y="4"/>
                  </a:cubicBezTo>
                  <a:cubicBezTo>
                    <a:pt x="203" y="18"/>
                    <a:pt x="200" y="30"/>
                    <a:pt x="198" y="43"/>
                  </a:cubicBezTo>
                  <a:cubicBezTo>
                    <a:pt x="195" y="30"/>
                    <a:pt x="192" y="16"/>
                    <a:pt x="189" y="1"/>
                  </a:cubicBezTo>
                  <a:cubicBezTo>
                    <a:pt x="166" y="29"/>
                    <a:pt x="137" y="32"/>
                    <a:pt x="96" y="30"/>
                  </a:cubicBezTo>
                  <a:cubicBezTo>
                    <a:pt x="75" y="41"/>
                    <a:pt x="54" y="51"/>
                    <a:pt x="33" y="51"/>
                  </a:cubicBezTo>
                  <a:cubicBezTo>
                    <a:pt x="22" y="51"/>
                    <a:pt x="11" y="48"/>
                    <a:pt x="0" y="43"/>
                  </a:cubicBezTo>
                  <a:cubicBezTo>
                    <a:pt x="26" y="169"/>
                    <a:pt x="62" y="216"/>
                    <a:pt x="139" y="222"/>
                  </a:cubicBezTo>
                  <a:cubicBezTo>
                    <a:pt x="139" y="222"/>
                    <a:pt x="139" y="222"/>
                    <a:pt x="139" y="222"/>
                  </a:cubicBezTo>
                  <a:cubicBezTo>
                    <a:pt x="139" y="222"/>
                    <a:pt x="139" y="222"/>
                    <a:pt x="139" y="222"/>
                  </a:cubicBezTo>
                  <a:cubicBezTo>
                    <a:pt x="166" y="207"/>
                    <a:pt x="184" y="188"/>
                    <a:pt x="194" y="163"/>
                  </a:cubicBezTo>
                  <a:cubicBezTo>
                    <a:pt x="203" y="197"/>
                    <a:pt x="223" y="224"/>
                    <a:pt x="260" y="244"/>
                  </a:cubicBezTo>
                  <a:cubicBezTo>
                    <a:pt x="260" y="244"/>
                    <a:pt x="261" y="244"/>
                    <a:pt x="261" y="245"/>
                  </a:cubicBezTo>
                  <a:cubicBezTo>
                    <a:pt x="262" y="245"/>
                    <a:pt x="262" y="245"/>
                    <a:pt x="263" y="245"/>
                  </a:cubicBezTo>
                  <a:cubicBezTo>
                    <a:pt x="263" y="245"/>
                    <a:pt x="263" y="245"/>
                    <a:pt x="263" y="245"/>
                  </a:cubicBezTo>
                  <a:cubicBezTo>
                    <a:pt x="358" y="238"/>
                    <a:pt x="391" y="165"/>
                    <a:pt x="413" y="50"/>
                  </a:cubicBezTo>
                  <a:cubicBezTo>
                    <a:pt x="414" y="48"/>
                    <a:pt x="413" y="46"/>
                    <a:pt x="411" y="44"/>
                  </a:cubicBezTo>
                  <a:close/>
                  <a:moveTo>
                    <a:pt x="44" y="106"/>
                  </a:moveTo>
                  <a:cubicBezTo>
                    <a:pt x="50" y="108"/>
                    <a:pt x="56" y="108"/>
                    <a:pt x="61" y="106"/>
                  </a:cubicBezTo>
                  <a:cubicBezTo>
                    <a:pt x="75" y="103"/>
                    <a:pt x="85" y="94"/>
                    <a:pt x="90" y="81"/>
                  </a:cubicBezTo>
                  <a:cubicBezTo>
                    <a:pt x="92" y="85"/>
                    <a:pt x="94" y="88"/>
                    <a:pt x="95" y="92"/>
                  </a:cubicBezTo>
                  <a:cubicBezTo>
                    <a:pt x="98" y="106"/>
                    <a:pt x="89" y="121"/>
                    <a:pt x="75" y="124"/>
                  </a:cubicBezTo>
                  <a:cubicBezTo>
                    <a:pt x="62" y="127"/>
                    <a:pt x="49" y="119"/>
                    <a:pt x="44" y="106"/>
                  </a:cubicBezTo>
                  <a:close/>
                  <a:moveTo>
                    <a:pt x="82" y="179"/>
                  </a:moveTo>
                  <a:cubicBezTo>
                    <a:pt x="87" y="160"/>
                    <a:pt x="101" y="145"/>
                    <a:pt x="121" y="141"/>
                  </a:cubicBezTo>
                  <a:cubicBezTo>
                    <a:pt x="141" y="136"/>
                    <a:pt x="160" y="144"/>
                    <a:pt x="172" y="159"/>
                  </a:cubicBezTo>
                  <a:lnTo>
                    <a:pt x="82" y="179"/>
                  </a:lnTo>
                  <a:close/>
                  <a:moveTo>
                    <a:pt x="155" y="106"/>
                  </a:moveTo>
                  <a:cubicBezTo>
                    <a:pt x="141" y="109"/>
                    <a:pt x="127" y="100"/>
                    <a:pt x="124" y="86"/>
                  </a:cubicBezTo>
                  <a:cubicBezTo>
                    <a:pt x="123" y="82"/>
                    <a:pt x="123" y="78"/>
                    <a:pt x="124" y="74"/>
                  </a:cubicBezTo>
                  <a:cubicBezTo>
                    <a:pt x="133" y="83"/>
                    <a:pt x="147" y="88"/>
                    <a:pt x="160" y="84"/>
                  </a:cubicBezTo>
                  <a:cubicBezTo>
                    <a:pt x="166" y="83"/>
                    <a:pt x="171" y="81"/>
                    <a:pt x="176" y="77"/>
                  </a:cubicBezTo>
                  <a:cubicBezTo>
                    <a:pt x="177" y="90"/>
                    <a:pt x="169" y="103"/>
                    <a:pt x="155" y="106"/>
                  </a:cubicBezTo>
                  <a:close/>
                  <a:moveTo>
                    <a:pt x="264" y="233"/>
                  </a:moveTo>
                  <a:cubicBezTo>
                    <a:pt x="200" y="196"/>
                    <a:pt x="187" y="139"/>
                    <a:pt x="215" y="19"/>
                  </a:cubicBezTo>
                  <a:cubicBezTo>
                    <a:pt x="238" y="44"/>
                    <a:pt x="266" y="47"/>
                    <a:pt x="306" y="46"/>
                  </a:cubicBezTo>
                  <a:cubicBezTo>
                    <a:pt x="327" y="57"/>
                    <a:pt x="348" y="66"/>
                    <a:pt x="370" y="66"/>
                  </a:cubicBezTo>
                  <a:cubicBezTo>
                    <a:pt x="380" y="66"/>
                    <a:pt x="389" y="64"/>
                    <a:pt x="399" y="60"/>
                  </a:cubicBezTo>
                  <a:cubicBezTo>
                    <a:pt x="374" y="181"/>
                    <a:pt x="338" y="227"/>
                    <a:pt x="264" y="233"/>
                  </a:cubicBezTo>
                  <a:close/>
                  <a:moveTo>
                    <a:pt x="226" y="108"/>
                  </a:moveTo>
                  <a:cubicBezTo>
                    <a:pt x="225" y="105"/>
                    <a:pt x="225" y="101"/>
                    <a:pt x="225" y="96"/>
                  </a:cubicBezTo>
                  <a:cubicBezTo>
                    <a:pt x="229" y="82"/>
                    <a:pt x="243" y="73"/>
                    <a:pt x="257" y="76"/>
                  </a:cubicBezTo>
                  <a:cubicBezTo>
                    <a:pt x="270" y="79"/>
                    <a:pt x="279" y="92"/>
                    <a:pt x="278" y="105"/>
                  </a:cubicBezTo>
                  <a:cubicBezTo>
                    <a:pt x="273" y="102"/>
                    <a:pt x="268" y="99"/>
                    <a:pt x="262" y="98"/>
                  </a:cubicBezTo>
                  <a:cubicBezTo>
                    <a:pt x="248" y="95"/>
                    <a:pt x="235" y="99"/>
                    <a:pt x="226" y="108"/>
                  </a:cubicBezTo>
                  <a:close/>
                  <a:moveTo>
                    <a:pt x="357" y="126"/>
                  </a:moveTo>
                  <a:cubicBezTo>
                    <a:pt x="356" y="130"/>
                    <a:pt x="354" y="133"/>
                    <a:pt x="352" y="136"/>
                  </a:cubicBezTo>
                  <a:cubicBezTo>
                    <a:pt x="347" y="124"/>
                    <a:pt x="337" y="114"/>
                    <a:pt x="323" y="111"/>
                  </a:cubicBezTo>
                  <a:cubicBezTo>
                    <a:pt x="317" y="110"/>
                    <a:pt x="312" y="110"/>
                    <a:pt x="306" y="111"/>
                  </a:cubicBezTo>
                  <a:cubicBezTo>
                    <a:pt x="310" y="99"/>
                    <a:pt x="324" y="91"/>
                    <a:pt x="337" y="94"/>
                  </a:cubicBezTo>
                  <a:cubicBezTo>
                    <a:pt x="351" y="97"/>
                    <a:pt x="360" y="111"/>
                    <a:pt x="357" y="126"/>
                  </a:cubicBezTo>
                  <a:close/>
                  <a:moveTo>
                    <a:pt x="235" y="149"/>
                  </a:moveTo>
                  <a:cubicBezTo>
                    <a:pt x="326" y="169"/>
                    <a:pt x="326" y="169"/>
                    <a:pt x="326" y="169"/>
                  </a:cubicBezTo>
                  <a:cubicBezTo>
                    <a:pt x="314" y="184"/>
                    <a:pt x="294" y="192"/>
                    <a:pt x="274" y="187"/>
                  </a:cubicBezTo>
                  <a:cubicBezTo>
                    <a:pt x="255" y="183"/>
                    <a:pt x="240" y="168"/>
                    <a:pt x="235" y="14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35" name="Icon"/>
            <p:cNvSpPr>
              <a:spLocks noChangeAspect="1" noEditPoints="1"/>
            </p:cNvSpPr>
            <p:nvPr/>
          </p:nvSpPr>
          <p:spPr bwMode="auto">
            <a:xfrm>
              <a:off x="13170320" y="7029841"/>
              <a:ext cx="392016" cy="485315"/>
            </a:xfrm>
            <a:custGeom>
              <a:avLst/>
              <a:gdLst>
                <a:gd name="T0" fmla="*/ 297 w 411"/>
                <a:gd name="T1" fmla="*/ 278 h 510"/>
                <a:gd name="T2" fmla="*/ 253 w 411"/>
                <a:gd name="T3" fmla="*/ 278 h 510"/>
                <a:gd name="T4" fmla="*/ 201 w 411"/>
                <a:gd name="T5" fmla="*/ 510 h 510"/>
                <a:gd name="T6" fmla="*/ 295 w 411"/>
                <a:gd name="T7" fmla="*/ 510 h 510"/>
                <a:gd name="T8" fmla="*/ 402 w 411"/>
                <a:gd name="T9" fmla="*/ 372 h 510"/>
                <a:gd name="T10" fmla="*/ 283 w 411"/>
                <a:gd name="T11" fmla="*/ 403 h 510"/>
                <a:gd name="T12" fmla="*/ 264 w 411"/>
                <a:gd name="T13" fmla="*/ 432 h 510"/>
                <a:gd name="T14" fmla="*/ 313 w 411"/>
                <a:gd name="T15" fmla="*/ 452 h 510"/>
                <a:gd name="T16" fmla="*/ 242 w 411"/>
                <a:gd name="T17" fmla="*/ 403 h 510"/>
                <a:gd name="T18" fmla="*/ 232 w 411"/>
                <a:gd name="T19" fmla="*/ 387 h 510"/>
                <a:gd name="T20" fmla="*/ 242 w 411"/>
                <a:gd name="T21" fmla="*/ 373 h 510"/>
                <a:gd name="T22" fmla="*/ 313 w 411"/>
                <a:gd name="T23" fmla="*/ 346 h 510"/>
                <a:gd name="T24" fmla="*/ 283 w 411"/>
                <a:gd name="T25" fmla="*/ 354 h 510"/>
                <a:gd name="T26" fmla="*/ 264 w 411"/>
                <a:gd name="T27" fmla="*/ 387 h 510"/>
                <a:gd name="T28" fmla="*/ 275 w 411"/>
                <a:gd name="T29" fmla="*/ 230 h 510"/>
                <a:gd name="T30" fmla="*/ 275 w 411"/>
                <a:gd name="T31" fmla="*/ 276 h 510"/>
                <a:gd name="T32" fmla="*/ 275 w 411"/>
                <a:gd name="T33" fmla="*/ 230 h 510"/>
                <a:gd name="T34" fmla="*/ 233 w 411"/>
                <a:gd name="T35" fmla="*/ 181 h 510"/>
                <a:gd name="T36" fmla="*/ 290 w 411"/>
                <a:gd name="T37" fmla="*/ 223 h 510"/>
                <a:gd name="T38" fmla="*/ 260 w 411"/>
                <a:gd name="T39" fmla="*/ 223 h 510"/>
                <a:gd name="T40" fmla="*/ 106 w 411"/>
                <a:gd name="T41" fmla="*/ 165 h 510"/>
                <a:gd name="T42" fmla="*/ 94 w 411"/>
                <a:gd name="T43" fmla="*/ 155 h 510"/>
                <a:gd name="T44" fmla="*/ 125 w 411"/>
                <a:gd name="T45" fmla="*/ 187 h 510"/>
                <a:gd name="T46" fmla="*/ 116 w 411"/>
                <a:gd name="T47" fmla="*/ 206 h 510"/>
                <a:gd name="T48" fmla="*/ 125 w 411"/>
                <a:gd name="T49" fmla="*/ 187 h 510"/>
                <a:gd name="T50" fmla="*/ 128 w 411"/>
                <a:gd name="T51" fmla="*/ 78 h 510"/>
                <a:gd name="T52" fmla="*/ 93 w 411"/>
                <a:gd name="T53" fmla="*/ 78 h 510"/>
                <a:gd name="T54" fmla="*/ 51 w 411"/>
                <a:gd name="T55" fmla="*/ 265 h 510"/>
                <a:gd name="T56" fmla="*/ 127 w 411"/>
                <a:gd name="T57" fmla="*/ 265 h 510"/>
                <a:gd name="T58" fmla="*/ 213 w 411"/>
                <a:gd name="T59" fmla="*/ 154 h 510"/>
                <a:gd name="T60" fmla="*/ 117 w 411"/>
                <a:gd name="T61" fmla="*/ 237 h 510"/>
                <a:gd name="T62" fmla="*/ 104 w 411"/>
                <a:gd name="T63" fmla="*/ 223 h 510"/>
                <a:gd name="T64" fmla="*/ 85 w 411"/>
                <a:gd name="T65" fmla="*/ 199 h 510"/>
                <a:gd name="T66" fmla="*/ 106 w 411"/>
                <a:gd name="T67" fmla="*/ 182 h 510"/>
                <a:gd name="T68" fmla="*/ 83 w 411"/>
                <a:gd name="T69" fmla="*/ 174 h 510"/>
                <a:gd name="T70" fmla="*/ 104 w 411"/>
                <a:gd name="T71" fmla="*/ 127 h 510"/>
                <a:gd name="T72" fmla="*/ 117 w 411"/>
                <a:gd name="T73" fmla="*/ 115 h 510"/>
                <a:gd name="T74" fmla="*/ 143 w 411"/>
                <a:gd name="T75" fmla="*/ 138 h 510"/>
                <a:gd name="T76" fmla="*/ 116 w 411"/>
                <a:gd name="T77" fmla="*/ 143 h 510"/>
                <a:gd name="T78" fmla="*/ 121 w 411"/>
                <a:gd name="T79" fmla="*/ 167 h 510"/>
                <a:gd name="T80" fmla="*/ 146 w 411"/>
                <a:gd name="T81" fmla="*/ 194 h 510"/>
                <a:gd name="T82" fmla="*/ 98 w 411"/>
                <a:gd name="T83" fmla="*/ 34 h 510"/>
                <a:gd name="T84" fmla="*/ 144 w 411"/>
                <a:gd name="T85" fmla="*/ 0 h 510"/>
                <a:gd name="T86" fmla="*/ 110 w 411"/>
                <a:gd name="T87" fmla="*/ 31 h 510"/>
                <a:gd name="T88" fmla="*/ 110 w 411"/>
                <a:gd name="T89" fmla="*/ 39 h 510"/>
                <a:gd name="T90" fmla="*/ 110 w 411"/>
                <a:gd name="T91" fmla="*/ 77 h 510"/>
                <a:gd name="T92" fmla="*/ 110 w 411"/>
                <a:gd name="T93" fmla="*/ 39 h 5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11" h="510">
                  <a:moveTo>
                    <a:pt x="402" y="372"/>
                  </a:moveTo>
                  <a:cubicBezTo>
                    <a:pt x="395" y="324"/>
                    <a:pt x="328" y="291"/>
                    <a:pt x="297" y="278"/>
                  </a:cubicBezTo>
                  <a:cubicBezTo>
                    <a:pt x="291" y="283"/>
                    <a:pt x="283" y="286"/>
                    <a:pt x="275" y="286"/>
                  </a:cubicBezTo>
                  <a:cubicBezTo>
                    <a:pt x="267" y="286"/>
                    <a:pt x="259" y="283"/>
                    <a:pt x="253" y="278"/>
                  </a:cubicBezTo>
                  <a:cubicBezTo>
                    <a:pt x="222" y="291"/>
                    <a:pt x="155" y="324"/>
                    <a:pt x="148" y="372"/>
                  </a:cubicBezTo>
                  <a:cubicBezTo>
                    <a:pt x="139" y="436"/>
                    <a:pt x="148" y="510"/>
                    <a:pt x="201" y="510"/>
                  </a:cubicBezTo>
                  <a:cubicBezTo>
                    <a:pt x="221" y="510"/>
                    <a:pt x="240" y="510"/>
                    <a:pt x="255" y="510"/>
                  </a:cubicBezTo>
                  <a:cubicBezTo>
                    <a:pt x="255" y="510"/>
                    <a:pt x="271" y="510"/>
                    <a:pt x="295" y="510"/>
                  </a:cubicBezTo>
                  <a:cubicBezTo>
                    <a:pt x="310" y="510"/>
                    <a:pt x="329" y="510"/>
                    <a:pt x="349" y="510"/>
                  </a:cubicBezTo>
                  <a:cubicBezTo>
                    <a:pt x="402" y="510"/>
                    <a:pt x="411" y="436"/>
                    <a:pt x="402" y="372"/>
                  </a:cubicBezTo>
                  <a:close/>
                  <a:moveTo>
                    <a:pt x="283" y="387"/>
                  </a:moveTo>
                  <a:cubicBezTo>
                    <a:pt x="283" y="403"/>
                    <a:pt x="283" y="403"/>
                    <a:pt x="283" y="403"/>
                  </a:cubicBezTo>
                  <a:cubicBezTo>
                    <a:pt x="264" y="403"/>
                    <a:pt x="264" y="403"/>
                    <a:pt x="264" y="403"/>
                  </a:cubicBezTo>
                  <a:cubicBezTo>
                    <a:pt x="264" y="432"/>
                    <a:pt x="264" y="432"/>
                    <a:pt x="264" y="432"/>
                  </a:cubicBezTo>
                  <a:cubicBezTo>
                    <a:pt x="313" y="432"/>
                    <a:pt x="313" y="432"/>
                    <a:pt x="313" y="432"/>
                  </a:cubicBezTo>
                  <a:cubicBezTo>
                    <a:pt x="313" y="452"/>
                    <a:pt x="313" y="452"/>
                    <a:pt x="313" y="452"/>
                  </a:cubicBezTo>
                  <a:cubicBezTo>
                    <a:pt x="242" y="452"/>
                    <a:pt x="242" y="452"/>
                    <a:pt x="242" y="452"/>
                  </a:cubicBezTo>
                  <a:cubicBezTo>
                    <a:pt x="242" y="403"/>
                    <a:pt x="242" y="403"/>
                    <a:pt x="242" y="403"/>
                  </a:cubicBezTo>
                  <a:cubicBezTo>
                    <a:pt x="232" y="403"/>
                    <a:pt x="232" y="403"/>
                    <a:pt x="232" y="403"/>
                  </a:cubicBezTo>
                  <a:cubicBezTo>
                    <a:pt x="232" y="387"/>
                    <a:pt x="232" y="387"/>
                    <a:pt x="232" y="387"/>
                  </a:cubicBezTo>
                  <a:cubicBezTo>
                    <a:pt x="242" y="387"/>
                    <a:pt x="242" y="387"/>
                    <a:pt x="242" y="387"/>
                  </a:cubicBezTo>
                  <a:cubicBezTo>
                    <a:pt x="242" y="373"/>
                    <a:pt x="242" y="373"/>
                    <a:pt x="242" y="373"/>
                  </a:cubicBezTo>
                  <a:cubicBezTo>
                    <a:pt x="242" y="348"/>
                    <a:pt x="261" y="334"/>
                    <a:pt x="283" y="334"/>
                  </a:cubicBezTo>
                  <a:cubicBezTo>
                    <a:pt x="296" y="334"/>
                    <a:pt x="304" y="337"/>
                    <a:pt x="313" y="346"/>
                  </a:cubicBezTo>
                  <a:cubicBezTo>
                    <a:pt x="298" y="361"/>
                    <a:pt x="298" y="361"/>
                    <a:pt x="298" y="361"/>
                  </a:cubicBezTo>
                  <a:cubicBezTo>
                    <a:pt x="294" y="357"/>
                    <a:pt x="290" y="354"/>
                    <a:pt x="283" y="354"/>
                  </a:cubicBezTo>
                  <a:cubicBezTo>
                    <a:pt x="272" y="354"/>
                    <a:pt x="264" y="361"/>
                    <a:pt x="264" y="374"/>
                  </a:cubicBezTo>
                  <a:cubicBezTo>
                    <a:pt x="264" y="387"/>
                    <a:pt x="264" y="387"/>
                    <a:pt x="264" y="387"/>
                  </a:cubicBezTo>
                  <a:lnTo>
                    <a:pt x="283" y="387"/>
                  </a:lnTo>
                  <a:close/>
                  <a:moveTo>
                    <a:pt x="275" y="230"/>
                  </a:moveTo>
                  <a:cubicBezTo>
                    <a:pt x="288" y="230"/>
                    <a:pt x="298" y="240"/>
                    <a:pt x="298" y="253"/>
                  </a:cubicBezTo>
                  <a:cubicBezTo>
                    <a:pt x="298" y="266"/>
                    <a:pt x="288" y="276"/>
                    <a:pt x="275" y="276"/>
                  </a:cubicBezTo>
                  <a:cubicBezTo>
                    <a:pt x="262" y="276"/>
                    <a:pt x="251" y="266"/>
                    <a:pt x="251" y="253"/>
                  </a:cubicBezTo>
                  <a:cubicBezTo>
                    <a:pt x="251" y="240"/>
                    <a:pt x="262" y="230"/>
                    <a:pt x="275" y="230"/>
                  </a:cubicBezTo>
                  <a:close/>
                  <a:moveTo>
                    <a:pt x="260" y="223"/>
                  </a:moveTo>
                  <a:cubicBezTo>
                    <a:pt x="233" y="181"/>
                    <a:pt x="233" y="181"/>
                    <a:pt x="233" y="181"/>
                  </a:cubicBezTo>
                  <a:cubicBezTo>
                    <a:pt x="317" y="181"/>
                    <a:pt x="317" y="181"/>
                    <a:pt x="317" y="181"/>
                  </a:cubicBezTo>
                  <a:cubicBezTo>
                    <a:pt x="290" y="223"/>
                    <a:pt x="290" y="223"/>
                    <a:pt x="290" y="223"/>
                  </a:cubicBezTo>
                  <a:cubicBezTo>
                    <a:pt x="285" y="221"/>
                    <a:pt x="280" y="220"/>
                    <a:pt x="275" y="220"/>
                  </a:cubicBezTo>
                  <a:cubicBezTo>
                    <a:pt x="270" y="220"/>
                    <a:pt x="265" y="221"/>
                    <a:pt x="260" y="223"/>
                  </a:cubicBezTo>
                  <a:close/>
                  <a:moveTo>
                    <a:pt x="106" y="143"/>
                  </a:moveTo>
                  <a:cubicBezTo>
                    <a:pt x="106" y="165"/>
                    <a:pt x="106" y="165"/>
                    <a:pt x="106" y="165"/>
                  </a:cubicBezTo>
                  <a:cubicBezTo>
                    <a:pt x="102" y="165"/>
                    <a:pt x="99" y="164"/>
                    <a:pt x="97" y="162"/>
                  </a:cubicBezTo>
                  <a:cubicBezTo>
                    <a:pt x="95" y="160"/>
                    <a:pt x="94" y="157"/>
                    <a:pt x="94" y="155"/>
                  </a:cubicBezTo>
                  <a:cubicBezTo>
                    <a:pt x="94" y="149"/>
                    <a:pt x="98" y="144"/>
                    <a:pt x="106" y="143"/>
                  </a:cubicBezTo>
                  <a:close/>
                  <a:moveTo>
                    <a:pt x="125" y="187"/>
                  </a:moveTo>
                  <a:cubicBezTo>
                    <a:pt x="127" y="189"/>
                    <a:pt x="128" y="192"/>
                    <a:pt x="128" y="195"/>
                  </a:cubicBezTo>
                  <a:cubicBezTo>
                    <a:pt x="128" y="201"/>
                    <a:pt x="123" y="205"/>
                    <a:pt x="116" y="206"/>
                  </a:cubicBezTo>
                  <a:cubicBezTo>
                    <a:pt x="116" y="183"/>
                    <a:pt x="116" y="183"/>
                    <a:pt x="116" y="183"/>
                  </a:cubicBezTo>
                  <a:cubicBezTo>
                    <a:pt x="119" y="184"/>
                    <a:pt x="122" y="184"/>
                    <a:pt x="125" y="187"/>
                  </a:cubicBezTo>
                  <a:close/>
                  <a:moveTo>
                    <a:pt x="213" y="154"/>
                  </a:moveTo>
                  <a:cubicBezTo>
                    <a:pt x="207" y="115"/>
                    <a:pt x="153" y="88"/>
                    <a:pt x="128" y="78"/>
                  </a:cubicBezTo>
                  <a:cubicBezTo>
                    <a:pt x="123" y="82"/>
                    <a:pt x="117" y="85"/>
                    <a:pt x="110" y="85"/>
                  </a:cubicBezTo>
                  <a:cubicBezTo>
                    <a:pt x="104" y="85"/>
                    <a:pt x="97" y="82"/>
                    <a:pt x="93" y="78"/>
                  </a:cubicBezTo>
                  <a:cubicBezTo>
                    <a:pt x="67" y="88"/>
                    <a:pt x="14" y="115"/>
                    <a:pt x="8" y="154"/>
                  </a:cubicBezTo>
                  <a:cubicBezTo>
                    <a:pt x="0" y="205"/>
                    <a:pt x="8" y="265"/>
                    <a:pt x="51" y="265"/>
                  </a:cubicBezTo>
                  <a:cubicBezTo>
                    <a:pt x="67" y="265"/>
                    <a:pt x="82" y="265"/>
                    <a:pt x="94" y="265"/>
                  </a:cubicBezTo>
                  <a:cubicBezTo>
                    <a:pt x="94" y="265"/>
                    <a:pt x="107" y="265"/>
                    <a:pt x="127" y="265"/>
                  </a:cubicBezTo>
                  <a:cubicBezTo>
                    <a:pt x="139" y="265"/>
                    <a:pt x="154" y="265"/>
                    <a:pt x="170" y="265"/>
                  </a:cubicBezTo>
                  <a:cubicBezTo>
                    <a:pt x="213" y="265"/>
                    <a:pt x="220" y="205"/>
                    <a:pt x="213" y="154"/>
                  </a:cubicBezTo>
                  <a:close/>
                  <a:moveTo>
                    <a:pt x="117" y="222"/>
                  </a:moveTo>
                  <a:cubicBezTo>
                    <a:pt x="117" y="237"/>
                    <a:pt x="117" y="237"/>
                    <a:pt x="117" y="237"/>
                  </a:cubicBezTo>
                  <a:cubicBezTo>
                    <a:pt x="104" y="237"/>
                    <a:pt x="104" y="237"/>
                    <a:pt x="104" y="237"/>
                  </a:cubicBezTo>
                  <a:cubicBezTo>
                    <a:pt x="104" y="223"/>
                    <a:pt x="104" y="223"/>
                    <a:pt x="104" y="223"/>
                  </a:cubicBezTo>
                  <a:cubicBezTo>
                    <a:pt x="91" y="223"/>
                    <a:pt x="81" y="219"/>
                    <a:pt x="73" y="210"/>
                  </a:cubicBezTo>
                  <a:cubicBezTo>
                    <a:pt x="85" y="199"/>
                    <a:pt x="85" y="199"/>
                    <a:pt x="85" y="199"/>
                  </a:cubicBezTo>
                  <a:cubicBezTo>
                    <a:pt x="90" y="204"/>
                    <a:pt x="98" y="206"/>
                    <a:pt x="106" y="206"/>
                  </a:cubicBezTo>
                  <a:cubicBezTo>
                    <a:pt x="106" y="182"/>
                    <a:pt x="106" y="182"/>
                    <a:pt x="106" y="182"/>
                  </a:cubicBezTo>
                  <a:cubicBezTo>
                    <a:pt x="101" y="182"/>
                    <a:pt x="101" y="182"/>
                    <a:pt x="101" y="182"/>
                  </a:cubicBezTo>
                  <a:cubicBezTo>
                    <a:pt x="94" y="181"/>
                    <a:pt x="87" y="178"/>
                    <a:pt x="83" y="174"/>
                  </a:cubicBezTo>
                  <a:cubicBezTo>
                    <a:pt x="79" y="169"/>
                    <a:pt x="76" y="164"/>
                    <a:pt x="76" y="156"/>
                  </a:cubicBezTo>
                  <a:cubicBezTo>
                    <a:pt x="76" y="140"/>
                    <a:pt x="87" y="129"/>
                    <a:pt x="104" y="127"/>
                  </a:cubicBezTo>
                  <a:cubicBezTo>
                    <a:pt x="104" y="115"/>
                    <a:pt x="104" y="115"/>
                    <a:pt x="104" y="115"/>
                  </a:cubicBezTo>
                  <a:cubicBezTo>
                    <a:pt x="117" y="115"/>
                    <a:pt x="117" y="115"/>
                    <a:pt x="117" y="115"/>
                  </a:cubicBezTo>
                  <a:cubicBezTo>
                    <a:pt x="117" y="127"/>
                    <a:pt x="117" y="127"/>
                    <a:pt x="117" y="127"/>
                  </a:cubicBezTo>
                  <a:cubicBezTo>
                    <a:pt x="128" y="128"/>
                    <a:pt x="136" y="131"/>
                    <a:pt x="143" y="138"/>
                  </a:cubicBezTo>
                  <a:cubicBezTo>
                    <a:pt x="132" y="149"/>
                    <a:pt x="132" y="149"/>
                    <a:pt x="132" y="149"/>
                  </a:cubicBezTo>
                  <a:cubicBezTo>
                    <a:pt x="127" y="145"/>
                    <a:pt x="121" y="144"/>
                    <a:pt x="116" y="143"/>
                  </a:cubicBezTo>
                  <a:cubicBezTo>
                    <a:pt x="116" y="166"/>
                    <a:pt x="116" y="166"/>
                    <a:pt x="116" y="166"/>
                  </a:cubicBezTo>
                  <a:cubicBezTo>
                    <a:pt x="121" y="167"/>
                    <a:pt x="121" y="167"/>
                    <a:pt x="121" y="167"/>
                  </a:cubicBezTo>
                  <a:cubicBezTo>
                    <a:pt x="129" y="168"/>
                    <a:pt x="135" y="171"/>
                    <a:pt x="139" y="174"/>
                  </a:cubicBezTo>
                  <a:cubicBezTo>
                    <a:pt x="144" y="179"/>
                    <a:pt x="146" y="186"/>
                    <a:pt x="146" y="194"/>
                  </a:cubicBezTo>
                  <a:cubicBezTo>
                    <a:pt x="146" y="210"/>
                    <a:pt x="134" y="220"/>
                    <a:pt x="117" y="222"/>
                  </a:cubicBezTo>
                  <a:close/>
                  <a:moveTo>
                    <a:pt x="98" y="34"/>
                  </a:moveTo>
                  <a:cubicBezTo>
                    <a:pt x="76" y="0"/>
                    <a:pt x="76" y="0"/>
                    <a:pt x="76" y="0"/>
                  </a:cubicBezTo>
                  <a:cubicBezTo>
                    <a:pt x="144" y="0"/>
                    <a:pt x="144" y="0"/>
                    <a:pt x="144" y="0"/>
                  </a:cubicBezTo>
                  <a:cubicBezTo>
                    <a:pt x="122" y="34"/>
                    <a:pt x="122" y="34"/>
                    <a:pt x="122" y="34"/>
                  </a:cubicBezTo>
                  <a:cubicBezTo>
                    <a:pt x="119" y="32"/>
                    <a:pt x="115" y="31"/>
                    <a:pt x="110" y="31"/>
                  </a:cubicBezTo>
                  <a:cubicBezTo>
                    <a:pt x="106" y="31"/>
                    <a:pt x="102" y="32"/>
                    <a:pt x="98" y="34"/>
                  </a:cubicBezTo>
                  <a:close/>
                  <a:moveTo>
                    <a:pt x="110" y="39"/>
                  </a:moveTo>
                  <a:cubicBezTo>
                    <a:pt x="121" y="39"/>
                    <a:pt x="129" y="47"/>
                    <a:pt x="129" y="58"/>
                  </a:cubicBezTo>
                  <a:cubicBezTo>
                    <a:pt x="129" y="68"/>
                    <a:pt x="121" y="77"/>
                    <a:pt x="110" y="77"/>
                  </a:cubicBezTo>
                  <a:cubicBezTo>
                    <a:pt x="100" y="77"/>
                    <a:pt x="91" y="68"/>
                    <a:pt x="91" y="58"/>
                  </a:cubicBezTo>
                  <a:cubicBezTo>
                    <a:pt x="91" y="47"/>
                    <a:pt x="100" y="39"/>
                    <a:pt x="110" y="3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36" name="Icon"/>
            <p:cNvSpPr>
              <a:spLocks noChangeAspect="1" noEditPoints="1"/>
            </p:cNvSpPr>
            <p:nvPr/>
          </p:nvSpPr>
          <p:spPr bwMode="auto">
            <a:xfrm>
              <a:off x="16290986" y="6499534"/>
              <a:ext cx="279574" cy="348093"/>
            </a:xfrm>
            <a:custGeom>
              <a:avLst/>
              <a:gdLst>
                <a:gd name="T0" fmla="*/ 212 w 320"/>
                <a:gd name="T1" fmla="*/ 3 h 399"/>
                <a:gd name="T2" fmla="*/ 0 w 320"/>
                <a:gd name="T3" fmla="*/ 9 h 399"/>
                <a:gd name="T4" fmla="*/ 34 w 320"/>
                <a:gd name="T5" fmla="*/ 366 h 399"/>
                <a:gd name="T6" fmla="*/ 311 w 320"/>
                <a:gd name="T7" fmla="*/ 399 h 399"/>
                <a:gd name="T8" fmla="*/ 311 w 320"/>
                <a:gd name="T9" fmla="*/ 33 h 399"/>
                <a:gd name="T10" fmla="*/ 214 w 320"/>
                <a:gd name="T11" fmla="*/ 82 h 399"/>
                <a:gd name="T12" fmla="*/ 18 w 320"/>
                <a:gd name="T13" fmla="*/ 18 h 399"/>
                <a:gd name="T14" fmla="*/ 205 w 320"/>
                <a:gd name="T15" fmla="*/ 100 h 399"/>
                <a:gd name="T16" fmla="*/ 18 w 320"/>
                <a:gd name="T17" fmla="*/ 348 h 399"/>
                <a:gd name="T18" fmla="*/ 52 w 320"/>
                <a:gd name="T19" fmla="*/ 366 h 399"/>
                <a:gd name="T20" fmla="*/ 286 w 320"/>
                <a:gd name="T21" fmla="*/ 93 h 399"/>
                <a:gd name="T22" fmla="*/ 302 w 320"/>
                <a:gd name="T23" fmla="*/ 51 h 399"/>
                <a:gd name="T24" fmla="*/ 240 w 320"/>
                <a:gd name="T25" fmla="*/ 169 h 399"/>
                <a:gd name="T26" fmla="*/ 158 w 320"/>
                <a:gd name="T27" fmla="*/ 158 h 399"/>
                <a:gd name="T28" fmla="*/ 43 w 320"/>
                <a:gd name="T29" fmla="*/ 137 h 399"/>
                <a:gd name="T30" fmla="*/ 136 w 320"/>
                <a:gd name="T31" fmla="*/ 137 h 399"/>
                <a:gd name="T32" fmla="*/ 43 w 320"/>
                <a:gd name="T33" fmla="*/ 137 h 399"/>
                <a:gd name="T34" fmla="*/ 49 w 320"/>
                <a:gd name="T35" fmla="*/ 301 h 399"/>
                <a:gd name="T36" fmla="*/ 130 w 320"/>
                <a:gd name="T37" fmla="*/ 290 h 399"/>
                <a:gd name="T38" fmla="*/ 130 w 320"/>
                <a:gd name="T39" fmla="*/ 328 h 399"/>
                <a:gd name="T40" fmla="*/ 49 w 320"/>
                <a:gd name="T41" fmla="*/ 317 h 399"/>
                <a:gd name="T42" fmla="*/ 136 w 320"/>
                <a:gd name="T43" fmla="*/ 269 h 399"/>
                <a:gd name="T44" fmla="*/ 43 w 320"/>
                <a:gd name="T45" fmla="*/ 269 h 399"/>
                <a:gd name="T46" fmla="*/ 136 w 320"/>
                <a:gd name="T47" fmla="*/ 269 h 399"/>
                <a:gd name="T48" fmla="*/ 49 w 320"/>
                <a:gd name="T49" fmla="*/ 248 h 399"/>
                <a:gd name="T50" fmla="*/ 130 w 320"/>
                <a:gd name="T51" fmla="*/ 237 h 399"/>
                <a:gd name="T52" fmla="*/ 240 w 320"/>
                <a:gd name="T53" fmla="*/ 328 h 399"/>
                <a:gd name="T54" fmla="*/ 158 w 320"/>
                <a:gd name="T55" fmla="*/ 317 h 399"/>
                <a:gd name="T56" fmla="*/ 136 w 320"/>
                <a:gd name="T57" fmla="*/ 216 h 399"/>
                <a:gd name="T58" fmla="*/ 43 w 320"/>
                <a:gd name="T59" fmla="*/ 216 h 399"/>
                <a:gd name="T60" fmla="*/ 136 w 320"/>
                <a:gd name="T61" fmla="*/ 216 h 399"/>
                <a:gd name="T62" fmla="*/ 130 w 320"/>
                <a:gd name="T63" fmla="*/ 158 h 399"/>
                <a:gd name="T64" fmla="*/ 49 w 320"/>
                <a:gd name="T65" fmla="*/ 169 h 399"/>
                <a:gd name="T66" fmla="*/ 240 w 320"/>
                <a:gd name="T67" fmla="*/ 195 h 399"/>
                <a:gd name="T68" fmla="*/ 49 w 320"/>
                <a:gd name="T69" fmla="*/ 184 h 399"/>
                <a:gd name="T70" fmla="*/ 153 w 320"/>
                <a:gd name="T71" fmla="*/ 137 h 399"/>
                <a:gd name="T72" fmla="*/ 245 w 320"/>
                <a:gd name="T73" fmla="*/ 137 h 399"/>
                <a:gd name="T74" fmla="*/ 153 w 320"/>
                <a:gd name="T75" fmla="*/ 137 h 399"/>
                <a:gd name="T76" fmla="*/ 158 w 320"/>
                <a:gd name="T77" fmla="*/ 301 h 399"/>
                <a:gd name="T78" fmla="*/ 240 w 320"/>
                <a:gd name="T79" fmla="*/ 290 h 399"/>
                <a:gd name="T80" fmla="*/ 240 w 320"/>
                <a:gd name="T81" fmla="*/ 222 h 399"/>
                <a:gd name="T82" fmla="*/ 158 w 320"/>
                <a:gd name="T83" fmla="*/ 211 h 399"/>
                <a:gd name="T84" fmla="*/ 245 w 320"/>
                <a:gd name="T85" fmla="*/ 269 h 399"/>
                <a:gd name="T86" fmla="*/ 153 w 320"/>
                <a:gd name="T87" fmla="*/ 269 h 399"/>
                <a:gd name="T88" fmla="*/ 245 w 320"/>
                <a:gd name="T89" fmla="*/ 269 h 399"/>
                <a:gd name="T90" fmla="*/ 158 w 320"/>
                <a:gd name="T91" fmla="*/ 248 h 399"/>
                <a:gd name="T92" fmla="*/ 240 w 320"/>
                <a:gd name="T93" fmla="*/ 237 h 399"/>
                <a:gd name="T94" fmla="*/ 124 w 320"/>
                <a:gd name="T95" fmla="*/ 114 h 399"/>
                <a:gd name="T96" fmla="*/ 124 w 320"/>
                <a:gd name="T97" fmla="*/ 44 h 399"/>
                <a:gd name="T98" fmla="*/ 44 w 320"/>
                <a:gd name="T99" fmla="*/ 98 h 399"/>
                <a:gd name="T100" fmla="*/ 59 w 320"/>
                <a:gd name="T101" fmla="*/ 55 h 399"/>
                <a:gd name="T102" fmla="*/ 128 w 320"/>
                <a:gd name="T103" fmla="*/ 98 h 399"/>
                <a:gd name="T104" fmla="*/ 54 w 320"/>
                <a:gd name="T105" fmla="*/ 98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20" h="399">
                  <a:moveTo>
                    <a:pt x="311" y="33"/>
                  </a:moveTo>
                  <a:cubicBezTo>
                    <a:pt x="238" y="33"/>
                    <a:pt x="238" y="33"/>
                    <a:pt x="238" y="33"/>
                  </a:cubicBezTo>
                  <a:cubicBezTo>
                    <a:pt x="212" y="3"/>
                    <a:pt x="212" y="3"/>
                    <a:pt x="212" y="3"/>
                  </a:cubicBezTo>
                  <a:cubicBezTo>
                    <a:pt x="210" y="1"/>
                    <a:pt x="208" y="0"/>
                    <a:pt x="205" y="0"/>
                  </a:cubicBezTo>
                  <a:cubicBezTo>
                    <a:pt x="9" y="0"/>
                    <a:pt x="9" y="0"/>
                    <a:pt x="9" y="0"/>
                  </a:cubicBezTo>
                  <a:cubicBezTo>
                    <a:pt x="4" y="0"/>
                    <a:pt x="0" y="4"/>
                    <a:pt x="0" y="9"/>
                  </a:cubicBezTo>
                  <a:cubicBezTo>
                    <a:pt x="0" y="357"/>
                    <a:pt x="0" y="357"/>
                    <a:pt x="0" y="357"/>
                  </a:cubicBezTo>
                  <a:cubicBezTo>
                    <a:pt x="0" y="362"/>
                    <a:pt x="4" y="366"/>
                    <a:pt x="9" y="366"/>
                  </a:cubicBezTo>
                  <a:cubicBezTo>
                    <a:pt x="34" y="366"/>
                    <a:pt x="34" y="366"/>
                    <a:pt x="34" y="366"/>
                  </a:cubicBezTo>
                  <a:cubicBezTo>
                    <a:pt x="34" y="390"/>
                    <a:pt x="34" y="390"/>
                    <a:pt x="34" y="390"/>
                  </a:cubicBezTo>
                  <a:cubicBezTo>
                    <a:pt x="34" y="395"/>
                    <a:pt x="38" y="399"/>
                    <a:pt x="43" y="399"/>
                  </a:cubicBezTo>
                  <a:cubicBezTo>
                    <a:pt x="311" y="399"/>
                    <a:pt x="311" y="399"/>
                    <a:pt x="311" y="399"/>
                  </a:cubicBezTo>
                  <a:cubicBezTo>
                    <a:pt x="316" y="399"/>
                    <a:pt x="320" y="395"/>
                    <a:pt x="320" y="390"/>
                  </a:cubicBezTo>
                  <a:cubicBezTo>
                    <a:pt x="320" y="42"/>
                    <a:pt x="320" y="42"/>
                    <a:pt x="320" y="42"/>
                  </a:cubicBezTo>
                  <a:cubicBezTo>
                    <a:pt x="320" y="37"/>
                    <a:pt x="316" y="33"/>
                    <a:pt x="311" y="33"/>
                  </a:cubicBezTo>
                  <a:close/>
                  <a:moveTo>
                    <a:pt x="214" y="33"/>
                  </a:moveTo>
                  <a:cubicBezTo>
                    <a:pt x="256" y="82"/>
                    <a:pt x="256" y="82"/>
                    <a:pt x="256" y="82"/>
                  </a:cubicBezTo>
                  <a:cubicBezTo>
                    <a:pt x="214" y="82"/>
                    <a:pt x="214" y="82"/>
                    <a:pt x="214" y="82"/>
                  </a:cubicBezTo>
                  <a:lnTo>
                    <a:pt x="214" y="33"/>
                  </a:lnTo>
                  <a:close/>
                  <a:moveTo>
                    <a:pt x="18" y="348"/>
                  </a:moveTo>
                  <a:cubicBezTo>
                    <a:pt x="18" y="18"/>
                    <a:pt x="18" y="18"/>
                    <a:pt x="18" y="18"/>
                  </a:cubicBezTo>
                  <a:cubicBezTo>
                    <a:pt x="196" y="18"/>
                    <a:pt x="196" y="18"/>
                    <a:pt x="196" y="18"/>
                  </a:cubicBezTo>
                  <a:cubicBezTo>
                    <a:pt x="196" y="91"/>
                    <a:pt x="196" y="91"/>
                    <a:pt x="196" y="91"/>
                  </a:cubicBezTo>
                  <a:cubicBezTo>
                    <a:pt x="196" y="96"/>
                    <a:pt x="200" y="100"/>
                    <a:pt x="205" y="100"/>
                  </a:cubicBezTo>
                  <a:cubicBezTo>
                    <a:pt x="268" y="100"/>
                    <a:pt x="268" y="100"/>
                    <a:pt x="268" y="100"/>
                  </a:cubicBezTo>
                  <a:cubicBezTo>
                    <a:pt x="268" y="348"/>
                    <a:pt x="268" y="348"/>
                    <a:pt x="268" y="348"/>
                  </a:cubicBezTo>
                  <a:lnTo>
                    <a:pt x="18" y="348"/>
                  </a:lnTo>
                  <a:close/>
                  <a:moveTo>
                    <a:pt x="302" y="381"/>
                  </a:moveTo>
                  <a:cubicBezTo>
                    <a:pt x="52" y="381"/>
                    <a:pt x="52" y="381"/>
                    <a:pt x="52" y="381"/>
                  </a:cubicBezTo>
                  <a:cubicBezTo>
                    <a:pt x="52" y="366"/>
                    <a:pt x="52" y="366"/>
                    <a:pt x="52" y="366"/>
                  </a:cubicBezTo>
                  <a:cubicBezTo>
                    <a:pt x="277" y="366"/>
                    <a:pt x="277" y="366"/>
                    <a:pt x="277" y="366"/>
                  </a:cubicBezTo>
                  <a:cubicBezTo>
                    <a:pt x="282" y="366"/>
                    <a:pt x="286" y="362"/>
                    <a:pt x="286" y="357"/>
                  </a:cubicBezTo>
                  <a:cubicBezTo>
                    <a:pt x="286" y="93"/>
                    <a:pt x="286" y="93"/>
                    <a:pt x="286" y="93"/>
                  </a:cubicBezTo>
                  <a:cubicBezTo>
                    <a:pt x="286" y="91"/>
                    <a:pt x="285" y="89"/>
                    <a:pt x="284" y="87"/>
                  </a:cubicBezTo>
                  <a:cubicBezTo>
                    <a:pt x="253" y="51"/>
                    <a:pt x="253" y="51"/>
                    <a:pt x="253" y="51"/>
                  </a:cubicBezTo>
                  <a:cubicBezTo>
                    <a:pt x="302" y="51"/>
                    <a:pt x="302" y="51"/>
                    <a:pt x="302" y="51"/>
                  </a:cubicBezTo>
                  <a:lnTo>
                    <a:pt x="302" y="381"/>
                  </a:lnTo>
                  <a:close/>
                  <a:moveTo>
                    <a:pt x="245" y="163"/>
                  </a:moveTo>
                  <a:cubicBezTo>
                    <a:pt x="245" y="166"/>
                    <a:pt x="243" y="169"/>
                    <a:pt x="240" y="169"/>
                  </a:cubicBezTo>
                  <a:cubicBezTo>
                    <a:pt x="158" y="169"/>
                    <a:pt x="158" y="169"/>
                    <a:pt x="158" y="169"/>
                  </a:cubicBezTo>
                  <a:cubicBezTo>
                    <a:pt x="155" y="169"/>
                    <a:pt x="153" y="166"/>
                    <a:pt x="153" y="163"/>
                  </a:cubicBezTo>
                  <a:cubicBezTo>
                    <a:pt x="153" y="160"/>
                    <a:pt x="155" y="158"/>
                    <a:pt x="158" y="158"/>
                  </a:cubicBezTo>
                  <a:cubicBezTo>
                    <a:pt x="240" y="158"/>
                    <a:pt x="240" y="158"/>
                    <a:pt x="240" y="158"/>
                  </a:cubicBezTo>
                  <a:cubicBezTo>
                    <a:pt x="243" y="158"/>
                    <a:pt x="245" y="160"/>
                    <a:pt x="245" y="163"/>
                  </a:cubicBezTo>
                  <a:close/>
                  <a:moveTo>
                    <a:pt x="43" y="137"/>
                  </a:moveTo>
                  <a:cubicBezTo>
                    <a:pt x="43" y="134"/>
                    <a:pt x="46" y="131"/>
                    <a:pt x="49" y="131"/>
                  </a:cubicBezTo>
                  <a:cubicBezTo>
                    <a:pt x="130" y="131"/>
                    <a:pt x="130" y="131"/>
                    <a:pt x="130" y="131"/>
                  </a:cubicBezTo>
                  <a:cubicBezTo>
                    <a:pt x="133" y="131"/>
                    <a:pt x="136" y="134"/>
                    <a:pt x="136" y="137"/>
                  </a:cubicBezTo>
                  <a:cubicBezTo>
                    <a:pt x="136" y="140"/>
                    <a:pt x="133" y="142"/>
                    <a:pt x="130" y="142"/>
                  </a:cubicBezTo>
                  <a:cubicBezTo>
                    <a:pt x="49" y="142"/>
                    <a:pt x="49" y="142"/>
                    <a:pt x="49" y="142"/>
                  </a:cubicBezTo>
                  <a:cubicBezTo>
                    <a:pt x="46" y="142"/>
                    <a:pt x="43" y="140"/>
                    <a:pt x="43" y="137"/>
                  </a:cubicBezTo>
                  <a:close/>
                  <a:moveTo>
                    <a:pt x="136" y="296"/>
                  </a:moveTo>
                  <a:cubicBezTo>
                    <a:pt x="136" y="299"/>
                    <a:pt x="133" y="301"/>
                    <a:pt x="130" y="301"/>
                  </a:cubicBezTo>
                  <a:cubicBezTo>
                    <a:pt x="49" y="301"/>
                    <a:pt x="49" y="301"/>
                    <a:pt x="49" y="301"/>
                  </a:cubicBezTo>
                  <a:cubicBezTo>
                    <a:pt x="46" y="301"/>
                    <a:pt x="43" y="299"/>
                    <a:pt x="43" y="296"/>
                  </a:cubicBezTo>
                  <a:cubicBezTo>
                    <a:pt x="43" y="293"/>
                    <a:pt x="46" y="290"/>
                    <a:pt x="49" y="290"/>
                  </a:cubicBezTo>
                  <a:cubicBezTo>
                    <a:pt x="130" y="290"/>
                    <a:pt x="130" y="290"/>
                    <a:pt x="130" y="290"/>
                  </a:cubicBezTo>
                  <a:cubicBezTo>
                    <a:pt x="133" y="290"/>
                    <a:pt x="136" y="293"/>
                    <a:pt x="136" y="296"/>
                  </a:cubicBezTo>
                  <a:close/>
                  <a:moveTo>
                    <a:pt x="136" y="322"/>
                  </a:moveTo>
                  <a:cubicBezTo>
                    <a:pt x="136" y="325"/>
                    <a:pt x="133" y="328"/>
                    <a:pt x="130" y="328"/>
                  </a:cubicBezTo>
                  <a:cubicBezTo>
                    <a:pt x="49" y="328"/>
                    <a:pt x="49" y="328"/>
                    <a:pt x="49" y="328"/>
                  </a:cubicBezTo>
                  <a:cubicBezTo>
                    <a:pt x="46" y="328"/>
                    <a:pt x="43" y="325"/>
                    <a:pt x="43" y="322"/>
                  </a:cubicBezTo>
                  <a:cubicBezTo>
                    <a:pt x="43" y="319"/>
                    <a:pt x="46" y="317"/>
                    <a:pt x="49" y="317"/>
                  </a:cubicBezTo>
                  <a:cubicBezTo>
                    <a:pt x="130" y="317"/>
                    <a:pt x="130" y="317"/>
                    <a:pt x="130" y="317"/>
                  </a:cubicBezTo>
                  <a:cubicBezTo>
                    <a:pt x="133" y="317"/>
                    <a:pt x="136" y="319"/>
                    <a:pt x="136" y="322"/>
                  </a:cubicBezTo>
                  <a:close/>
                  <a:moveTo>
                    <a:pt x="136" y="269"/>
                  </a:moveTo>
                  <a:cubicBezTo>
                    <a:pt x="136" y="272"/>
                    <a:pt x="133" y="275"/>
                    <a:pt x="130" y="275"/>
                  </a:cubicBezTo>
                  <a:cubicBezTo>
                    <a:pt x="49" y="275"/>
                    <a:pt x="49" y="275"/>
                    <a:pt x="49" y="275"/>
                  </a:cubicBezTo>
                  <a:cubicBezTo>
                    <a:pt x="46" y="275"/>
                    <a:pt x="43" y="272"/>
                    <a:pt x="43" y="269"/>
                  </a:cubicBezTo>
                  <a:cubicBezTo>
                    <a:pt x="43" y="266"/>
                    <a:pt x="46" y="264"/>
                    <a:pt x="49" y="264"/>
                  </a:cubicBezTo>
                  <a:cubicBezTo>
                    <a:pt x="130" y="264"/>
                    <a:pt x="130" y="264"/>
                    <a:pt x="130" y="264"/>
                  </a:cubicBezTo>
                  <a:cubicBezTo>
                    <a:pt x="133" y="264"/>
                    <a:pt x="136" y="266"/>
                    <a:pt x="136" y="269"/>
                  </a:cubicBezTo>
                  <a:close/>
                  <a:moveTo>
                    <a:pt x="136" y="243"/>
                  </a:moveTo>
                  <a:cubicBezTo>
                    <a:pt x="136" y="246"/>
                    <a:pt x="133" y="248"/>
                    <a:pt x="130" y="248"/>
                  </a:cubicBezTo>
                  <a:cubicBezTo>
                    <a:pt x="49" y="248"/>
                    <a:pt x="49" y="248"/>
                    <a:pt x="49" y="248"/>
                  </a:cubicBezTo>
                  <a:cubicBezTo>
                    <a:pt x="46" y="248"/>
                    <a:pt x="43" y="246"/>
                    <a:pt x="43" y="243"/>
                  </a:cubicBezTo>
                  <a:cubicBezTo>
                    <a:pt x="43" y="240"/>
                    <a:pt x="46" y="237"/>
                    <a:pt x="49" y="237"/>
                  </a:cubicBezTo>
                  <a:cubicBezTo>
                    <a:pt x="130" y="237"/>
                    <a:pt x="130" y="237"/>
                    <a:pt x="130" y="237"/>
                  </a:cubicBezTo>
                  <a:cubicBezTo>
                    <a:pt x="133" y="237"/>
                    <a:pt x="136" y="240"/>
                    <a:pt x="136" y="243"/>
                  </a:cubicBezTo>
                  <a:close/>
                  <a:moveTo>
                    <a:pt x="245" y="322"/>
                  </a:moveTo>
                  <a:cubicBezTo>
                    <a:pt x="245" y="325"/>
                    <a:pt x="243" y="328"/>
                    <a:pt x="240" y="328"/>
                  </a:cubicBezTo>
                  <a:cubicBezTo>
                    <a:pt x="158" y="328"/>
                    <a:pt x="158" y="328"/>
                    <a:pt x="158" y="328"/>
                  </a:cubicBezTo>
                  <a:cubicBezTo>
                    <a:pt x="155" y="328"/>
                    <a:pt x="153" y="325"/>
                    <a:pt x="153" y="322"/>
                  </a:cubicBezTo>
                  <a:cubicBezTo>
                    <a:pt x="153" y="319"/>
                    <a:pt x="155" y="317"/>
                    <a:pt x="158" y="317"/>
                  </a:cubicBezTo>
                  <a:cubicBezTo>
                    <a:pt x="240" y="317"/>
                    <a:pt x="240" y="317"/>
                    <a:pt x="240" y="317"/>
                  </a:cubicBezTo>
                  <a:cubicBezTo>
                    <a:pt x="243" y="317"/>
                    <a:pt x="245" y="319"/>
                    <a:pt x="245" y="322"/>
                  </a:cubicBezTo>
                  <a:close/>
                  <a:moveTo>
                    <a:pt x="136" y="216"/>
                  </a:moveTo>
                  <a:cubicBezTo>
                    <a:pt x="136" y="219"/>
                    <a:pt x="133" y="222"/>
                    <a:pt x="130" y="222"/>
                  </a:cubicBezTo>
                  <a:cubicBezTo>
                    <a:pt x="49" y="222"/>
                    <a:pt x="49" y="222"/>
                    <a:pt x="49" y="222"/>
                  </a:cubicBezTo>
                  <a:cubicBezTo>
                    <a:pt x="46" y="222"/>
                    <a:pt x="43" y="219"/>
                    <a:pt x="43" y="216"/>
                  </a:cubicBezTo>
                  <a:cubicBezTo>
                    <a:pt x="43" y="213"/>
                    <a:pt x="46" y="211"/>
                    <a:pt x="49" y="211"/>
                  </a:cubicBezTo>
                  <a:cubicBezTo>
                    <a:pt x="130" y="211"/>
                    <a:pt x="130" y="211"/>
                    <a:pt x="130" y="211"/>
                  </a:cubicBezTo>
                  <a:cubicBezTo>
                    <a:pt x="133" y="211"/>
                    <a:pt x="136" y="213"/>
                    <a:pt x="136" y="216"/>
                  </a:cubicBezTo>
                  <a:close/>
                  <a:moveTo>
                    <a:pt x="43" y="163"/>
                  </a:moveTo>
                  <a:cubicBezTo>
                    <a:pt x="43" y="160"/>
                    <a:pt x="46" y="158"/>
                    <a:pt x="49" y="158"/>
                  </a:cubicBezTo>
                  <a:cubicBezTo>
                    <a:pt x="130" y="158"/>
                    <a:pt x="130" y="158"/>
                    <a:pt x="130" y="158"/>
                  </a:cubicBezTo>
                  <a:cubicBezTo>
                    <a:pt x="133" y="158"/>
                    <a:pt x="136" y="160"/>
                    <a:pt x="136" y="163"/>
                  </a:cubicBezTo>
                  <a:cubicBezTo>
                    <a:pt x="136" y="166"/>
                    <a:pt x="133" y="169"/>
                    <a:pt x="130" y="169"/>
                  </a:cubicBezTo>
                  <a:cubicBezTo>
                    <a:pt x="49" y="169"/>
                    <a:pt x="49" y="169"/>
                    <a:pt x="49" y="169"/>
                  </a:cubicBezTo>
                  <a:cubicBezTo>
                    <a:pt x="46" y="169"/>
                    <a:pt x="43" y="166"/>
                    <a:pt x="43" y="163"/>
                  </a:cubicBezTo>
                  <a:close/>
                  <a:moveTo>
                    <a:pt x="245" y="190"/>
                  </a:moveTo>
                  <a:cubicBezTo>
                    <a:pt x="245" y="193"/>
                    <a:pt x="243" y="195"/>
                    <a:pt x="240" y="195"/>
                  </a:cubicBezTo>
                  <a:cubicBezTo>
                    <a:pt x="49" y="195"/>
                    <a:pt x="49" y="195"/>
                    <a:pt x="49" y="195"/>
                  </a:cubicBezTo>
                  <a:cubicBezTo>
                    <a:pt x="46" y="195"/>
                    <a:pt x="43" y="193"/>
                    <a:pt x="43" y="190"/>
                  </a:cubicBezTo>
                  <a:cubicBezTo>
                    <a:pt x="43" y="187"/>
                    <a:pt x="46" y="184"/>
                    <a:pt x="49" y="184"/>
                  </a:cubicBezTo>
                  <a:cubicBezTo>
                    <a:pt x="240" y="184"/>
                    <a:pt x="240" y="184"/>
                    <a:pt x="240" y="184"/>
                  </a:cubicBezTo>
                  <a:cubicBezTo>
                    <a:pt x="243" y="184"/>
                    <a:pt x="245" y="187"/>
                    <a:pt x="245" y="190"/>
                  </a:cubicBezTo>
                  <a:close/>
                  <a:moveTo>
                    <a:pt x="153" y="137"/>
                  </a:moveTo>
                  <a:cubicBezTo>
                    <a:pt x="153" y="134"/>
                    <a:pt x="155" y="131"/>
                    <a:pt x="158" y="131"/>
                  </a:cubicBezTo>
                  <a:cubicBezTo>
                    <a:pt x="240" y="131"/>
                    <a:pt x="240" y="131"/>
                    <a:pt x="240" y="131"/>
                  </a:cubicBezTo>
                  <a:cubicBezTo>
                    <a:pt x="243" y="131"/>
                    <a:pt x="245" y="134"/>
                    <a:pt x="245" y="137"/>
                  </a:cubicBezTo>
                  <a:cubicBezTo>
                    <a:pt x="245" y="140"/>
                    <a:pt x="243" y="142"/>
                    <a:pt x="240" y="142"/>
                  </a:cubicBezTo>
                  <a:cubicBezTo>
                    <a:pt x="158" y="142"/>
                    <a:pt x="158" y="142"/>
                    <a:pt x="158" y="142"/>
                  </a:cubicBezTo>
                  <a:cubicBezTo>
                    <a:pt x="155" y="142"/>
                    <a:pt x="153" y="140"/>
                    <a:pt x="153" y="137"/>
                  </a:cubicBezTo>
                  <a:close/>
                  <a:moveTo>
                    <a:pt x="245" y="296"/>
                  </a:moveTo>
                  <a:cubicBezTo>
                    <a:pt x="245" y="299"/>
                    <a:pt x="243" y="301"/>
                    <a:pt x="240" y="301"/>
                  </a:cubicBezTo>
                  <a:cubicBezTo>
                    <a:pt x="158" y="301"/>
                    <a:pt x="158" y="301"/>
                    <a:pt x="158" y="301"/>
                  </a:cubicBezTo>
                  <a:cubicBezTo>
                    <a:pt x="155" y="301"/>
                    <a:pt x="153" y="299"/>
                    <a:pt x="153" y="296"/>
                  </a:cubicBezTo>
                  <a:cubicBezTo>
                    <a:pt x="153" y="293"/>
                    <a:pt x="155" y="290"/>
                    <a:pt x="158" y="290"/>
                  </a:cubicBezTo>
                  <a:cubicBezTo>
                    <a:pt x="240" y="290"/>
                    <a:pt x="240" y="290"/>
                    <a:pt x="240" y="290"/>
                  </a:cubicBezTo>
                  <a:cubicBezTo>
                    <a:pt x="243" y="290"/>
                    <a:pt x="245" y="293"/>
                    <a:pt x="245" y="296"/>
                  </a:cubicBezTo>
                  <a:close/>
                  <a:moveTo>
                    <a:pt x="245" y="216"/>
                  </a:moveTo>
                  <a:cubicBezTo>
                    <a:pt x="245" y="219"/>
                    <a:pt x="243" y="222"/>
                    <a:pt x="240" y="222"/>
                  </a:cubicBezTo>
                  <a:cubicBezTo>
                    <a:pt x="158" y="222"/>
                    <a:pt x="158" y="222"/>
                    <a:pt x="158" y="222"/>
                  </a:cubicBezTo>
                  <a:cubicBezTo>
                    <a:pt x="155" y="222"/>
                    <a:pt x="153" y="219"/>
                    <a:pt x="153" y="216"/>
                  </a:cubicBezTo>
                  <a:cubicBezTo>
                    <a:pt x="153" y="213"/>
                    <a:pt x="155" y="211"/>
                    <a:pt x="158" y="211"/>
                  </a:cubicBezTo>
                  <a:cubicBezTo>
                    <a:pt x="240" y="211"/>
                    <a:pt x="240" y="211"/>
                    <a:pt x="240" y="211"/>
                  </a:cubicBezTo>
                  <a:cubicBezTo>
                    <a:pt x="243" y="211"/>
                    <a:pt x="245" y="213"/>
                    <a:pt x="245" y="216"/>
                  </a:cubicBezTo>
                  <a:close/>
                  <a:moveTo>
                    <a:pt x="245" y="269"/>
                  </a:moveTo>
                  <a:cubicBezTo>
                    <a:pt x="245" y="272"/>
                    <a:pt x="243" y="275"/>
                    <a:pt x="240" y="275"/>
                  </a:cubicBezTo>
                  <a:cubicBezTo>
                    <a:pt x="158" y="275"/>
                    <a:pt x="158" y="275"/>
                    <a:pt x="158" y="275"/>
                  </a:cubicBezTo>
                  <a:cubicBezTo>
                    <a:pt x="155" y="275"/>
                    <a:pt x="153" y="272"/>
                    <a:pt x="153" y="269"/>
                  </a:cubicBezTo>
                  <a:cubicBezTo>
                    <a:pt x="153" y="266"/>
                    <a:pt x="155" y="264"/>
                    <a:pt x="158" y="264"/>
                  </a:cubicBezTo>
                  <a:cubicBezTo>
                    <a:pt x="240" y="264"/>
                    <a:pt x="240" y="264"/>
                    <a:pt x="240" y="264"/>
                  </a:cubicBezTo>
                  <a:cubicBezTo>
                    <a:pt x="243" y="264"/>
                    <a:pt x="245" y="266"/>
                    <a:pt x="245" y="269"/>
                  </a:cubicBezTo>
                  <a:close/>
                  <a:moveTo>
                    <a:pt x="245" y="243"/>
                  </a:moveTo>
                  <a:cubicBezTo>
                    <a:pt x="245" y="246"/>
                    <a:pt x="243" y="248"/>
                    <a:pt x="240" y="248"/>
                  </a:cubicBezTo>
                  <a:cubicBezTo>
                    <a:pt x="158" y="248"/>
                    <a:pt x="158" y="248"/>
                    <a:pt x="158" y="248"/>
                  </a:cubicBezTo>
                  <a:cubicBezTo>
                    <a:pt x="155" y="248"/>
                    <a:pt x="153" y="246"/>
                    <a:pt x="153" y="243"/>
                  </a:cubicBezTo>
                  <a:cubicBezTo>
                    <a:pt x="153" y="240"/>
                    <a:pt x="155" y="237"/>
                    <a:pt x="158" y="237"/>
                  </a:cubicBezTo>
                  <a:cubicBezTo>
                    <a:pt x="240" y="237"/>
                    <a:pt x="240" y="237"/>
                    <a:pt x="240" y="237"/>
                  </a:cubicBezTo>
                  <a:cubicBezTo>
                    <a:pt x="243" y="237"/>
                    <a:pt x="245" y="240"/>
                    <a:pt x="245" y="243"/>
                  </a:cubicBezTo>
                  <a:close/>
                  <a:moveTo>
                    <a:pt x="59" y="114"/>
                  </a:moveTo>
                  <a:cubicBezTo>
                    <a:pt x="124" y="114"/>
                    <a:pt x="124" y="114"/>
                    <a:pt x="124" y="114"/>
                  </a:cubicBezTo>
                  <a:cubicBezTo>
                    <a:pt x="130" y="114"/>
                    <a:pt x="139" y="110"/>
                    <a:pt x="139" y="98"/>
                  </a:cubicBezTo>
                  <a:cubicBezTo>
                    <a:pt x="139" y="60"/>
                    <a:pt x="139" y="60"/>
                    <a:pt x="139" y="60"/>
                  </a:cubicBezTo>
                  <a:cubicBezTo>
                    <a:pt x="139" y="53"/>
                    <a:pt x="135" y="44"/>
                    <a:pt x="124" y="44"/>
                  </a:cubicBezTo>
                  <a:cubicBezTo>
                    <a:pt x="59" y="44"/>
                    <a:pt x="59" y="44"/>
                    <a:pt x="59" y="44"/>
                  </a:cubicBezTo>
                  <a:cubicBezTo>
                    <a:pt x="53" y="44"/>
                    <a:pt x="44" y="48"/>
                    <a:pt x="44" y="60"/>
                  </a:cubicBezTo>
                  <a:cubicBezTo>
                    <a:pt x="44" y="98"/>
                    <a:pt x="44" y="98"/>
                    <a:pt x="44" y="98"/>
                  </a:cubicBezTo>
                  <a:cubicBezTo>
                    <a:pt x="44" y="105"/>
                    <a:pt x="48" y="114"/>
                    <a:pt x="59" y="114"/>
                  </a:cubicBezTo>
                  <a:close/>
                  <a:moveTo>
                    <a:pt x="54" y="60"/>
                  </a:moveTo>
                  <a:cubicBezTo>
                    <a:pt x="54" y="56"/>
                    <a:pt x="56" y="55"/>
                    <a:pt x="59" y="55"/>
                  </a:cubicBezTo>
                  <a:cubicBezTo>
                    <a:pt x="124" y="55"/>
                    <a:pt x="124" y="55"/>
                    <a:pt x="124" y="55"/>
                  </a:cubicBezTo>
                  <a:cubicBezTo>
                    <a:pt x="127" y="55"/>
                    <a:pt x="128" y="56"/>
                    <a:pt x="128" y="60"/>
                  </a:cubicBezTo>
                  <a:cubicBezTo>
                    <a:pt x="128" y="98"/>
                    <a:pt x="128" y="98"/>
                    <a:pt x="128" y="98"/>
                  </a:cubicBezTo>
                  <a:cubicBezTo>
                    <a:pt x="128" y="101"/>
                    <a:pt x="127" y="103"/>
                    <a:pt x="124" y="103"/>
                  </a:cubicBezTo>
                  <a:cubicBezTo>
                    <a:pt x="59" y="103"/>
                    <a:pt x="59" y="103"/>
                    <a:pt x="59" y="103"/>
                  </a:cubicBezTo>
                  <a:cubicBezTo>
                    <a:pt x="56" y="103"/>
                    <a:pt x="55" y="101"/>
                    <a:pt x="54" y="98"/>
                  </a:cubicBezTo>
                  <a:lnTo>
                    <a:pt x="54" y="6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37" name="Icon"/>
            <p:cNvSpPr>
              <a:spLocks noChangeAspect="1" noEditPoints="1"/>
            </p:cNvSpPr>
            <p:nvPr/>
          </p:nvSpPr>
          <p:spPr bwMode="auto">
            <a:xfrm>
              <a:off x="13716602" y="7088397"/>
              <a:ext cx="424226" cy="368203"/>
            </a:xfrm>
            <a:custGeom>
              <a:avLst/>
              <a:gdLst>
                <a:gd name="T0" fmla="*/ 433 w 439"/>
                <a:gd name="T1" fmla="*/ 149 h 381"/>
                <a:gd name="T2" fmla="*/ 375 w 439"/>
                <a:gd name="T3" fmla="*/ 369 h 381"/>
                <a:gd name="T4" fmla="*/ 133 w 439"/>
                <a:gd name="T5" fmla="*/ 301 h 381"/>
                <a:gd name="T6" fmla="*/ 108 w 439"/>
                <a:gd name="T7" fmla="*/ 325 h 381"/>
                <a:gd name="T8" fmla="*/ 93 w 439"/>
                <a:gd name="T9" fmla="*/ 369 h 381"/>
                <a:gd name="T10" fmla="*/ 121 w 439"/>
                <a:gd name="T11" fmla="*/ 166 h 381"/>
                <a:gd name="T12" fmla="*/ 193 w 439"/>
                <a:gd name="T13" fmla="*/ 32 h 381"/>
                <a:gd name="T14" fmla="*/ 266 w 439"/>
                <a:gd name="T15" fmla="*/ 118 h 381"/>
                <a:gd name="T16" fmla="*/ 261 w 439"/>
                <a:gd name="T17" fmla="*/ 123 h 381"/>
                <a:gd name="T18" fmla="*/ 188 w 439"/>
                <a:gd name="T19" fmla="*/ 36 h 381"/>
                <a:gd name="T20" fmla="*/ 257 w 439"/>
                <a:gd name="T21" fmla="*/ 203 h 381"/>
                <a:gd name="T22" fmla="*/ 185 w 439"/>
                <a:gd name="T23" fmla="*/ 117 h 381"/>
                <a:gd name="T24" fmla="*/ 190 w 439"/>
                <a:gd name="T25" fmla="*/ 112 h 381"/>
                <a:gd name="T26" fmla="*/ 263 w 439"/>
                <a:gd name="T27" fmla="*/ 199 h 381"/>
                <a:gd name="T28" fmla="*/ 185 w 439"/>
                <a:gd name="T29" fmla="*/ 190 h 381"/>
                <a:gd name="T30" fmla="*/ 257 w 439"/>
                <a:gd name="T31" fmla="*/ 276 h 381"/>
                <a:gd name="T32" fmla="*/ 252 w 439"/>
                <a:gd name="T33" fmla="*/ 280 h 381"/>
                <a:gd name="T34" fmla="*/ 179 w 439"/>
                <a:gd name="T35" fmla="*/ 194 h 381"/>
                <a:gd name="T36" fmla="*/ 242 w 439"/>
                <a:gd name="T37" fmla="*/ 358 h 381"/>
                <a:gd name="T38" fmla="*/ 172 w 439"/>
                <a:gd name="T39" fmla="*/ 274 h 381"/>
                <a:gd name="T40" fmla="*/ 175 w 439"/>
                <a:gd name="T41" fmla="*/ 267 h 381"/>
                <a:gd name="T42" fmla="*/ 250 w 439"/>
                <a:gd name="T43" fmla="*/ 355 h 381"/>
                <a:gd name="T44" fmla="*/ 267 w 439"/>
                <a:gd name="T45" fmla="*/ 153 h 381"/>
                <a:gd name="T46" fmla="*/ 365 w 439"/>
                <a:gd name="T47" fmla="*/ 96 h 381"/>
                <a:gd name="T48" fmla="*/ 332 w 439"/>
                <a:gd name="T49" fmla="*/ 153 h 381"/>
                <a:gd name="T50" fmla="*/ 368 w 439"/>
                <a:gd name="T51" fmla="*/ 103 h 381"/>
                <a:gd name="T52" fmla="*/ 327 w 439"/>
                <a:gd name="T53" fmla="*/ 226 h 381"/>
                <a:gd name="T54" fmla="*/ 363 w 439"/>
                <a:gd name="T55" fmla="*/ 176 h 381"/>
                <a:gd name="T56" fmla="*/ 262 w 439"/>
                <a:gd name="T57" fmla="*/ 226 h 381"/>
                <a:gd name="T58" fmla="*/ 360 w 439"/>
                <a:gd name="T59" fmla="*/ 169 h 381"/>
                <a:gd name="T60" fmla="*/ 253 w 439"/>
                <a:gd name="T61" fmla="*/ 299 h 381"/>
                <a:gd name="T62" fmla="*/ 351 w 439"/>
                <a:gd name="T63" fmla="*/ 242 h 381"/>
                <a:gd name="T64" fmla="*/ 319 w 439"/>
                <a:gd name="T65" fmla="*/ 299 h 381"/>
                <a:gd name="T66" fmla="*/ 354 w 439"/>
                <a:gd name="T67" fmla="*/ 248 h 381"/>
                <a:gd name="T68" fmla="*/ 315 w 439"/>
                <a:gd name="T69" fmla="*/ 369 h 381"/>
                <a:gd name="T70" fmla="*/ 351 w 439"/>
                <a:gd name="T71" fmla="*/ 318 h 381"/>
                <a:gd name="T72" fmla="*/ 250 w 439"/>
                <a:gd name="T73" fmla="*/ 369 h 381"/>
                <a:gd name="T74" fmla="*/ 347 w 439"/>
                <a:gd name="T75" fmla="*/ 312 h 381"/>
                <a:gd name="T76" fmla="*/ 275 w 439"/>
                <a:gd name="T77" fmla="*/ 101 h 381"/>
                <a:gd name="T78" fmla="*/ 324 w 439"/>
                <a:gd name="T79" fmla="*/ 0 h 381"/>
                <a:gd name="T80" fmla="*/ 329 w 439"/>
                <a:gd name="T81" fmla="*/ 65 h 381"/>
                <a:gd name="T82" fmla="*/ 330 w 439"/>
                <a:gd name="T83" fmla="*/ 3 h 381"/>
                <a:gd name="T84" fmla="*/ 406 w 439"/>
                <a:gd name="T85" fmla="*/ 369 h 381"/>
                <a:gd name="T86" fmla="*/ 439 w 439"/>
                <a:gd name="T87" fmla="*/ 217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39" h="381">
                  <a:moveTo>
                    <a:pt x="375" y="369"/>
                  </a:moveTo>
                  <a:cubicBezTo>
                    <a:pt x="382" y="327"/>
                    <a:pt x="399" y="238"/>
                    <a:pt x="433" y="149"/>
                  </a:cubicBezTo>
                  <a:cubicBezTo>
                    <a:pt x="390" y="211"/>
                    <a:pt x="361" y="316"/>
                    <a:pt x="348" y="369"/>
                  </a:cubicBezTo>
                  <a:cubicBezTo>
                    <a:pt x="375" y="369"/>
                    <a:pt x="375" y="369"/>
                    <a:pt x="375" y="369"/>
                  </a:cubicBezTo>
                  <a:close/>
                  <a:moveTo>
                    <a:pt x="121" y="166"/>
                  </a:moveTo>
                  <a:cubicBezTo>
                    <a:pt x="136" y="238"/>
                    <a:pt x="133" y="301"/>
                    <a:pt x="133" y="301"/>
                  </a:cubicBezTo>
                  <a:cubicBezTo>
                    <a:pt x="133" y="301"/>
                    <a:pt x="93" y="148"/>
                    <a:pt x="56" y="112"/>
                  </a:cubicBezTo>
                  <a:cubicBezTo>
                    <a:pt x="97" y="223"/>
                    <a:pt x="108" y="325"/>
                    <a:pt x="108" y="325"/>
                  </a:cubicBezTo>
                  <a:cubicBezTo>
                    <a:pt x="108" y="325"/>
                    <a:pt x="51" y="186"/>
                    <a:pt x="0" y="144"/>
                  </a:cubicBezTo>
                  <a:cubicBezTo>
                    <a:pt x="38" y="219"/>
                    <a:pt x="79" y="330"/>
                    <a:pt x="93" y="369"/>
                  </a:cubicBezTo>
                  <a:cubicBezTo>
                    <a:pt x="180" y="369"/>
                    <a:pt x="180" y="369"/>
                    <a:pt x="180" y="369"/>
                  </a:cubicBezTo>
                  <a:cubicBezTo>
                    <a:pt x="169" y="318"/>
                    <a:pt x="144" y="211"/>
                    <a:pt x="121" y="166"/>
                  </a:cubicBezTo>
                  <a:close/>
                  <a:moveTo>
                    <a:pt x="266" y="118"/>
                  </a:moveTo>
                  <a:cubicBezTo>
                    <a:pt x="193" y="32"/>
                    <a:pt x="193" y="32"/>
                    <a:pt x="193" y="32"/>
                  </a:cubicBezTo>
                  <a:cubicBezTo>
                    <a:pt x="216" y="33"/>
                    <a:pt x="236" y="42"/>
                    <a:pt x="250" y="58"/>
                  </a:cubicBezTo>
                  <a:cubicBezTo>
                    <a:pt x="264" y="74"/>
                    <a:pt x="269" y="96"/>
                    <a:pt x="266" y="118"/>
                  </a:cubicBezTo>
                  <a:close/>
                  <a:moveTo>
                    <a:pt x="188" y="36"/>
                  </a:moveTo>
                  <a:cubicBezTo>
                    <a:pt x="261" y="123"/>
                    <a:pt x="261" y="123"/>
                    <a:pt x="261" y="123"/>
                  </a:cubicBezTo>
                  <a:cubicBezTo>
                    <a:pt x="238" y="121"/>
                    <a:pt x="218" y="113"/>
                    <a:pt x="204" y="96"/>
                  </a:cubicBezTo>
                  <a:cubicBezTo>
                    <a:pt x="190" y="80"/>
                    <a:pt x="185" y="58"/>
                    <a:pt x="188" y="36"/>
                  </a:cubicBezTo>
                  <a:close/>
                  <a:moveTo>
                    <a:pt x="185" y="117"/>
                  </a:moveTo>
                  <a:cubicBezTo>
                    <a:pt x="257" y="203"/>
                    <a:pt x="257" y="203"/>
                    <a:pt x="257" y="203"/>
                  </a:cubicBezTo>
                  <a:cubicBezTo>
                    <a:pt x="235" y="202"/>
                    <a:pt x="215" y="193"/>
                    <a:pt x="201" y="177"/>
                  </a:cubicBezTo>
                  <a:cubicBezTo>
                    <a:pt x="187" y="160"/>
                    <a:pt x="182" y="139"/>
                    <a:pt x="185" y="117"/>
                  </a:cubicBezTo>
                  <a:close/>
                  <a:moveTo>
                    <a:pt x="263" y="199"/>
                  </a:moveTo>
                  <a:cubicBezTo>
                    <a:pt x="190" y="112"/>
                    <a:pt x="190" y="112"/>
                    <a:pt x="190" y="112"/>
                  </a:cubicBezTo>
                  <a:cubicBezTo>
                    <a:pt x="213" y="114"/>
                    <a:pt x="233" y="122"/>
                    <a:pt x="247" y="139"/>
                  </a:cubicBezTo>
                  <a:cubicBezTo>
                    <a:pt x="260" y="155"/>
                    <a:pt x="265" y="176"/>
                    <a:pt x="263" y="199"/>
                  </a:cubicBezTo>
                  <a:close/>
                  <a:moveTo>
                    <a:pt x="257" y="276"/>
                  </a:moveTo>
                  <a:cubicBezTo>
                    <a:pt x="185" y="190"/>
                    <a:pt x="185" y="190"/>
                    <a:pt x="185" y="190"/>
                  </a:cubicBezTo>
                  <a:cubicBezTo>
                    <a:pt x="207" y="191"/>
                    <a:pt x="227" y="199"/>
                    <a:pt x="241" y="216"/>
                  </a:cubicBezTo>
                  <a:cubicBezTo>
                    <a:pt x="255" y="232"/>
                    <a:pt x="260" y="254"/>
                    <a:pt x="257" y="276"/>
                  </a:cubicBezTo>
                  <a:close/>
                  <a:moveTo>
                    <a:pt x="179" y="194"/>
                  </a:moveTo>
                  <a:cubicBezTo>
                    <a:pt x="252" y="280"/>
                    <a:pt x="252" y="280"/>
                    <a:pt x="252" y="280"/>
                  </a:cubicBezTo>
                  <a:cubicBezTo>
                    <a:pt x="230" y="279"/>
                    <a:pt x="209" y="271"/>
                    <a:pt x="196" y="254"/>
                  </a:cubicBezTo>
                  <a:cubicBezTo>
                    <a:pt x="182" y="238"/>
                    <a:pt x="177" y="216"/>
                    <a:pt x="179" y="194"/>
                  </a:cubicBezTo>
                  <a:close/>
                  <a:moveTo>
                    <a:pt x="172" y="274"/>
                  </a:moveTo>
                  <a:cubicBezTo>
                    <a:pt x="242" y="358"/>
                    <a:pt x="242" y="358"/>
                    <a:pt x="242" y="358"/>
                  </a:cubicBezTo>
                  <a:cubicBezTo>
                    <a:pt x="221" y="356"/>
                    <a:pt x="202" y="347"/>
                    <a:pt x="188" y="331"/>
                  </a:cubicBezTo>
                  <a:cubicBezTo>
                    <a:pt x="175" y="316"/>
                    <a:pt x="170" y="295"/>
                    <a:pt x="172" y="274"/>
                  </a:cubicBezTo>
                  <a:close/>
                  <a:moveTo>
                    <a:pt x="250" y="355"/>
                  </a:moveTo>
                  <a:cubicBezTo>
                    <a:pt x="175" y="267"/>
                    <a:pt x="175" y="267"/>
                    <a:pt x="175" y="267"/>
                  </a:cubicBezTo>
                  <a:cubicBezTo>
                    <a:pt x="199" y="268"/>
                    <a:pt x="220" y="276"/>
                    <a:pt x="234" y="293"/>
                  </a:cubicBezTo>
                  <a:cubicBezTo>
                    <a:pt x="248" y="310"/>
                    <a:pt x="253" y="332"/>
                    <a:pt x="250" y="355"/>
                  </a:cubicBezTo>
                  <a:close/>
                  <a:moveTo>
                    <a:pt x="365" y="96"/>
                  </a:moveTo>
                  <a:cubicBezTo>
                    <a:pt x="267" y="153"/>
                    <a:pt x="267" y="153"/>
                    <a:pt x="267" y="153"/>
                  </a:cubicBezTo>
                  <a:cubicBezTo>
                    <a:pt x="272" y="131"/>
                    <a:pt x="284" y="113"/>
                    <a:pt x="303" y="102"/>
                  </a:cubicBezTo>
                  <a:cubicBezTo>
                    <a:pt x="321" y="91"/>
                    <a:pt x="343" y="90"/>
                    <a:pt x="365" y="96"/>
                  </a:cubicBezTo>
                  <a:close/>
                  <a:moveTo>
                    <a:pt x="368" y="103"/>
                  </a:moveTo>
                  <a:cubicBezTo>
                    <a:pt x="363" y="124"/>
                    <a:pt x="351" y="143"/>
                    <a:pt x="332" y="153"/>
                  </a:cubicBezTo>
                  <a:cubicBezTo>
                    <a:pt x="314" y="164"/>
                    <a:pt x="292" y="165"/>
                    <a:pt x="270" y="159"/>
                  </a:cubicBezTo>
                  <a:lnTo>
                    <a:pt x="368" y="103"/>
                  </a:lnTo>
                  <a:close/>
                  <a:moveTo>
                    <a:pt x="363" y="176"/>
                  </a:moveTo>
                  <a:cubicBezTo>
                    <a:pt x="358" y="197"/>
                    <a:pt x="346" y="216"/>
                    <a:pt x="327" y="226"/>
                  </a:cubicBezTo>
                  <a:cubicBezTo>
                    <a:pt x="309" y="237"/>
                    <a:pt x="287" y="238"/>
                    <a:pt x="265" y="232"/>
                  </a:cubicBezTo>
                  <a:lnTo>
                    <a:pt x="363" y="176"/>
                  </a:lnTo>
                  <a:close/>
                  <a:moveTo>
                    <a:pt x="360" y="169"/>
                  </a:moveTo>
                  <a:cubicBezTo>
                    <a:pt x="262" y="226"/>
                    <a:pt x="262" y="226"/>
                    <a:pt x="262" y="226"/>
                  </a:cubicBezTo>
                  <a:cubicBezTo>
                    <a:pt x="267" y="204"/>
                    <a:pt x="279" y="186"/>
                    <a:pt x="298" y="175"/>
                  </a:cubicBezTo>
                  <a:cubicBezTo>
                    <a:pt x="316" y="164"/>
                    <a:pt x="338" y="163"/>
                    <a:pt x="360" y="169"/>
                  </a:cubicBezTo>
                  <a:close/>
                  <a:moveTo>
                    <a:pt x="351" y="242"/>
                  </a:moveTo>
                  <a:cubicBezTo>
                    <a:pt x="253" y="299"/>
                    <a:pt x="253" y="299"/>
                    <a:pt x="253" y="299"/>
                  </a:cubicBezTo>
                  <a:cubicBezTo>
                    <a:pt x="258" y="277"/>
                    <a:pt x="270" y="259"/>
                    <a:pt x="289" y="248"/>
                  </a:cubicBezTo>
                  <a:cubicBezTo>
                    <a:pt x="308" y="237"/>
                    <a:pt x="329" y="236"/>
                    <a:pt x="351" y="242"/>
                  </a:cubicBezTo>
                  <a:close/>
                  <a:moveTo>
                    <a:pt x="354" y="248"/>
                  </a:moveTo>
                  <a:cubicBezTo>
                    <a:pt x="349" y="270"/>
                    <a:pt x="337" y="289"/>
                    <a:pt x="319" y="299"/>
                  </a:cubicBezTo>
                  <a:cubicBezTo>
                    <a:pt x="300" y="310"/>
                    <a:pt x="278" y="311"/>
                    <a:pt x="257" y="305"/>
                  </a:cubicBezTo>
                  <a:lnTo>
                    <a:pt x="354" y="248"/>
                  </a:lnTo>
                  <a:close/>
                  <a:moveTo>
                    <a:pt x="351" y="318"/>
                  </a:moveTo>
                  <a:cubicBezTo>
                    <a:pt x="345" y="340"/>
                    <a:pt x="333" y="358"/>
                    <a:pt x="315" y="369"/>
                  </a:cubicBezTo>
                  <a:cubicBezTo>
                    <a:pt x="296" y="380"/>
                    <a:pt x="274" y="381"/>
                    <a:pt x="253" y="375"/>
                  </a:cubicBezTo>
                  <a:lnTo>
                    <a:pt x="351" y="318"/>
                  </a:lnTo>
                  <a:close/>
                  <a:moveTo>
                    <a:pt x="347" y="312"/>
                  </a:moveTo>
                  <a:cubicBezTo>
                    <a:pt x="250" y="369"/>
                    <a:pt x="250" y="369"/>
                    <a:pt x="250" y="369"/>
                  </a:cubicBezTo>
                  <a:cubicBezTo>
                    <a:pt x="255" y="347"/>
                    <a:pt x="267" y="328"/>
                    <a:pt x="285" y="318"/>
                  </a:cubicBezTo>
                  <a:cubicBezTo>
                    <a:pt x="304" y="307"/>
                    <a:pt x="326" y="306"/>
                    <a:pt x="347" y="312"/>
                  </a:cubicBezTo>
                  <a:close/>
                  <a:moveTo>
                    <a:pt x="324" y="0"/>
                  </a:moveTo>
                  <a:cubicBezTo>
                    <a:pt x="275" y="101"/>
                    <a:pt x="275" y="101"/>
                    <a:pt x="275" y="101"/>
                  </a:cubicBezTo>
                  <a:cubicBezTo>
                    <a:pt x="267" y="80"/>
                    <a:pt x="266" y="58"/>
                    <a:pt x="276" y="39"/>
                  </a:cubicBezTo>
                  <a:cubicBezTo>
                    <a:pt x="285" y="20"/>
                    <a:pt x="303" y="6"/>
                    <a:pt x="324" y="0"/>
                  </a:cubicBezTo>
                  <a:close/>
                  <a:moveTo>
                    <a:pt x="330" y="3"/>
                  </a:moveTo>
                  <a:cubicBezTo>
                    <a:pt x="338" y="24"/>
                    <a:pt x="339" y="46"/>
                    <a:pt x="329" y="65"/>
                  </a:cubicBezTo>
                  <a:cubicBezTo>
                    <a:pt x="320" y="84"/>
                    <a:pt x="302" y="98"/>
                    <a:pt x="281" y="104"/>
                  </a:cubicBezTo>
                  <a:lnTo>
                    <a:pt x="330" y="3"/>
                  </a:lnTo>
                  <a:close/>
                  <a:moveTo>
                    <a:pt x="439" y="217"/>
                  </a:moveTo>
                  <a:cubicBezTo>
                    <a:pt x="412" y="288"/>
                    <a:pt x="406" y="339"/>
                    <a:pt x="406" y="369"/>
                  </a:cubicBezTo>
                  <a:cubicBezTo>
                    <a:pt x="380" y="369"/>
                    <a:pt x="380" y="369"/>
                    <a:pt x="380" y="369"/>
                  </a:cubicBezTo>
                  <a:cubicBezTo>
                    <a:pt x="386" y="333"/>
                    <a:pt x="401" y="273"/>
                    <a:pt x="439" y="21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38" name="Icon"/>
            <p:cNvSpPr>
              <a:spLocks noChangeAspect="1" noEditPoints="1"/>
            </p:cNvSpPr>
            <p:nvPr/>
          </p:nvSpPr>
          <p:spPr bwMode="auto">
            <a:xfrm>
              <a:off x="18397239" y="6488700"/>
              <a:ext cx="368203" cy="369761"/>
            </a:xfrm>
            <a:custGeom>
              <a:avLst/>
              <a:gdLst>
                <a:gd name="T0" fmla="*/ 0 w 297"/>
                <a:gd name="T1" fmla="*/ 46 h 299"/>
                <a:gd name="T2" fmla="*/ 201 w 297"/>
                <a:gd name="T3" fmla="*/ 299 h 299"/>
                <a:gd name="T4" fmla="*/ 247 w 297"/>
                <a:gd name="T5" fmla="*/ 173 h 299"/>
                <a:gd name="T6" fmla="*/ 297 w 297"/>
                <a:gd name="T7" fmla="*/ 299 h 299"/>
                <a:gd name="T8" fmla="*/ 297 w 297"/>
                <a:gd name="T9" fmla="*/ 0 h 299"/>
                <a:gd name="T10" fmla="*/ 285 w 297"/>
                <a:gd name="T11" fmla="*/ 287 h 299"/>
                <a:gd name="T12" fmla="*/ 259 w 297"/>
                <a:gd name="T13" fmla="*/ 161 h 299"/>
                <a:gd name="T14" fmla="*/ 189 w 297"/>
                <a:gd name="T15" fmla="*/ 287 h 299"/>
                <a:gd name="T16" fmla="*/ 12 w 297"/>
                <a:gd name="T17" fmla="*/ 136 h 299"/>
                <a:gd name="T18" fmla="*/ 47 w 297"/>
                <a:gd name="T19" fmla="*/ 131 h 299"/>
                <a:gd name="T20" fmla="*/ 87 w 297"/>
                <a:gd name="T21" fmla="*/ 131 h 299"/>
                <a:gd name="T22" fmla="*/ 128 w 297"/>
                <a:gd name="T23" fmla="*/ 131 h 299"/>
                <a:gd name="T24" fmla="*/ 168 w 297"/>
                <a:gd name="T25" fmla="*/ 131 h 299"/>
                <a:gd name="T26" fmla="*/ 208 w 297"/>
                <a:gd name="T27" fmla="*/ 131 h 299"/>
                <a:gd name="T28" fmla="*/ 249 w 297"/>
                <a:gd name="T29" fmla="*/ 131 h 299"/>
                <a:gd name="T30" fmla="*/ 285 w 297"/>
                <a:gd name="T31" fmla="*/ 135 h 299"/>
                <a:gd name="T32" fmla="*/ 53 w 297"/>
                <a:gd name="T33" fmla="*/ 114 h 299"/>
                <a:gd name="T34" fmla="*/ 81 w 297"/>
                <a:gd name="T35" fmla="*/ 46 h 299"/>
                <a:gd name="T36" fmla="*/ 67 w 297"/>
                <a:gd name="T37" fmla="*/ 128 h 299"/>
                <a:gd name="T38" fmla="*/ 53 w 297"/>
                <a:gd name="T39" fmla="*/ 114 h 299"/>
                <a:gd name="T40" fmla="*/ 134 w 297"/>
                <a:gd name="T41" fmla="*/ 46 h 299"/>
                <a:gd name="T42" fmla="*/ 161 w 297"/>
                <a:gd name="T43" fmla="*/ 115 h 299"/>
                <a:gd name="T44" fmla="*/ 134 w 297"/>
                <a:gd name="T45" fmla="*/ 115 h 299"/>
                <a:gd name="T46" fmla="*/ 215 w 297"/>
                <a:gd name="T47" fmla="*/ 114 h 299"/>
                <a:gd name="T48" fmla="*/ 242 w 297"/>
                <a:gd name="T49" fmla="*/ 46 h 299"/>
                <a:gd name="T50" fmla="*/ 228 w 297"/>
                <a:gd name="T51" fmla="*/ 128 h 299"/>
                <a:gd name="T52" fmla="*/ 215 w 297"/>
                <a:gd name="T53" fmla="*/ 114 h 299"/>
                <a:gd name="T54" fmla="*/ 284 w 297"/>
                <a:gd name="T55" fmla="*/ 34 h 299"/>
                <a:gd name="T56" fmla="*/ 215 w 297"/>
                <a:gd name="T57" fmla="*/ 34 h 299"/>
                <a:gd name="T58" fmla="*/ 134 w 297"/>
                <a:gd name="T59" fmla="*/ 34 h 299"/>
                <a:gd name="T60" fmla="*/ 53 w 297"/>
                <a:gd name="T61" fmla="*/ 34 h 299"/>
                <a:gd name="T62" fmla="*/ 12 w 297"/>
                <a:gd name="T63" fmla="*/ 13 h 299"/>
                <a:gd name="T64" fmla="*/ 285 w 297"/>
                <a:gd name="T65" fmla="*/ 12 h 299"/>
                <a:gd name="T66" fmla="*/ 35 w 297"/>
                <a:gd name="T67" fmla="*/ 262 h 299"/>
                <a:gd name="T68" fmla="*/ 161 w 297"/>
                <a:gd name="T69" fmla="*/ 161 h 299"/>
                <a:gd name="T70" fmla="*/ 35 w 297"/>
                <a:gd name="T71" fmla="*/ 262 h 299"/>
                <a:gd name="T72" fmla="*/ 149 w 297"/>
                <a:gd name="T73" fmla="*/ 173 h 299"/>
                <a:gd name="T74" fmla="*/ 47 w 297"/>
                <a:gd name="T75" fmla="*/ 250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97" h="299">
                  <a:moveTo>
                    <a:pt x="0" y="0"/>
                  </a:moveTo>
                  <a:cubicBezTo>
                    <a:pt x="0" y="46"/>
                    <a:pt x="0" y="46"/>
                    <a:pt x="0" y="46"/>
                  </a:cubicBezTo>
                  <a:cubicBezTo>
                    <a:pt x="0" y="299"/>
                    <a:pt x="0" y="299"/>
                    <a:pt x="0" y="299"/>
                  </a:cubicBezTo>
                  <a:cubicBezTo>
                    <a:pt x="201" y="299"/>
                    <a:pt x="201" y="299"/>
                    <a:pt x="201" y="299"/>
                  </a:cubicBezTo>
                  <a:cubicBezTo>
                    <a:pt x="201" y="173"/>
                    <a:pt x="201" y="173"/>
                    <a:pt x="201" y="173"/>
                  </a:cubicBezTo>
                  <a:cubicBezTo>
                    <a:pt x="247" y="173"/>
                    <a:pt x="247" y="173"/>
                    <a:pt x="247" y="173"/>
                  </a:cubicBezTo>
                  <a:cubicBezTo>
                    <a:pt x="247" y="299"/>
                    <a:pt x="247" y="299"/>
                    <a:pt x="247" y="299"/>
                  </a:cubicBezTo>
                  <a:cubicBezTo>
                    <a:pt x="297" y="299"/>
                    <a:pt x="297" y="299"/>
                    <a:pt x="297" y="299"/>
                  </a:cubicBezTo>
                  <a:cubicBezTo>
                    <a:pt x="297" y="46"/>
                    <a:pt x="297" y="46"/>
                    <a:pt x="297" y="46"/>
                  </a:cubicBezTo>
                  <a:cubicBezTo>
                    <a:pt x="297" y="0"/>
                    <a:pt x="297" y="0"/>
                    <a:pt x="297" y="0"/>
                  </a:cubicBezTo>
                  <a:lnTo>
                    <a:pt x="0" y="0"/>
                  </a:lnTo>
                  <a:close/>
                  <a:moveTo>
                    <a:pt x="285" y="287"/>
                  </a:moveTo>
                  <a:cubicBezTo>
                    <a:pt x="259" y="287"/>
                    <a:pt x="259" y="287"/>
                    <a:pt x="259" y="287"/>
                  </a:cubicBezTo>
                  <a:cubicBezTo>
                    <a:pt x="259" y="161"/>
                    <a:pt x="259" y="161"/>
                    <a:pt x="259" y="161"/>
                  </a:cubicBezTo>
                  <a:cubicBezTo>
                    <a:pt x="189" y="161"/>
                    <a:pt x="189" y="161"/>
                    <a:pt x="189" y="161"/>
                  </a:cubicBezTo>
                  <a:cubicBezTo>
                    <a:pt x="189" y="287"/>
                    <a:pt x="189" y="287"/>
                    <a:pt x="189" y="287"/>
                  </a:cubicBezTo>
                  <a:cubicBezTo>
                    <a:pt x="12" y="287"/>
                    <a:pt x="12" y="287"/>
                    <a:pt x="12" y="287"/>
                  </a:cubicBezTo>
                  <a:cubicBezTo>
                    <a:pt x="12" y="136"/>
                    <a:pt x="12" y="136"/>
                    <a:pt x="12" y="136"/>
                  </a:cubicBezTo>
                  <a:cubicBezTo>
                    <a:pt x="16" y="139"/>
                    <a:pt x="21" y="140"/>
                    <a:pt x="27" y="140"/>
                  </a:cubicBezTo>
                  <a:cubicBezTo>
                    <a:pt x="35" y="140"/>
                    <a:pt x="42" y="137"/>
                    <a:pt x="47" y="131"/>
                  </a:cubicBezTo>
                  <a:cubicBezTo>
                    <a:pt x="52" y="137"/>
                    <a:pt x="59" y="140"/>
                    <a:pt x="67" y="140"/>
                  </a:cubicBezTo>
                  <a:cubicBezTo>
                    <a:pt x="75" y="140"/>
                    <a:pt x="83" y="137"/>
                    <a:pt x="87" y="131"/>
                  </a:cubicBezTo>
                  <a:cubicBezTo>
                    <a:pt x="92" y="137"/>
                    <a:pt x="99" y="140"/>
                    <a:pt x="107" y="140"/>
                  </a:cubicBezTo>
                  <a:cubicBezTo>
                    <a:pt x="116" y="140"/>
                    <a:pt x="123" y="137"/>
                    <a:pt x="128" y="131"/>
                  </a:cubicBezTo>
                  <a:cubicBezTo>
                    <a:pt x="132" y="137"/>
                    <a:pt x="140" y="140"/>
                    <a:pt x="148" y="140"/>
                  </a:cubicBezTo>
                  <a:cubicBezTo>
                    <a:pt x="156" y="140"/>
                    <a:pt x="163" y="137"/>
                    <a:pt x="168" y="131"/>
                  </a:cubicBezTo>
                  <a:cubicBezTo>
                    <a:pt x="173" y="137"/>
                    <a:pt x="180" y="140"/>
                    <a:pt x="188" y="140"/>
                  </a:cubicBezTo>
                  <a:cubicBezTo>
                    <a:pt x="196" y="140"/>
                    <a:pt x="204" y="137"/>
                    <a:pt x="208" y="131"/>
                  </a:cubicBezTo>
                  <a:cubicBezTo>
                    <a:pt x="213" y="137"/>
                    <a:pt x="220" y="140"/>
                    <a:pt x="228" y="140"/>
                  </a:cubicBezTo>
                  <a:cubicBezTo>
                    <a:pt x="237" y="140"/>
                    <a:pt x="244" y="137"/>
                    <a:pt x="249" y="131"/>
                  </a:cubicBezTo>
                  <a:cubicBezTo>
                    <a:pt x="253" y="137"/>
                    <a:pt x="261" y="140"/>
                    <a:pt x="269" y="140"/>
                  </a:cubicBezTo>
                  <a:cubicBezTo>
                    <a:pt x="275" y="140"/>
                    <a:pt x="280" y="138"/>
                    <a:pt x="285" y="135"/>
                  </a:cubicBezTo>
                  <a:lnTo>
                    <a:pt x="285" y="287"/>
                  </a:lnTo>
                  <a:close/>
                  <a:moveTo>
                    <a:pt x="53" y="114"/>
                  </a:moveTo>
                  <a:cubicBezTo>
                    <a:pt x="53" y="46"/>
                    <a:pt x="53" y="46"/>
                    <a:pt x="53" y="46"/>
                  </a:cubicBezTo>
                  <a:cubicBezTo>
                    <a:pt x="81" y="46"/>
                    <a:pt x="81" y="46"/>
                    <a:pt x="81" y="46"/>
                  </a:cubicBezTo>
                  <a:cubicBezTo>
                    <a:pt x="81" y="115"/>
                    <a:pt x="81" y="115"/>
                    <a:pt x="81" y="115"/>
                  </a:cubicBezTo>
                  <a:cubicBezTo>
                    <a:pt x="81" y="122"/>
                    <a:pt x="75" y="128"/>
                    <a:pt x="67" y="128"/>
                  </a:cubicBezTo>
                  <a:cubicBezTo>
                    <a:pt x="60" y="128"/>
                    <a:pt x="53" y="122"/>
                    <a:pt x="53" y="115"/>
                  </a:cubicBezTo>
                  <a:cubicBezTo>
                    <a:pt x="53" y="114"/>
                    <a:pt x="53" y="114"/>
                    <a:pt x="53" y="114"/>
                  </a:cubicBezTo>
                  <a:close/>
                  <a:moveTo>
                    <a:pt x="134" y="114"/>
                  </a:moveTo>
                  <a:cubicBezTo>
                    <a:pt x="134" y="46"/>
                    <a:pt x="134" y="46"/>
                    <a:pt x="134" y="46"/>
                  </a:cubicBezTo>
                  <a:cubicBezTo>
                    <a:pt x="161" y="46"/>
                    <a:pt x="161" y="46"/>
                    <a:pt x="161" y="46"/>
                  </a:cubicBezTo>
                  <a:cubicBezTo>
                    <a:pt x="161" y="115"/>
                    <a:pt x="161" y="115"/>
                    <a:pt x="161" y="115"/>
                  </a:cubicBezTo>
                  <a:cubicBezTo>
                    <a:pt x="161" y="122"/>
                    <a:pt x="155" y="128"/>
                    <a:pt x="148" y="128"/>
                  </a:cubicBezTo>
                  <a:cubicBezTo>
                    <a:pt x="140" y="128"/>
                    <a:pt x="134" y="122"/>
                    <a:pt x="134" y="115"/>
                  </a:cubicBezTo>
                  <a:cubicBezTo>
                    <a:pt x="134" y="114"/>
                    <a:pt x="134" y="114"/>
                    <a:pt x="134" y="114"/>
                  </a:cubicBezTo>
                  <a:close/>
                  <a:moveTo>
                    <a:pt x="215" y="114"/>
                  </a:moveTo>
                  <a:cubicBezTo>
                    <a:pt x="215" y="46"/>
                    <a:pt x="215" y="46"/>
                    <a:pt x="215" y="46"/>
                  </a:cubicBezTo>
                  <a:cubicBezTo>
                    <a:pt x="242" y="46"/>
                    <a:pt x="242" y="46"/>
                    <a:pt x="242" y="46"/>
                  </a:cubicBezTo>
                  <a:cubicBezTo>
                    <a:pt x="242" y="115"/>
                    <a:pt x="242" y="115"/>
                    <a:pt x="242" y="115"/>
                  </a:cubicBezTo>
                  <a:cubicBezTo>
                    <a:pt x="242" y="122"/>
                    <a:pt x="236" y="128"/>
                    <a:pt x="228" y="128"/>
                  </a:cubicBezTo>
                  <a:cubicBezTo>
                    <a:pt x="221" y="128"/>
                    <a:pt x="215" y="122"/>
                    <a:pt x="215" y="115"/>
                  </a:cubicBezTo>
                  <a:cubicBezTo>
                    <a:pt x="215" y="114"/>
                    <a:pt x="215" y="114"/>
                    <a:pt x="215" y="114"/>
                  </a:cubicBezTo>
                  <a:close/>
                  <a:moveTo>
                    <a:pt x="285" y="34"/>
                  </a:moveTo>
                  <a:cubicBezTo>
                    <a:pt x="284" y="34"/>
                    <a:pt x="284" y="34"/>
                    <a:pt x="284" y="34"/>
                  </a:cubicBezTo>
                  <a:cubicBezTo>
                    <a:pt x="242" y="34"/>
                    <a:pt x="242" y="34"/>
                    <a:pt x="242" y="34"/>
                  </a:cubicBezTo>
                  <a:cubicBezTo>
                    <a:pt x="215" y="34"/>
                    <a:pt x="215" y="34"/>
                    <a:pt x="215" y="34"/>
                  </a:cubicBezTo>
                  <a:cubicBezTo>
                    <a:pt x="161" y="34"/>
                    <a:pt x="161" y="34"/>
                    <a:pt x="161" y="34"/>
                  </a:cubicBezTo>
                  <a:cubicBezTo>
                    <a:pt x="134" y="34"/>
                    <a:pt x="134" y="34"/>
                    <a:pt x="134" y="34"/>
                  </a:cubicBezTo>
                  <a:cubicBezTo>
                    <a:pt x="81" y="34"/>
                    <a:pt x="81" y="34"/>
                    <a:pt x="81" y="34"/>
                  </a:cubicBezTo>
                  <a:cubicBezTo>
                    <a:pt x="53" y="34"/>
                    <a:pt x="53" y="34"/>
                    <a:pt x="53" y="34"/>
                  </a:cubicBezTo>
                  <a:cubicBezTo>
                    <a:pt x="12" y="34"/>
                    <a:pt x="12" y="34"/>
                    <a:pt x="12" y="34"/>
                  </a:cubicBezTo>
                  <a:cubicBezTo>
                    <a:pt x="12" y="13"/>
                    <a:pt x="12" y="13"/>
                    <a:pt x="12" y="13"/>
                  </a:cubicBezTo>
                  <a:cubicBezTo>
                    <a:pt x="12" y="12"/>
                    <a:pt x="12" y="12"/>
                    <a:pt x="12" y="12"/>
                  </a:cubicBezTo>
                  <a:cubicBezTo>
                    <a:pt x="285" y="12"/>
                    <a:pt x="285" y="12"/>
                    <a:pt x="285" y="12"/>
                  </a:cubicBezTo>
                  <a:lnTo>
                    <a:pt x="285" y="34"/>
                  </a:lnTo>
                  <a:close/>
                  <a:moveTo>
                    <a:pt x="35" y="262"/>
                  </a:moveTo>
                  <a:cubicBezTo>
                    <a:pt x="161" y="262"/>
                    <a:pt x="161" y="262"/>
                    <a:pt x="161" y="262"/>
                  </a:cubicBezTo>
                  <a:cubicBezTo>
                    <a:pt x="161" y="161"/>
                    <a:pt x="161" y="161"/>
                    <a:pt x="161" y="161"/>
                  </a:cubicBezTo>
                  <a:cubicBezTo>
                    <a:pt x="35" y="161"/>
                    <a:pt x="35" y="161"/>
                    <a:pt x="35" y="161"/>
                  </a:cubicBezTo>
                  <a:lnTo>
                    <a:pt x="35" y="262"/>
                  </a:lnTo>
                  <a:close/>
                  <a:moveTo>
                    <a:pt x="47" y="173"/>
                  </a:moveTo>
                  <a:cubicBezTo>
                    <a:pt x="149" y="173"/>
                    <a:pt x="149" y="173"/>
                    <a:pt x="149" y="173"/>
                  </a:cubicBezTo>
                  <a:cubicBezTo>
                    <a:pt x="149" y="250"/>
                    <a:pt x="149" y="250"/>
                    <a:pt x="149" y="250"/>
                  </a:cubicBezTo>
                  <a:cubicBezTo>
                    <a:pt x="47" y="250"/>
                    <a:pt x="47" y="250"/>
                    <a:pt x="47" y="250"/>
                  </a:cubicBezTo>
                  <a:lnTo>
                    <a:pt x="47" y="17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39" name="Icon"/>
            <p:cNvSpPr>
              <a:spLocks noEditPoints="1"/>
            </p:cNvSpPr>
            <p:nvPr/>
          </p:nvSpPr>
          <p:spPr bwMode="auto">
            <a:xfrm>
              <a:off x="12062533" y="5859782"/>
              <a:ext cx="434076" cy="436023"/>
            </a:xfrm>
            <a:custGeom>
              <a:avLst/>
              <a:gdLst>
                <a:gd name="T0" fmla="*/ 60 w 186"/>
                <a:gd name="T1" fmla="*/ 94 h 187"/>
                <a:gd name="T2" fmla="*/ 126 w 186"/>
                <a:gd name="T3" fmla="*/ 94 h 187"/>
                <a:gd name="T4" fmla="*/ 101 w 186"/>
                <a:gd name="T5" fmla="*/ 44 h 187"/>
                <a:gd name="T6" fmla="*/ 93 w 186"/>
                <a:gd name="T7" fmla="*/ 0 h 187"/>
                <a:gd name="T8" fmla="*/ 85 w 186"/>
                <a:gd name="T9" fmla="*/ 44 h 187"/>
                <a:gd name="T10" fmla="*/ 101 w 186"/>
                <a:gd name="T11" fmla="*/ 44 h 187"/>
                <a:gd name="T12" fmla="*/ 101 w 186"/>
                <a:gd name="T13" fmla="*/ 144 h 187"/>
                <a:gd name="T14" fmla="*/ 85 w 186"/>
                <a:gd name="T15" fmla="*/ 144 h 187"/>
                <a:gd name="T16" fmla="*/ 93 w 186"/>
                <a:gd name="T17" fmla="*/ 187 h 187"/>
                <a:gd name="T18" fmla="*/ 73 w 186"/>
                <a:gd name="T19" fmla="*/ 58 h 187"/>
                <a:gd name="T20" fmla="*/ 57 w 186"/>
                <a:gd name="T21" fmla="*/ 16 h 187"/>
                <a:gd name="T22" fmla="*/ 43 w 186"/>
                <a:gd name="T23" fmla="*/ 24 h 187"/>
                <a:gd name="T24" fmla="*/ 69 w 186"/>
                <a:gd name="T25" fmla="*/ 59 h 187"/>
                <a:gd name="T26" fmla="*/ 140 w 186"/>
                <a:gd name="T27" fmla="*/ 175 h 187"/>
                <a:gd name="T28" fmla="*/ 125 w 186"/>
                <a:gd name="T29" fmla="*/ 133 h 187"/>
                <a:gd name="T30" fmla="*/ 110 w 186"/>
                <a:gd name="T31" fmla="*/ 141 h 187"/>
                <a:gd name="T32" fmla="*/ 136 w 186"/>
                <a:gd name="T33" fmla="*/ 176 h 187"/>
                <a:gd name="T34" fmla="*/ 57 w 186"/>
                <a:gd name="T35" fmla="*/ 74 h 187"/>
                <a:gd name="T36" fmla="*/ 24 w 186"/>
                <a:gd name="T37" fmla="*/ 44 h 187"/>
                <a:gd name="T38" fmla="*/ 15 w 186"/>
                <a:gd name="T39" fmla="*/ 58 h 187"/>
                <a:gd name="T40" fmla="*/ 50 w 186"/>
                <a:gd name="T41" fmla="*/ 78 h 187"/>
                <a:gd name="T42" fmla="*/ 174 w 186"/>
                <a:gd name="T43" fmla="*/ 141 h 187"/>
                <a:gd name="T44" fmla="*/ 141 w 186"/>
                <a:gd name="T45" fmla="*/ 111 h 187"/>
                <a:gd name="T46" fmla="*/ 132 w 186"/>
                <a:gd name="T47" fmla="*/ 125 h 187"/>
                <a:gd name="T48" fmla="*/ 167 w 186"/>
                <a:gd name="T49" fmla="*/ 145 h 187"/>
                <a:gd name="T50" fmla="*/ 51 w 186"/>
                <a:gd name="T51" fmla="*/ 94 h 187"/>
                <a:gd name="T52" fmla="*/ 8 w 186"/>
                <a:gd name="T53" fmla="*/ 85 h 187"/>
                <a:gd name="T54" fmla="*/ 8 w 186"/>
                <a:gd name="T55" fmla="*/ 102 h 187"/>
                <a:gd name="T56" fmla="*/ 51 w 186"/>
                <a:gd name="T57" fmla="*/ 94 h 187"/>
                <a:gd name="T58" fmla="*/ 178 w 186"/>
                <a:gd name="T59" fmla="*/ 85 h 187"/>
                <a:gd name="T60" fmla="*/ 135 w 186"/>
                <a:gd name="T61" fmla="*/ 94 h 187"/>
                <a:gd name="T62" fmla="*/ 178 w 186"/>
                <a:gd name="T63" fmla="*/ 102 h 187"/>
                <a:gd name="T64" fmla="*/ 125 w 186"/>
                <a:gd name="T65" fmla="*/ 55 h 187"/>
                <a:gd name="T66" fmla="*/ 140 w 186"/>
                <a:gd name="T67" fmla="*/ 13 h 187"/>
                <a:gd name="T68" fmla="*/ 110 w 186"/>
                <a:gd name="T69" fmla="*/ 46 h 187"/>
                <a:gd name="T70" fmla="*/ 118 w 186"/>
                <a:gd name="T71" fmla="*/ 59 h 187"/>
                <a:gd name="T72" fmla="*/ 57 w 186"/>
                <a:gd name="T73" fmla="*/ 172 h 187"/>
                <a:gd name="T74" fmla="*/ 73 w 186"/>
                <a:gd name="T75" fmla="*/ 130 h 187"/>
                <a:gd name="T76" fmla="*/ 43 w 186"/>
                <a:gd name="T77" fmla="*/ 163 h 187"/>
                <a:gd name="T78" fmla="*/ 50 w 186"/>
                <a:gd name="T79" fmla="*/ 176 h 187"/>
                <a:gd name="T80" fmla="*/ 141 w 186"/>
                <a:gd name="T81" fmla="*/ 76 h 187"/>
                <a:gd name="T82" fmla="*/ 174 w 186"/>
                <a:gd name="T83" fmla="*/ 46 h 187"/>
                <a:gd name="T84" fmla="*/ 132 w 186"/>
                <a:gd name="T85" fmla="*/ 62 h 187"/>
                <a:gd name="T86" fmla="*/ 136 w 186"/>
                <a:gd name="T87" fmla="*/ 78 h 187"/>
                <a:gd name="T88" fmla="*/ 24 w 186"/>
                <a:gd name="T89" fmla="*/ 144 h 187"/>
                <a:gd name="T90" fmla="*/ 57 w 186"/>
                <a:gd name="T91" fmla="*/ 114 h 187"/>
                <a:gd name="T92" fmla="*/ 15 w 186"/>
                <a:gd name="T93" fmla="*/ 130 h 187"/>
                <a:gd name="T94" fmla="*/ 19 w 186"/>
                <a:gd name="T95" fmla="*/ 145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6" h="187">
                  <a:moveTo>
                    <a:pt x="93" y="127"/>
                  </a:moveTo>
                  <a:cubicBezTo>
                    <a:pt x="75" y="127"/>
                    <a:pt x="60" y="112"/>
                    <a:pt x="60" y="94"/>
                  </a:cubicBezTo>
                  <a:cubicBezTo>
                    <a:pt x="60" y="75"/>
                    <a:pt x="75" y="60"/>
                    <a:pt x="93" y="60"/>
                  </a:cubicBezTo>
                  <a:cubicBezTo>
                    <a:pt x="111" y="60"/>
                    <a:pt x="126" y="75"/>
                    <a:pt x="126" y="94"/>
                  </a:cubicBezTo>
                  <a:cubicBezTo>
                    <a:pt x="126" y="112"/>
                    <a:pt x="111" y="127"/>
                    <a:pt x="93" y="127"/>
                  </a:cubicBezTo>
                  <a:moveTo>
                    <a:pt x="101" y="44"/>
                  </a:moveTo>
                  <a:cubicBezTo>
                    <a:pt x="101" y="9"/>
                    <a:pt x="101" y="9"/>
                    <a:pt x="101" y="9"/>
                  </a:cubicBezTo>
                  <a:cubicBezTo>
                    <a:pt x="101" y="4"/>
                    <a:pt x="98" y="0"/>
                    <a:pt x="93" y="0"/>
                  </a:cubicBezTo>
                  <a:cubicBezTo>
                    <a:pt x="88" y="0"/>
                    <a:pt x="85" y="4"/>
                    <a:pt x="85" y="9"/>
                  </a:cubicBezTo>
                  <a:cubicBezTo>
                    <a:pt x="85" y="44"/>
                    <a:pt x="85" y="44"/>
                    <a:pt x="85" y="44"/>
                  </a:cubicBezTo>
                  <a:cubicBezTo>
                    <a:pt x="85" y="48"/>
                    <a:pt x="88" y="52"/>
                    <a:pt x="93" y="52"/>
                  </a:cubicBezTo>
                  <a:cubicBezTo>
                    <a:pt x="98" y="52"/>
                    <a:pt x="101" y="48"/>
                    <a:pt x="101" y="44"/>
                  </a:cubicBezTo>
                  <a:close/>
                  <a:moveTo>
                    <a:pt x="101" y="179"/>
                  </a:moveTo>
                  <a:cubicBezTo>
                    <a:pt x="101" y="144"/>
                    <a:pt x="101" y="144"/>
                    <a:pt x="101" y="144"/>
                  </a:cubicBezTo>
                  <a:cubicBezTo>
                    <a:pt x="101" y="139"/>
                    <a:pt x="98" y="136"/>
                    <a:pt x="93" y="136"/>
                  </a:cubicBezTo>
                  <a:cubicBezTo>
                    <a:pt x="88" y="136"/>
                    <a:pt x="85" y="139"/>
                    <a:pt x="85" y="144"/>
                  </a:cubicBezTo>
                  <a:cubicBezTo>
                    <a:pt x="85" y="179"/>
                    <a:pt x="85" y="179"/>
                    <a:pt x="85" y="179"/>
                  </a:cubicBezTo>
                  <a:cubicBezTo>
                    <a:pt x="85" y="183"/>
                    <a:pt x="88" y="187"/>
                    <a:pt x="93" y="187"/>
                  </a:cubicBezTo>
                  <a:cubicBezTo>
                    <a:pt x="98" y="187"/>
                    <a:pt x="101" y="183"/>
                    <a:pt x="101" y="179"/>
                  </a:cubicBezTo>
                  <a:close/>
                  <a:moveTo>
                    <a:pt x="73" y="58"/>
                  </a:moveTo>
                  <a:cubicBezTo>
                    <a:pt x="77" y="55"/>
                    <a:pt x="78" y="50"/>
                    <a:pt x="76" y="46"/>
                  </a:cubicBezTo>
                  <a:cubicBezTo>
                    <a:pt x="57" y="16"/>
                    <a:pt x="57" y="16"/>
                    <a:pt x="57" y="16"/>
                  </a:cubicBezTo>
                  <a:cubicBezTo>
                    <a:pt x="55" y="12"/>
                    <a:pt x="50" y="10"/>
                    <a:pt x="46" y="13"/>
                  </a:cubicBezTo>
                  <a:cubicBezTo>
                    <a:pt x="42" y="15"/>
                    <a:pt x="40" y="20"/>
                    <a:pt x="43" y="24"/>
                  </a:cubicBezTo>
                  <a:cubicBezTo>
                    <a:pt x="61" y="55"/>
                    <a:pt x="61" y="55"/>
                    <a:pt x="61" y="55"/>
                  </a:cubicBezTo>
                  <a:cubicBezTo>
                    <a:pt x="63" y="57"/>
                    <a:pt x="66" y="59"/>
                    <a:pt x="69" y="59"/>
                  </a:cubicBezTo>
                  <a:cubicBezTo>
                    <a:pt x="70" y="59"/>
                    <a:pt x="72" y="58"/>
                    <a:pt x="73" y="58"/>
                  </a:cubicBezTo>
                  <a:close/>
                  <a:moveTo>
                    <a:pt x="140" y="175"/>
                  </a:moveTo>
                  <a:cubicBezTo>
                    <a:pt x="144" y="172"/>
                    <a:pt x="146" y="167"/>
                    <a:pt x="143" y="163"/>
                  </a:cubicBezTo>
                  <a:cubicBezTo>
                    <a:pt x="125" y="133"/>
                    <a:pt x="125" y="133"/>
                    <a:pt x="125" y="133"/>
                  </a:cubicBezTo>
                  <a:cubicBezTo>
                    <a:pt x="122" y="129"/>
                    <a:pt x="117" y="127"/>
                    <a:pt x="113" y="130"/>
                  </a:cubicBezTo>
                  <a:cubicBezTo>
                    <a:pt x="109" y="132"/>
                    <a:pt x="108" y="137"/>
                    <a:pt x="110" y="141"/>
                  </a:cubicBezTo>
                  <a:cubicBezTo>
                    <a:pt x="129" y="172"/>
                    <a:pt x="129" y="172"/>
                    <a:pt x="129" y="172"/>
                  </a:cubicBezTo>
                  <a:cubicBezTo>
                    <a:pt x="130" y="174"/>
                    <a:pt x="133" y="176"/>
                    <a:pt x="136" y="176"/>
                  </a:cubicBezTo>
                  <a:cubicBezTo>
                    <a:pt x="138" y="176"/>
                    <a:pt x="139" y="175"/>
                    <a:pt x="140" y="175"/>
                  </a:cubicBezTo>
                  <a:close/>
                  <a:moveTo>
                    <a:pt x="57" y="74"/>
                  </a:moveTo>
                  <a:cubicBezTo>
                    <a:pt x="59" y="70"/>
                    <a:pt x="58" y="64"/>
                    <a:pt x="54" y="62"/>
                  </a:cubicBezTo>
                  <a:cubicBezTo>
                    <a:pt x="24" y="44"/>
                    <a:pt x="24" y="44"/>
                    <a:pt x="24" y="44"/>
                  </a:cubicBezTo>
                  <a:cubicBezTo>
                    <a:pt x="20" y="41"/>
                    <a:pt x="15" y="42"/>
                    <a:pt x="12" y="46"/>
                  </a:cubicBezTo>
                  <a:cubicBezTo>
                    <a:pt x="10" y="50"/>
                    <a:pt x="11" y="55"/>
                    <a:pt x="15" y="58"/>
                  </a:cubicBezTo>
                  <a:cubicBezTo>
                    <a:pt x="45" y="76"/>
                    <a:pt x="45" y="76"/>
                    <a:pt x="45" y="76"/>
                  </a:cubicBezTo>
                  <a:cubicBezTo>
                    <a:pt x="47" y="77"/>
                    <a:pt x="48" y="78"/>
                    <a:pt x="50" y="78"/>
                  </a:cubicBezTo>
                  <a:cubicBezTo>
                    <a:pt x="53" y="78"/>
                    <a:pt x="55" y="76"/>
                    <a:pt x="57" y="74"/>
                  </a:cubicBezTo>
                  <a:close/>
                  <a:moveTo>
                    <a:pt x="174" y="141"/>
                  </a:moveTo>
                  <a:cubicBezTo>
                    <a:pt x="176" y="137"/>
                    <a:pt x="175" y="132"/>
                    <a:pt x="171" y="130"/>
                  </a:cubicBezTo>
                  <a:cubicBezTo>
                    <a:pt x="141" y="111"/>
                    <a:pt x="141" y="111"/>
                    <a:pt x="141" y="111"/>
                  </a:cubicBezTo>
                  <a:cubicBezTo>
                    <a:pt x="137" y="109"/>
                    <a:pt x="132" y="110"/>
                    <a:pt x="129" y="114"/>
                  </a:cubicBezTo>
                  <a:cubicBezTo>
                    <a:pt x="127" y="118"/>
                    <a:pt x="128" y="123"/>
                    <a:pt x="132" y="125"/>
                  </a:cubicBezTo>
                  <a:cubicBezTo>
                    <a:pt x="162" y="144"/>
                    <a:pt x="162" y="144"/>
                    <a:pt x="162" y="144"/>
                  </a:cubicBezTo>
                  <a:cubicBezTo>
                    <a:pt x="164" y="145"/>
                    <a:pt x="165" y="145"/>
                    <a:pt x="167" y="145"/>
                  </a:cubicBezTo>
                  <a:cubicBezTo>
                    <a:pt x="170" y="145"/>
                    <a:pt x="172" y="144"/>
                    <a:pt x="174" y="141"/>
                  </a:cubicBezTo>
                  <a:close/>
                  <a:moveTo>
                    <a:pt x="51" y="94"/>
                  </a:moveTo>
                  <a:cubicBezTo>
                    <a:pt x="51" y="89"/>
                    <a:pt x="47" y="85"/>
                    <a:pt x="43" y="85"/>
                  </a:cubicBezTo>
                  <a:cubicBezTo>
                    <a:pt x="8" y="85"/>
                    <a:pt x="8" y="85"/>
                    <a:pt x="8" y="85"/>
                  </a:cubicBezTo>
                  <a:cubicBezTo>
                    <a:pt x="4" y="85"/>
                    <a:pt x="0" y="89"/>
                    <a:pt x="0" y="94"/>
                  </a:cubicBezTo>
                  <a:cubicBezTo>
                    <a:pt x="0" y="98"/>
                    <a:pt x="4" y="102"/>
                    <a:pt x="8" y="102"/>
                  </a:cubicBezTo>
                  <a:cubicBezTo>
                    <a:pt x="43" y="102"/>
                    <a:pt x="43" y="102"/>
                    <a:pt x="43" y="102"/>
                  </a:cubicBezTo>
                  <a:cubicBezTo>
                    <a:pt x="47" y="102"/>
                    <a:pt x="51" y="98"/>
                    <a:pt x="51" y="94"/>
                  </a:cubicBezTo>
                  <a:close/>
                  <a:moveTo>
                    <a:pt x="186" y="94"/>
                  </a:moveTo>
                  <a:cubicBezTo>
                    <a:pt x="186" y="89"/>
                    <a:pt x="183" y="85"/>
                    <a:pt x="178" y="85"/>
                  </a:cubicBezTo>
                  <a:cubicBezTo>
                    <a:pt x="143" y="85"/>
                    <a:pt x="143" y="85"/>
                    <a:pt x="143" y="85"/>
                  </a:cubicBezTo>
                  <a:cubicBezTo>
                    <a:pt x="139" y="85"/>
                    <a:pt x="135" y="89"/>
                    <a:pt x="135" y="94"/>
                  </a:cubicBezTo>
                  <a:cubicBezTo>
                    <a:pt x="135" y="98"/>
                    <a:pt x="139" y="102"/>
                    <a:pt x="143" y="102"/>
                  </a:cubicBezTo>
                  <a:cubicBezTo>
                    <a:pt x="178" y="102"/>
                    <a:pt x="178" y="102"/>
                    <a:pt x="178" y="102"/>
                  </a:cubicBezTo>
                  <a:cubicBezTo>
                    <a:pt x="183" y="102"/>
                    <a:pt x="186" y="98"/>
                    <a:pt x="186" y="94"/>
                  </a:cubicBezTo>
                  <a:close/>
                  <a:moveTo>
                    <a:pt x="125" y="55"/>
                  </a:moveTo>
                  <a:cubicBezTo>
                    <a:pt x="143" y="24"/>
                    <a:pt x="143" y="24"/>
                    <a:pt x="143" y="24"/>
                  </a:cubicBezTo>
                  <a:cubicBezTo>
                    <a:pt x="146" y="20"/>
                    <a:pt x="144" y="15"/>
                    <a:pt x="140" y="13"/>
                  </a:cubicBezTo>
                  <a:cubicBezTo>
                    <a:pt x="136" y="10"/>
                    <a:pt x="131" y="12"/>
                    <a:pt x="129" y="16"/>
                  </a:cubicBezTo>
                  <a:cubicBezTo>
                    <a:pt x="110" y="46"/>
                    <a:pt x="110" y="46"/>
                    <a:pt x="110" y="46"/>
                  </a:cubicBezTo>
                  <a:cubicBezTo>
                    <a:pt x="108" y="50"/>
                    <a:pt x="109" y="55"/>
                    <a:pt x="113" y="58"/>
                  </a:cubicBezTo>
                  <a:cubicBezTo>
                    <a:pt x="115" y="58"/>
                    <a:pt x="116" y="59"/>
                    <a:pt x="118" y="59"/>
                  </a:cubicBezTo>
                  <a:cubicBezTo>
                    <a:pt x="120" y="59"/>
                    <a:pt x="123" y="57"/>
                    <a:pt x="125" y="55"/>
                  </a:cubicBezTo>
                  <a:close/>
                  <a:moveTo>
                    <a:pt x="57" y="172"/>
                  </a:moveTo>
                  <a:cubicBezTo>
                    <a:pt x="76" y="141"/>
                    <a:pt x="76" y="141"/>
                    <a:pt x="76" y="141"/>
                  </a:cubicBezTo>
                  <a:cubicBezTo>
                    <a:pt x="78" y="137"/>
                    <a:pt x="77" y="132"/>
                    <a:pt x="73" y="130"/>
                  </a:cubicBezTo>
                  <a:cubicBezTo>
                    <a:pt x="69" y="127"/>
                    <a:pt x="64" y="129"/>
                    <a:pt x="61" y="133"/>
                  </a:cubicBezTo>
                  <a:cubicBezTo>
                    <a:pt x="43" y="163"/>
                    <a:pt x="43" y="163"/>
                    <a:pt x="43" y="163"/>
                  </a:cubicBezTo>
                  <a:cubicBezTo>
                    <a:pt x="40" y="167"/>
                    <a:pt x="42" y="172"/>
                    <a:pt x="46" y="175"/>
                  </a:cubicBezTo>
                  <a:cubicBezTo>
                    <a:pt x="47" y="175"/>
                    <a:pt x="49" y="176"/>
                    <a:pt x="50" y="176"/>
                  </a:cubicBezTo>
                  <a:cubicBezTo>
                    <a:pt x="53" y="176"/>
                    <a:pt x="56" y="174"/>
                    <a:pt x="57" y="172"/>
                  </a:cubicBezTo>
                  <a:close/>
                  <a:moveTo>
                    <a:pt x="141" y="76"/>
                  </a:moveTo>
                  <a:cubicBezTo>
                    <a:pt x="171" y="58"/>
                    <a:pt x="171" y="58"/>
                    <a:pt x="171" y="58"/>
                  </a:cubicBezTo>
                  <a:cubicBezTo>
                    <a:pt x="175" y="55"/>
                    <a:pt x="176" y="50"/>
                    <a:pt x="174" y="46"/>
                  </a:cubicBezTo>
                  <a:cubicBezTo>
                    <a:pt x="172" y="42"/>
                    <a:pt x="166" y="41"/>
                    <a:pt x="162" y="44"/>
                  </a:cubicBezTo>
                  <a:cubicBezTo>
                    <a:pt x="132" y="62"/>
                    <a:pt x="132" y="62"/>
                    <a:pt x="132" y="62"/>
                  </a:cubicBezTo>
                  <a:cubicBezTo>
                    <a:pt x="128" y="64"/>
                    <a:pt x="127" y="70"/>
                    <a:pt x="129" y="74"/>
                  </a:cubicBezTo>
                  <a:cubicBezTo>
                    <a:pt x="131" y="76"/>
                    <a:pt x="134" y="78"/>
                    <a:pt x="136" y="78"/>
                  </a:cubicBezTo>
                  <a:cubicBezTo>
                    <a:pt x="138" y="78"/>
                    <a:pt x="139" y="77"/>
                    <a:pt x="141" y="76"/>
                  </a:cubicBezTo>
                  <a:close/>
                  <a:moveTo>
                    <a:pt x="24" y="144"/>
                  </a:moveTo>
                  <a:cubicBezTo>
                    <a:pt x="54" y="125"/>
                    <a:pt x="54" y="125"/>
                    <a:pt x="54" y="125"/>
                  </a:cubicBezTo>
                  <a:cubicBezTo>
                    <a:pt x="58" y="123"/>
                    <a:pt x="59" y="118"/>
                    <a:pt x="57" y="114"/>
                  </a:cubicBezTo>
                  <a:cubicBezTo>
                    <a:pt x="54" y="110"/>
                    <a:pt x="49" y="109"/>
                    <a:pt x="45" y="111"/>
                  </a:cubicBezTo>
                  <a:cubicBezTo>
                    <a:pt x="15" y="130"/>
                    <a:pt x="15" y="130"/>
                    <a:pt x="15" y="130"/>
                  </a:cubicBezTo>
                  <a:cubicBezTo>
                    <a:pt x="11" y="132"/>
                    <a:pt x="10" y="137"/>
                    <a:pt x="12" y="141"/>
                  </a:cubicBezTo>
                  <a:cubicBezTo>
                    <a:pt x="14" y="144"/>
                    <a:pt x="17" y="145"/>
                    <a:pt x="19" y="145"/>
                  </a:cubicBezTo>
                  <a:cubicBezTo>
                    <a:pt x="21" y="145"/>
                    <a:pt x="22" y="145"/>
                    <a:pt x="24" y="14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40" name="Icon"/>
            <p:cNvSpPr>
              <a:spLocks noChangeAspect="1" noEditPoints="1"/>
            </p:cNvSpPr>
            <p:nvPr/>
          </p:nvSpPr>
          <p:spPr bwMode="auto">
            <a:xfrm>
              <a:off x="15741131" y="6465839"/>
              <a:ext cx="344850" cy="415482"/>
            </a:xfrm>
            <a:custGeom>
              <a:avLst/>
              <a:gdLst>
                <a:gd name="T0" fmla="*/ 254 w 348"/>
                <a:gd name="T1" fmla="*/ 182 h 420"/>
                <a:gd name="T2" fmla="*/ 235 w 348"/>
                <a:gd name="T3" fmla="*/ 176 h 420"/>
                <a:gd name="T4" fmla="*/ 211 w 348"/>
                <a:gd name="T5" fmla="*/ 0 h 420"/>
                <a:gd name="T6" fmla="*/ 66 w 348"/>
                <a:gd name="T7" fmla="*/ 49 h 420"/>
                <a:gd name="T8" fmla="*/ 31 w 348"/>
                <a:gd name="T9" fmla="*/ 170 h 420"/>
                <a:gd name="T10" fmla="*/ 8 w 348"/>
                <a:gd name="T11" fmla="*/ 182 h 420"/>
                <a:gd name="T12" fmla="*/ 115 w 348"/>
                <a:gd name="T13" fmla="*/ 315 h 420"/>
                <a:gd name="T14" fmla="*/ 82 w 348"/>
                <a:gd name="T15" fmla="*/ 420 h 420"/>
                <a:gd name="T16" fmla="*/ 194 w 348"/>
                <a:gd name="T17" fmla="*/ 420 h 420"/>
                <a:gd name="T18" fmla="*/ 160 w 348"/>
                <a:gd name="T19" fmla="*/ 315 h 420"/>
                <a:gd name="T20" fmla="*/ 254 w 348"/>
                <a:gd name="T21" fmla="*/ 287 h 420"/>
                <a:gd name="T22" fmla="*/ 348 w 348"/>
                <a:gd name="T23" fmla="*/ 160 h 420"/>
                <a:gd name="T24" fmla="*/ 40 w 348"/>
                <a:gd name="T25" fmla="*/ 155 h 420"/>
                <a:gd name="T26" fmla="*/ 40 w 348"/>
                <a:gd name="T27" fmla="*/ 122 h 420"/>
                <a:gd name="T28" fmla="*/ 40 w 348"/>
                <a:gd name="T29" fmla="*/ 155 h 420"/>
                <a:gd name="T30" fmla="*/ 24 w 348"/>
                <a:gd name="T31" fmla="*/ 90 h 420"/>
                <a:gd name="T32" fmla="*/ 56 w 348"/>
                <a:gd name="T33" fmla="*/ 90 h 420"/>
                <a:gd name="T34" fmla="*/ 91 w 348"/>
                <a:gd name="T35" fmla="*/ 155 h 420"/>
                <a:gd name="T36" fmla="*/ 91 w 348"/>
                <a:gd name="T37" fmla="*/ 122 h 420"/>
                <a:gd name="T38" fmla="*/ 91 w 348"/>
                <a:gd name="T39" fmla="*/ 155 h 420"/>
                <a:gd name="T40" fmla="*/ 75 w 348"/>
                <a:gd name="T41" fmla="*/ 90 h 420"/>
                <a:gd name="T42" fmla="*/ 108 w 348"/>
                <a:gd name="T43" fmla="*/ 90 h 420"/>
                <a:gd name="T44" fmla="*/ 112 w 348"/>
                <a:gd name="T45" fmla="*/ 160 h 420"/>
                <a:gd name="T46" fmla="*/ 155 w 348"/>
                <a:gd name="T47" fmla="*/ 160 h 420"/>
                <a:gd name="T48" fmla="*/ 175 w 348"/>
                <a:gd name="T49" fmla="*/ 145 h 420"/>
                <a:gd name="T50" fmla="*/ 175 w 348"/>
                <a:gd name="T51" fmla="*/ 100 h 420"/>
                <a:gd name="T52" fmla="*/ 175 w 348"/>
                <a:gd name="T53" fmla="*/ 145 h 420"/>
                <a:gd name="T54" fmla="*/ 153 w 348"/>
                <a:gd name="T55" fmla="*/ 57 h 420"/>
                <a:gd name="T56" fmla="*/ 198 w 348"/>
                <a:gd name="T57" fmla="*/ 57 h 420"/>
                <a:gd name="T58" fmla="*/ 246 w 348"/>
                <a:gd name="T59" fmla="*/ 34 h 420"/>
                <a:gd name="T60" fmla="*/ 246 w 348"/>
                <a:gd name="T61" fmla="*/ 79 h 420"/>
                <a:gd name="T62" fmla="*/ 246 w 348"/>
                <a:gd name="T63" fmla="*/ 34 h 420"/>
                <a:gd name="T64" fmla="*/ 246 w 348"/>
                <a:gd name="T65" fmla="*/ 100 h 420"/>
                <a:gd name="T66" fmla="*/ 246 w 348"/>
                <a:gd name="T67" fmla="*/ 145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8" h="420">
                  <a:moveTo>
                    <a:pt x="254" y="208"/>
                  </a:moveTo>
                  <a:cubicBezTo>
                    <a:pt x="254" y="182"/>
                    <a:pt x="254" y="182"/>
                    <a:pt x="254" y="182"/>
                  </a:cubicBezTo>
                  <a:cubicBezTo>
                    <a:pt x="235" y="182"/>
                    <a:pt x="235" y="182"/>
                    <a:pt x="235" y="182"/>
                  </a:cubicBezTo>
                  <a:cubicBezTo>
                    <a:pt x="235" y="176"/>
                    <a:pt x="235" y="176"/>
                    <a:pt x="235" y="176"/>
                  </a:cubicBezTo>
                  <a:cubicBezTo>
                    <a:pt x="272" y="165"/>
                    <a:pt x="300" y="131"/>
                    <a:pt x="300" y="90"/>
                  </a:cubicBezTo>
                  <a:cubicBezTo>
                    <a:pt x="300" y="41"/>
                    <a:pt x="260" y="0"/>
                    <a:pt x="211" y="0"/>
                  </a:cubicBezTo>
                  <a:cubicBezTo>
                    <a:pt x="164" y="0"/>
                    <a:pt x="126" y="36"/>
                    <a:pt x="122" y="81"/>
                  </a:cubicBezTo>
                  <a:cubicBezTo>
                    <a:pt x="110" y="62"/>
                    <a:pt x="89" y="49"/>
                    <a:pt x="66" y="49"/>
                  </a:cubicBezTo>
                  <a:cubicBezTo>
                    <a:pt x="30" y="49"/>
                    <a:pt x="0" y="78"/>
                    <a:pt x="0" y="114"/>
                  </a:cubicBezTo>
                  <a:cubicBezTo>
                    <a:pt x="0" y="138"/>
                    <a:pt x="13" y="158"/>
                    <a:pt x="31" y="170"/>
                  </a:cubicBezTo>
                  <a:cubicBezTo>
                    <a:pt x="31" y="182"/>
                    <a:pt x="31" y="182"/>
                    <a:pt x="31" y="182"/>
                  </a:cubicBezTo>
                  <a:cubicBezTo>
                    <a:pt x="8" y="182"/>
                    <a:pt x="8" y="182"/>
                    <a:pt x="8" y="182"/>
                  </a:cubicBezTo>
                  <a:cubicBezTo>
                    <a:pt x="8" y="315"/>
                    <a:pt x="8" y="315"/>
                    <a:pt x="8" y="315"/>
                  </a:cubicBezTo>
                  <a:cubicBezTo>
                    <a:pt x="115" y="315"/>
                    <a:pt x="115" y="315"/>
                    <a:pt x="115" y="315"/>
                  </a:cubicBezTo>
                  <a:cubicBezTo>
                    <a:pt x="55" y="420"/>
                    <a:pt x="55" y="420"/>
                    <a:pt x="55" y="420"/>
                  </a:cubicBezTo>
                  <a:cubicBezTo>
                    <a:pt x="82" y="420"/>
                    <a:pt x="82" y="420"/>
                    <a:pt x="82" y="420"/>
                  </a:cubicBezTo>
                  <a:cubicBezTo>
                    <a:pt x="138" y="322"/>
                    <a:pt x="138" y="322"/>
                    <a:pt x="138" y="322"/>
                  </a:cubicBezTo>
                  <a:cubicBezTo>
                    <a:pt x="194" y="420"/>
                    <a:pt x="194" y="420"/>
                    <a:pt x="194" y="420"/>
                  </a:cubicBezTo>
                  <a:cubicBezTo>
                    <a:pt x="221" y="420"/>
                    <a:pt x="221" y="420"/>
                    <a:pt x="221" y="420"/>
                  </a:cubicBezTo>
                  <a:cubicBezTo>
                    <a:pt x="160" y="315"/>
                    <a:pt x="160" y="315"/>
                    <a:pt x="160" y="315"/>
                  </a:cubicBezTo>
                  <a:cubicBezTo>
                    <a:pt x="254" y="315"/>
                    <a:pt x="254" y="315"/>
                    <a:pt x="254" y="315"/>
                  </a:cubicBezTo>
                  <a:cubicBezTo>
                    <a:pt x="254" y="287"/>
                    <a:pt x="254" y="287"/>
                    <a:pt x="254" y="287"/>
                  </a:cubicBezTo>
                  <a:cubicBezTo>
                    <a:pt x="348" y="335"/>
                    <a:pt x="348" y="335"/>
                    <a:pt x="348" y="335"/>
                  </a:cubicBezTo>
                  <a:cubicBezTo>
                    <a:pt x="348" y="160"/>
                    <a:pt x="348" y="160"/>
                    <a:pt x="348" y="160"/>
                  </a:cubicBezTo>
                  <a:lnTo>
                    <a:pt x="254" y="208"/>
                  </a:lnTo>
                  <a:close/>
                  <a:moveTo>
                    <a:pt x="40" y="155"/>
                  </a:moveTo>
                  <a:cubicBezTo>
                    <a:pt x="31" y="155"/>
                    <a:pt x="24" y="148"/>
                    <a:pt x="24" y="139"/>
                  </a:cubicBezTo>
                  <a:cubicBezTo>
                    <a:pt x="24" y="129"/>
                    <a:pt x="31" y="122"/>
                    <a:pt x="40" y="122"/>
                  </a:cubicBezTo>
                  <a:cubicBezTo>
                    <a:pt x="49" y="122"/>
                    <a:pt x="56" y="129"/>
                    <a:pt x="56" y="139"/>
                  </a:cubicBezTo>
                  <a:cubicBezTo>
                    <a:pt x="56" y="148"/>
                    <a:pt x="49" y="155"/>
                    <a:pt x="40" y="155"/>
                  </a:cubicBezTo>
                  <a:close/>
                  <a:moveTo>
                    <a:pt x="40" y="107"/>
                  </a:moveTo>
                  <a:cubicBezTo>
                    <a:pt x="31" y="107"/>
                    <a:pt x="24" y="99"/>
                    <a:pt x="24" y="90"/>
                  </a:cubicBezTo>
                  <a:cubicBezTo>
                    <a:pt x="24" y="81"/>
                    <a:pt x="31" y="74"/>
                    <a:pt x="40" y="74"/>
                  </a:cubicBezTo>
                  <a:cubicBezTo>
                    <a:pt x="49" y="74"/>
                    <a:pt x="56" y="81"/>
                    <a:pt x="56" y="90"/>
                  </a:cubicBezTo>
                  <a:cubicBezTo>
                    <a:pt x="56" y="99"/>
                    <a:pt x="49" y="107"/>
                    <a:pt x="40" y="107"/>
                  </a:cubicBezTo>
                  <a:close/>
                  <a:moveTo>
                    <a:pt x="91" y="155"/>
                  </a:moveTo>
                  <a:cubicBezTo>
                    <a:pt x="82" y="155"/>
                    <a:pt x="75" y="148"/>
                    <a:pt x="75" y="139"/>
                  </a:cubicBezTo>
                  <a:cubicBezTo>
                    <a:pt x="75" y="129"/>
                    <a:pt x="82" y="122"/>
                    <a:pt x="91" y="122"/>
                  </a:cubicBezTo>
                  <a:cubicBezTo>
                    <a:pt x="100" y="122"/>
                    <a:pt x="108" y="129"/>
                    <a:pt x="108" y="139"/>
                  </a:cubicBezTo>
                  <a:cubicBezTo>
                    <a:pt x="108" y="148"/>
                    <a:pt x="100" y="155"/>
                    <a:pt x="91" y="155"/>
                  </a:cubicBezTo>
                  <a:close/>
                  <a:moveTo>
                    <a:pt x="91" y="107"/>
                  </a:moveTo>
                  <a:cubicBezTo>
                    <a:pt x="82" y="107"/>
                    <a:pt x="75" y="99"/>
                    <a:pt x="75" y="90"/>
                  </a:cubicBezTo>
                  <a:cubicBezTo>
                    <a:pt x="75" y="81"/>
                    <a:pt x="82" y="74"/>
                    <a:pt x="91" y="74"/>
                  </a:cubicBezTo>
                  <a:cubicBezTo>
                    <a:pt x="100" y="74"/>
                    <a:pt x="108" y="81"/>
                    <a:pt x="108" y="90"/>
                  </a:cubicBezTo>
                  <a:cubicBezTo>
                    <a:pt x="108" y="99"/>
                    <a:pt x="100" y="107"/>
                    <a:pt x="91" y="107"/>
                  </a:cubicBezTo>
                  <a:close/>
                  <a:moveTo>
                    <a:pt x="112" y="160"/>
                  </a:moveTo>
                  <a:cubicBezTo>
                    <a:pt x="121" y="152"/>
                    <a:pt x="127" y="140"/>
                    <a:pt x="130" y="128"/>
                  </a:cubicBezTo>
                  <a:cubicBezTo>
                    <a:pt x="136" y="141"/>
                    <a:pt x="144" y="152"/>
                    <a:pt x="155" y="160"/>
                  </a:cubicBezTo>
                  <a:lnTo>
                    <a:pt x="112" y="160"/>
                  </a:lnTo>
                  <a:close/>
                  <a:moveTo>
                    <a:pt x="175" y="145"/>
                  </a:moveTo>
                  <a:cubicBezTo>
                    <a:pt x="163" y="145"/>
                    <a:pt x="153" y="135"/>
                    <a:pt x="153" y="123"/>
                  </a:cubicBezTo>
                  <a:cubicBezTo>
                    <a:pt x="153" y="110"/>
                    <a:pt x="163" y="100"/>
                    <a:pt x="175" y="100"/>
                  </a:cubicBezTo>
                  <a:cubicBezTo>
                    <a:pt x="188" y="100"/>
                    <a:pt x="198" y="110"/>
                    <a:pt x="198" y="123"/>
                  </a:cubicBezTo>
                  <a:cubicBezTo>
                    <a:pt x="198" y="135"/>
                    <a:pt x="188" y="145"/>
                    <a:pt x="175" y="145"/>
                  </a:cubicBezTo>
                  <a:close/>
                  <a:moveTo>
                    <a:pt x="175" y="79"/>
                  </a:moveTo>
                  <a:cubicBezTo>
                    <a:pt x="163" y="79"/>
                    <a:pt x="153" y="69"/>
                    <a:pt x="153" y="57"/>
                  </a:cubicBezTo>
                  <a:cubicBezTo>
                    <a:pt x="153" y="44"/>
                    <a:pt x="163" y="34"/>
                    <a:pt x="175" y="34"/>
                  </a:cubicBezTo>
                  <a:cubicBezTo>
                    <a:pt x="188" y="34"/>
                    <a:pt x="198" y="44"/>
                    <a:pt x="198" y="57"/>
                  </a:cubicBezTo>
                  <a:cubicBezTo>
                    <a:pt x="198" y="69"/>
                    <a:pt x="188" y="79"/>
                    <a:pt x="175" y="79"/>
                  </a:cubicBezTo>
                  <a:close/>
                  <a:moveTo>
                    <a:pt x="246" y="34"/>
                  </a:moveTo>
                  <a:cubicBezTo>
                    <a:pt x="258" y="34"/>
                    <a:pt x="268" y="44"/>
                    <a:pt x="268" y="57"/>
                  </a:cubicBezTo>
                  <a:cubicBezTo>
                    <a:pt x="268" y="69"/>
                    <a:pt x="258" y="79"/>
                    <a:pt x="246" y="79"/>
                  </a:cubicBezTo>
                  <a:cubicBezTo>
                    <a:pt x="233" y="79"/>
                    <a:pt x="223" y="69"/>
                    <a:pt x="223" y="57"/>
                  </a:cubicBezTo>
                  <a:cubicBezTo>
                    <a:pt x="223" y="44"/>
                    <a:pt x="233" y="34"/>
                    <a:pt x="246" y="34"/>
                  </a:cubicBezTo>
                  <a:close/>
                  <a:moveTo>
                    <a:pt x="223" y="123"/>
                  </a:moveTo>
                  <a:cubicBezTo>
                    <a:pt x="223" y="110"/>
                    <a:pt x="233" y="100"/>
                    <a:pt x="246" y="100"/>
                  </a:cubicBezTo>
                  <a:cubicBezTo>
                    <a:pt x="258" y="100"/>
                    <a:pt x="268" y="110"/>
                    <a:pt x="268" y="123"/>
                  </a:cubicBezTo>
                  <a:cubicBezTo>
                    <a:pt x="268" y="135"/>
                    <a:pt x="258" y="145"/>
                    <a:pt x="246" y="145"/>
                  </a:cubicBezTo>
                  <a:cubicBezTo>
                    <a:pt x="233" y="145"/>
                    <a:pt x="223" y="135"/>
                    <a:pt x="223" y="12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41" name="Icon"/>
            <p:cNvSpPr>
              <a:spLocks noChangeAspect="1" noEditPoints="1"/>
            </p:cNvSpPr>
            <p:nvPr/>
          </p:nvSpPr>
          <p:spPr bwMode="auto">
            <a:xfrm>
              <a:off x="15008184" y="6489479"/>
              <a:ext cx="571429" cy="368203"/>
            </a:xfrm>
            <a:custGeom>
              <a:avLst/>
              <a:gdLst>
                <a:gd name="T0" fmla="*/ 211 w 421"/>
                <a:gd name="T1" fmla="*/ 0 h 270"/>
                <a:gd name="T2" fmla="*/ 421 w 421"/>
                <a:gd name="T3" fmla="*/ 87 h 270"/>
                <a:gd name="T4" fmla="*/ 211 w 421"/>
                <a:gd name="T5" fmla="*/ 174 h 270"/>
                <a:gd name="T6" fmla="*/ 96 w 421"/>
                <a:gd name="T7" fmla="*/ 127 h 270"/>
                <a:gd name="T8" fmla="*/ 203 w 421"/>
                <a:gd name="T9" fmla="*/ 82 h 270"/>
                <a:gd name="T10" fmla="*/ 206 w 421"/>
                <a:gd name="T11" fmla="*/ 76 h 270"/>
                <a:gd name="T12" fmla="*/ 200 w 421"/>
                <a:gd name="T13" fmla="*/ 74 h 270"/>
                <a:gd name="T14" fmla="*/ 84 w 421"/>
                <a:gd name="T15" fmla="*/ 122 h 270"/>
                <a:gd name="T16" fmla="*/ 0 w 421"/>
                <a:gd name="T17" fmla="*/ 87 h 270"/>
                <a:gd name="T18" fmla="*/ 211 w 421"/>
                <a:gd name="T19" fmla="*/ 0 h 270"/>
                <a:gd name="T20" fmla="*/ 211 w 421"/>
                <a:gd name="T21" fmla="*/ 184 h 270"/>
                <a:gd name="T22" fmla="*/ 209 w 421"/>
                <a:gd name="T23" fmla="*/ 184 h 270"/>
                <a:gd name="T24" fmla="*/ 103 w 421"/>
                <a:gd name="T25" fmla="*/ 140 h 270"/>
                <a:gd name="T26" fmla="*/ 103 w 421"/>
                <a:gd name="T27" fmla="*/ 209 h 270"/>
                <a:gd name="T28" fmla="*/ 209 w 421"/>
                <a:gd name="T29" fmla="*/ 267 h 270"/>
                <a:gd name="T30" fmla="*/ 314 w 421"/>
                <a:gd name="T31" fmla="*/ 209 h 270"/>
                <a:gd name="T32" fmla="*/ 314 w 421"/>
                <a:gd name="T33" fmla="*/ 142 h 270"/>
                <a:gd name="T34" fmla="*/ 212 w 421"/>
                <a:gd name="T35" fmla="*/ 184 h 270"/>
                <a:gd name="T36" fmla="*/ 211 w 421"/>
                <a:gd name="T37" fmla="*/ 184 h 270"/>
                <a:gd name="T38" fmla="*/ 87 w 421"/>
                <a:gd name="T39" fmla="*/ 270 h 270"/>
                <a:gd name="T40" fmla="*/ 73 w 421"/>
                <a:gd name="T41" fmla="*/ 165 h 270"/>
                <a:gd name="T42" fmla="*/ 85 w 421"/>
                <a:gd name="T43" fmla="*/ 146 h 270"/>
                <a:gd name="T44" fmla="*/ 65 w 421"/>
                <a:gd name="T45" fmla="*/ 125 h 270"/>
                <a:gd name="T46" fmla="*/ 45 w 421"/>
                <a:gd name="T47" fmla="*/ 146 h 270"/>
                <a:gd name="T48" fmla="*/ 57 w 421"/>
                <a:gd name="T49" fmla="*/ 165 h 270"/>
                <a:gd name="T50" fmla="*/ 43 w 421"/>
                <a:gd name="T51" fmla="*/ 270 h 270"/>
                <a:gd name="T52" fmla="*/ 87 w 421"/>
                <a:gd name="T53" fmla="*/ 27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21" h="270">
                  <a:moveTo>
                    <a:pt x="211" y="0"/>
                  </a:moveTo>
                  <a:cubicBezTo>
                    <a:pt x="421" y="87"/>
                    <a:pt x="421" y="87"/>
                    <a:pt x="421" y="87"/>
                  </a:cubicBezTo>
                  <a:cubicBezTo>
                    <a:pt x="211" y="174"/>
                    <a:pt x="211" y="174"/>
                    <a:pt x="211" y="174"/>
                  </a:cubicBezTo>
                  <a:cubicBezTo>
                    <a:pt x="96" y="127"/>
                    <a:pt x="96" y="127"/>
                    <a:pt x="96" y="127"/>
                  </a:cubicBezTo>
                  <a:cubicBezTo>
                    <a:pt x="203" y="82"/>
                    <a:pt x="203" y="82"/>
                    <a:pt x="203" y="82"/>
                  </a:cubicBezTo>
                  <a:cubicBezTo>
                    <a:pt x="206" y="81"/>
                    <a:pt x="207" y="79"/>
                    <a:pt x="206" y="76"/>
                  </a:cubicBezTo>
                  <a:cubicBezTo>
                    <a:pt x="205" y="74"/>
                    <a:pt x="202" y="73"/>
                    <a:pt x="200" y="74"/>
                  </a:cubicBezTo>
                  <a:cubicBezTo>
                    <a:pt x="84" y="122"/>
                    <a:pt x="84" y="122"/>
                    <a:pt x="84" y="122"/>
                  </a:cubicBezTo>
                  <a:cubicBezTo>
                    <a:pt x="0" y="87"/>
                    <a:pt x="0" y="87"/>
                    <a:pt x="0" y="87"/>
                  </a:cubicBezTo>
                  <a:lnTo>
                    <a:pt x="211" y="0"/>
                  </a:lnTo>
                  <a:close/>
                  <a:moveTo>
                    <a:pt x="211" y="184"/>
                  </a:moveTo>
                  <a:cubicBezTo>
                    <a:pt x="210" y="184"/>
                    <a:pt x="209" y="184"/>
                    <a:pt x="209" y="184"/>
                  </a:cubicBezTo>
                  <a:cubicBezTo>
                    <a:pt x="103" y="140"/>
                    <a:pt x="103" y="140"/>
                    <a:pt x="103" y="140"/>
                  </a:cubicBezTo>
                  <a:cubicBezTo>
                    <a:pt x="103" y="209"/>
                    <a:pt x="103" y="209"/>
                    <a:pt x="103" y="209"/>
                  </a:cubicBezTo>
                  <a:cubicBezTo>
                    <a:pt x="154" y="209"/>
                    <a:pt x="196" y="234"/>
                    <a:pt x="209" y="267"/>
                  </a:cubicBezTo>
                  <a:cubicBezTo>
                    <a:pt x="222" y="234"/>
                    <a:pt x="264" y="209"/>
                    <a:pt x="314" y="209"/>
                  </a:cubicBezTo>
                  <a:cubicBezTo>
                    <a:pt x="314" y="142"/>
                    <a:pt x="314" y="142"/>
                    <a:pt x="314" y="142"/>
                  </a:cubicBezTo>
                  <a:cubicBezTo>
                    <a:pt x="212" y="184"/>
                    <a:pt x="212" y="184"/>
                    <a:pt x="212" y="184"/>
                  </a:cubicBezTo>
                  <a:cubicBezTo>
                    <a:pt x="212" y="184"/>
                    <a:pt x="211" y="184"/>
                    <a:pt x="211" y="184"/>
                  </a:cubicBezTo>
                  <a:close/>
                  <a:moveTo>
                    <a:pt x="87" y="270"/>
                  </a:moveTo>
                  <a:cubicBezTo>
                    <a:pt x="73" y="165"/>
                    <a:pt x="73" y="165"/>
                    <a:pt x="73" y="165"/>
                  </a:cubicBezTo>
                  <a:cubicBezTo>
                    <a:pt x="80" y="161"/>
                    <a:pt x="85" y="154"/>
                    <a:pt x="85" y="146"/>
                  </a:cubicBezTo>
                  <a:cubicBezTo>
                    <a:pt x="85" y="134"/>
                    <a:pt x="76" y="125"/>
                    <a:pt x="65" y="125"/>
                  </a:cubicBezTo>
                  <a:cubicBezTo>
                    <a:pt x="54" y="125"/>
                    <a:pt x="45" y="134"/>
                    <a:pt x="45" y="146"/>
                  </a:cubicBezTo>
                  <a:cubicBezTo>
                    <a:pt x="45" y="154"/>
                    <a:pt x="50" y="161"/>
                    <a:pt x="57" y="165"/>
                  </a:cubicBezTo>
                  <a:cubicBezTo>
                    <a:pt x="43" y="270"/>
                    <a:pt x="43" y="270"/>
                    <a:pt x="43" y="270"/>
                  </a:cubicBezTo>
                  <a:lnTo>
                    <a:pt x="87" y="27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42" name="Icon"/>
            <p:cNvSpPr>
              <a:spLocks noChangeAspect="1" noEditPoints="1"/>
            </p:cNvSpPr>
            <p:nvPr/>
          </p:nvSpPr>
          <p:spPr bwMode="auto">
            <a:xfrm>
              <a:off x="13842312" y="5870052"/>
              <a:ext cx="344850" cy="415482"/>
            </a:xfrm>
            <a:custGeom>
              <a:avLst/>
              <a:gdLst>
                <a:gd name="T0" fmla="*/ 254 w 348"/>
                <a:gd name="T1" fmla="*/ 182 h 420"/>
                <a:gd name="T2" fmla="*/ 235 w 348"/>
                <a:gd name="T3" fmla="*/ 176 h 420"/>
                <a:gd name="T4" fmla="*/ 211 w 348"/>
                <a:gd name="T5" fmla="*/ 0 h 420"/>
                <a:gd name="T6" fmla="*/ 66 w 348"/>
                <a:gd name="T7" fmla="*/ 49 h 420"/>
                <a:gd name="T8" fmla="*/ 31 w 348"/>
                <a:gd name="T9" fmla="*/ 170 h 420"/>
                <a:gd name="T10" fmla="*/ 8 w 348"/>
                <a:gd name="T11" fmla="*/ 182 h 420"/>
                <a:gd name="T12" fmla="*/ 115 w 348"/>
                <a:gd name="T13" fmla="*/ 315 h 420"/>
                <a:gd name="T14" fmla="*/ 82 w 348"/>
                <a:gd name="T15" fmla="*/ 420 h 420"/>
                <a:gd name="T16" fmla="*/ 194 w 348"/>
                <a:gd name="T17" fmla="*/ 420 h 420"/>
                <a:gd name="T18" fmla="*/ 160 w 348"/>
                <a:gd name="T19" fmla="*/ 315 h 420"/>
                <a:gd name="T20" fmla="*/ 254 w 348"/>
                <a:gd name="T21" fmla="*/ 287 h 420"/>
                <a:gd name="T22" fmla="*/ 348 w 348"/>
                <a:gd name="T23" fmla="*/ 160 h 420"/>
                <a:gd name="T24" fmla="*/ 40 w 348"/>
                <a:gd name="T25" fmla="*/ 155 h 420"/>
                <a:gd name="T26" fmla="*/ 40 w 348"/>
                <a:gd name="T27" fmla="*/ 122 h 420"/>
                <a:gd name="T28" fmla="*/ 40 w 348"/>
                <a:gd name="T29" fmla="*/ 155 h 420"/>
                <a:gd name="T30" fmla="*/ 24 w 348"/>
                <a:gd name="T31" fmla="*/ 90 h 420"/>
                <a:gd name="T32" fmla="*/ 56 w 348"/>
                <a:gd name="T33" fmla="*/ 90 h 420"/>
                <a:gd name="T34" fmla="*/ 91 w 348"/>
                <a:gd name="T35" fmla="*/ 155 h 420"/>
                <a:gd name="T36" fmla="*/ 91 w 348"/>
                <a:gd name="T37" fmla="*/ 122 h 420"/>
                <a:gd name="T38" fmla="*/ 91 w 348"/>
                <a:gd name="T39" fmla="*/ 155 h 420"/>
                <a:gd name="T40" fmla="*/ 75 w 348"/>
                <a:gd name="T41" fmla="*/ 90 h 420"/>
                <a:gd name="T42" fmla="*/ 108 w 348"/>
                <a:gd name="T43" fmla="*/ 90 h 420"/>
                <a:gd name="T44" fmla="*/ 112 w 348"/>
                <a:gd name="T45" fmla="*/ 160 h 420"/>
                <a:gd name="T46" fmla="*/ 155 w 348"/>
                <a:gd name="T47" fmla="*/ 160 h 420"/>
                <a:gd name="T48" fmla="*/ 175 w 348"/>
                <a:gd name="T49" fmla="*/ 145 h 420"/>
                <a:gd name="T50" fmla="*/ 175 w 348"/>
                <a:gd name="T51" fmla="*/ 100 h 420"/>
                <a:gd name="T52" fmla="*/ 175 w 348"/>
                <a:gd name="T53" fmla="*/ 145 h 420"/>
                <a:gd name="T54" fmla="*/ 153 w 348"/>
                <a:gd name="T55" fmla="*/ 57 h 420"/>
                <a:gd name="T56" fmla="*/ 198 w 348"/>
                <a:gd name="T57" fmla="*/ 57 h 420"/>
                <a:gd name="T58" fmla="*/ 246 w 348"/>
                <a:gd name="T59" fmla="*/ 34 h 420"/>
                <a:gd name="T60" fmla="*/ 246 w 348"/>
                <a:gd name="T61" fmla="*/ 79 h 420"/>
                <a:gd name="T62" fmla="*/ 246 w 348"/>
                <a:gd name="T63" fmla="*/ 34 h 420"/>
                <a:gd name="T64" fmla="*/ 246 w 348"/>
                <a:gd name="T65" fmla="*/ 100 h 420"/>
                <a:gd name="T66" fmla="*/ 246 w 348"/>
                <a:gd name="T67" fmla="*/ 145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8" h="420">
                  <a:moveTo>
                    <a:pt x="254" y="208"/>
                  </a:moveTo>
                  <a:cubicBezTo>
                    <a:pt x="254" y="182"/>
                    <a:pt x="254" y="182"/>
                    <a:pt x="254" y="182"/>
                  </a:cubicBezTo>
                  <a:cubicBezTo>
                    <a:pt x="235" y="182"/>
                    <a:pt x="235" y="182"/>
                    <a:pt x="235" y="182"/>
                  </a:cubicBezTo>
                  <a:cubicBezTo>
                    <a:pt x="235" y="176"/>
                    <a:pt x="235" y="176"/>
                    <a:pt x="235" y="176"/>
                  </a:cubicBezTo>
                  <a:cubicBezTo>
                    <a:pt x="272" y="165"/>
                    <a:pt x="300" y="131"/>
                    <a:pt x="300" y="90"/>
                  </a:cubicBezTo>
                  <a:cubicBezTo>
                    <a:pt x="300" y="41"/>
                    <a:pt x="260" y="0"/>
                    <a:pt x="211" y="0"/>
                  </a:cubicBezTo>
                  <a:cubicBezTo>
                    <a:pt x="164" y="0"/>
                    <a:pt x="126" y="36"/>
                    <a:pt x="122" y="81"/>
                  </a:cubicBezTo>
                  <a:cubicBezTo>
                    <a:pt x="110" y="62"/>
                    <a:pt x="89" y="49"/>
                    <a:pt x="66" y="49"/>
                  </a:cubicBezTo>
                  <a:cubicBezTo>
                    <a:pt x="30" y="49"/>
                    <a:pt x="0" y="78"/>
                    <a:pt x="0" y="114"/>
                  </a:cubicBezTo>
                  <a:cubicBezTo>
                    <a:pt x="0" y="138"/>
                    <a:pt x="13" y="158"/>
                    <a:pt x="31" y="170"/>
                  </a:cubicBezTo>
                  <a:cubicBezTo>
                    <a:pt x="31" y="182"/>
                    <a:pt x="31" y="182"/>
                    <a:pt x="31" y="182"/>
                  </a:cubicBezTo>
                  <a:cubicBezTo>
                    <a:pt x="8" y="182"/>
                    <a:pt x="8" y="182"/>
                    <a:pt x="8" y="182"/>
                  </a:cubicBezTo>
                  <a:cubicBezTo>
                    <a:pt x="8" y="315"/>
                    <a:pt x="8" y="315"/>
                    <a:pt x="8" y="315"/>
                  </a:cubicBezTo>
                  <a:cubicBezTo>
                    <a:pt x="115" y="315"/>
                    <a:pt x="115" y="315"/>
                    <a:pt x="115" y="315"/>
                  </a:cubicBezTo>
                  <a:cubicBezTo>
                    <a:pt x="55" y="420"/>
                    <a:pt x="55" y="420"/>
                    <a:pt x="55" y="420"/>
                  </a:cubicBezTo>
                  <a:cubicBezTo>
                    <a:pt x="82" y="420"/>
                    <a:pt x="82" y="420"/>
                    <a:pt x="82" y="420"/>
                  </a:cubicBezTo>
                  <a:cubicBezTo>
                    <a:pt x="138" y="322"/>
                    <a:pt x="138" y="322"/>
                    <a:pt x="138" y="322"/>
                  </a:cubicBezTo>
                  <a:cubicBezTo>
                    <a:pt x="194" y="420"/>
                    <a:pt x="194" y="420"/>
                    <a:pt x="194" y="420"/>
                  </a:cubicBezTo>
                  <a:cubicBezTo>
                    <a:pt x="221" y="420"/>
                    <a:pt x="221" y="420"/>
                    <a:pt x="221" y="420"/>
                  </a:cubicBezTo>
                  <a:cubicBezTo>
                    <a:pt x="160" y="315"/>
                    <a:pt x="160" y="315"/>
                    <a:pt x="160" y="315"/>
                  </a:cubicBezTo>
                  <a:cubicBezTo>
                    <a:pt x="254" y="315"/>
                    <a:pt x="254" y="315"/>
                    <a:pt x="254" y="315"/>
                  </a:cubicBezTo>
                  <a:cubicBezTo>
                    <a:pt x="254" y="287"/>
                    <a:pt x="254" y="287"/>
                    <a:pt x="254" y="287"/>
                  </a:cubicBezTo>
                  <a:cubicBezTo>
                    <a:pt x="348" y="335"/>
                    <a:pt x="348" y="335"/>
                    <a:pt x="348" y="335"/>
                  </a:cubicBezTo>
                  <a:cubicBezTo>
                    <a:pt x="348" y="160"/>
                    <a:pt x="348" y="160"/>
                    <a:pt x="348" y="160"/>
                  </a:cubicBezTo>
                  <a:lnTo>
                    <a:pt x="254" y="208"/>
                  </a:lnTo>
                  <a:close/>
                  <a:moveTo>
                    <a:pt x="40" y="155"/>
                  </a:moveTo>
                  <a:cubicBezTo>
                    <a:pt x="31" y="155"/>
                    <a:pt x="24" y="148"/>
                    <a:pt x="24" y="139"/>
                  </a:cubicBezTo>
                  <a:cubicBezTo>
                    <a:pt x="24" y="129"/>
                    <a:pt x="31" y="122"/>
                    <a:pt x="40" y="122"/>
                  </a:cubicBezTo>
                  <a:cubicBezTo>
                    <a:pt x="49" y="122"/>
                    <a:pt x="56" y="129"/>
                    <a:pt x="56" y="139"/>
                  </a:cubicBezTo>
                  <a:cubicBezTo>
                    <a:pt x="56" y="148"/>
                    <a:pt x="49" y="155"/>
                    <a:pt x="40" y="155"/>
                  </a:cubicBezTo>
                  <a:close/>
                  <a:moveTo>
                    <a:pt x="40" y="107"/>
                  </a:moveTo>
                  <a:cubicBezTo>
                    <a:pt x="31" y="107"/>
                    <a:pt x="24" y="99"/>
                    <a:pt x="24" y="90"/>
                  </a:cubicBezTo>
                  <a:cubicBezTo>
                    <a:pt x="24" y="81"/>
                    <a:pt x="31" y="74"/>
                    <a:pt x="40" y="74"/>
                  </a:cubicBezTo>
                  <a:cubicBezTo>
                    <a:pt x="49" y="74"/>
                    <a:pt x="56" y="81"/>
                    <a:pt x="56" y="90"/>
                  </a:cubicBezTo>
                  <a:cubicBezTo>
                    <a:pt x="56" y="99"/>
                    <a:pt x="49" y="107"/>
                    <a:pt x="40" y="107"/>
                  </a:cubicBezTo>
                  <a:close/>
                  <a:moveTo>
                    <a:pt x="91" y="155"/>
                  </a:moveTo>
                  <a:cubicBezTo>
                    <a:pt x="82" y="155"/>
                    <a:pt x="75" y="148"/>
                    <a:pt x="75" y="139"/>
                  </a:cubicBezTo>
                  <a:cubicBezTo>
                    <a:pt x="75" y="129"/>
                    <a:pt x="82" y="122"/>
                    <a:pt x="91" y="122"/>
                  </a:cubicBezTo>
                  <a:cubicBezTo>
                    <a:pt x="100" y="122"/>
                    <a:pt x="108" y="129"/>
                    <a:pt x="108" y="139"/>
                  </a:cubicBezTo>
                  <a:cubicBezTo>
                    <a:pt x="108" y="148"/>
                    <a:pt x="100" y="155"/>
                    <a:pt x="91" y="155"/>
                  </a:cubicBezTo>
                  <a:close/>
                  <a:moveTo>
                    <a:pt x="91" y="107"/>
                  </a:moveTo>
                  <a:cubicBezTo>
                    <a:pt x="82" y="107"/>
                    <a:pt x="75" y="99"/>
                    <a:pt x="75" y="90"/>
                  </a:cubicBezTo>
                  <a:cubicBezTo>
                    <a:pt x="75" y="81"/>
                    <a:pt x="82" y="74"/>
                    <a:pt x="91" y="74"/>
                  </a:cubicBezTo>
                  <a:cubicBezTo>
                    <a:pt x="100" y="74"/>
                    <a:pt x="108" y="81"/>
                    <a:pt x="108" y="90"/>
                  </a:cubicBezTo>
                  <a:cubicBezTo>
                    <a:pt x="108" y="99"/>
                    <a:pt x="100" y="107"/>
                    <a:pt x="91" y="107"/>
                  </a:cubicBezTo>
                  <a:close/>
                  <a:moveTo>
                    <a:pt x="112" y="160"/>
                  </a:moveTo>
                  <a:cubicBezTo>
                    <a:pt x="121" y="152"/>
                    <a:pt x="127" y="140"/>
                    <a:pt x="130" y="128"/>
                  </a:cubicBezTo>
                  <a:cubicBezTo>
                    <a:pt x="136" y="141"/>
                    <a:pt x="144" y="152"/>
                    <a:pt x="155" y="160"/>
                  </a:cubicBezTo>
                  <a:lnTo>
                    <a:pt x="112" y="160"/>
                  </a:lnTo>
                  <a:close/>
                  <a:moveTo>
                    <a:pt x="175" y="145"/>
                  </a:moveTo>
                  <a:cubicBezTo>
                    <a:pt x="163" y="145"/>
                    <a:pt x="153" y="135"/>
                    <a:pt x="153" y="123"/>
                  </a:cubicBezTo>
                  <a:cubicBezTo>
                    <a:pt x="153" y="110"/>
                    <a:pt x="163" y="100"/>
                    <a:pt x="175" y="100"/>
                  </a:cubicBezTo>
                  <a:cubicBezTo>
                    <a:pt x="188" y="100"/>
                    <a:pt x="198" y="110"/>
                    <a:pt x="198" y="123"/>
                  </a:cubicBezTo>
                  <a:cubicBezTo>
                    <a:pt x="198" y="135"/>
                    <a:pt x="188" y="145"/>
                    <a:pt x="175" y="145"/>
                  </a:cubicBezTo>
                  <a:close/>
                  <a:moveTo>
                    <a:pt x="175" y="79"/>
                  </a:moveTo>
                  <a:cubicBezTo>
                    <a:pt x="163" y="79"/>
                    <a:pt x="153" y="69"/>
                    <a:pt x="153" y="57"/>
                  </a:cubicBezTo>
                  <a:cubicBezTo>
                    <a:pt x="153" y="44"/>
                    <a:pt x="163" y="34"/>
                    <a:pt x="175" y="34"/>
                  </a:cubicBezTo>
                  <a:cubicBezTo>
                    <a:pt x="188" y="34"/>
                    <a:pt x="198" y="44"/>
                    <a:pt x="198" y="57"/>
                  </a:cubicBezTo>
                  <a:cubicBezTo>
                    <a:pt x="198" y="69"/>
                    <a:pt x="188" y="79"/>
                    <a:pt x="175" y="79"/>
                  </a:cubicBezTo>
                  <a:close/>
                  <a:moveTo>
                    <a:pt x="246" y="34"/>
                  </a:moveTo>
                  <a:cubicBezTo>
                    <a:pt x="258" y="34"/>
                    <a:pt x="268" y="44"/>
                    <a:pt x="268" y="57"/>
                  </a:cubicBezTo>
                  <a:cubicBezTo>
                    <a:pt x="268" y="69"/>
                    <a:pt x="258" y="79"/>
                    <a:pt x="246" y="79"/>
                  </a:cubicBezTo>
                  <a:cubicBezTo>
                    <a:pt x="233" y="79"/>
                    <a:pt x="223" y="69"/>
                    <a:pt x="223" y="57"/>
                  </a:cubicBezTo>
                  <a:cubicBezTo>
                    <a:pt x="223" y="44"/>
                    <a:pt x="233" y="34"/>
                    <a:pt x="246" y="34"/>
                  </a:cubicBezTo>
                  <a:close/>
                  <a:moveTo>
                    <a:pt x="223" y="123"/>
                  </a:moveTo>
                  <a:cubicBezTo>
                    <a:pt x="223" y="110"/>
                    <a:pt x="233" y="100"/>
                    <a:pt x="246" y="100"/>
                  </a:cubicBezTo>
                  <a:cubicBezTo>
                    <a:pt x="258" y="100"/>
                    <a:pt x="268" y="110"/>
                    <a:pt x="268" y="123"/>
                  </a:cubicBezTo>
                  <a:cubicBezTo>
                    <a:pt x="268" y="135"/>
                    <a:pt x="258" y="145"/>
                    <a:pt x="246" y="145"/>
                  </a:cubicBezTo>
                  <a:cubicBezTo>
                    <a:pt x="233" y="145"/>
                    <a:pt x="223" y="135"/>
                    <a:pt x="223" y="12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sp>
          <p:nvSpPr>
            <p:cNvPr id="543" name="Icon"/>
            <p:cNvSpPr>
              <a:spLocks noEditPoints="1"/>
            </p:cNvSpPr>
            <p:nvPr/>
          </p:nvSpPr>
          <p:spPr bwMode="auto">
            <a:xfrm>
              <a:off x="-1530510" y="5874506"/>
              <a:ext cx="405831" cy="406575"/>
            </a:xfrm>
            <a:custGeom>
              <a:avLst/>
              <a:gdLst>
                <a:gd name="T0" fmla="*/ 197 w 228"/>
                <a:gd name="T1" fmla="*/ 35 h 228"/>
                <a:gd name="T2" fmla="*/ 114 w 228"/>
                <a:gd name="T3" fmla="*/ 0 h 228"/>
                <a:gd name="T4" fmla="*/ 31 w 228"/>
                <a:gd name="T5" fmla="*/ 36 h 228"/>
                <a:gd name="T6" fmla="*/ 0 w 228"/>
                <a:gd name="T7" fmla="*/ 114 h 228"/>
                <a:gd name="T8" fmla="*/ 32 w 228"/>
                <a:gd name="T9" fmla="*/ 192 h 228"/>
                <a:gd name="T10" fmla="*/ 114 w 228"/>
                <a:gd name="T11" fmla="*/ 228 h 228"/>
                <a:gd name="T12" fmla="*/ 197 w 228"/>
                <a:gd name="T13" fmla="*/ 192 h 228"/>
                <a:gd name="T14" fmla="*/ 228 w 228"/>
                <a:gd name="T15" fmla="*/ 114 h 228"/>
                <a:gd name="T16" fmla="*/ 215 w 228"/>
                <a:gd name="T17" fmla="*/ 83 h 228"/>
                <a:gd name="T18" fmla="*/ 199 w 228"/>
                <a:gd name="T19" fmla="*/ 111 h 228"/>
                <a:gd name="T20" fmla="*/ 159 w 228"/>
                <a:gd name="T21" fmla="*/ 110 h 228"/>
                <a:gd name="T22" fmla="*/ 139 w 228"/>
                <a:gd name="T23" fmla="*/ 76 h 228"/>
                <a:gd name="T24" fmla="*/ 159 w 228"/>
                <a:gd name="T25" fmla="*/ 41 h 228"/>
                <a:gd name="T26" fmla="*/ 215 w 228"/>
                <a:gd name="T27" fmla="*/ 83 h 228"/>
                <a:gd name="T28" fmla="*/ 134 w 228"/>
                <a:gd name="T29" fmla="*/ 149 h 228"/>
                <a:gd name="T30" fmla="*/ 74 w 228"/>
                <a:gd name="T31" fmla="*/ 114 h 228"/>
                <a:gd name="T32" fmla="*/ 134 w 228"/>
                <a:gd name="T33" fmla="*/ 79 h 228"/>
                <a:gd name="T34" fmla="*/ 185 w 228"/>
                <a:gd name="T35" fmla="*/ 35 h 228"/>
                <a:gd name="T36" fmla="*/ 146 w 228"/>
                <a:gd name="T37" fmla="*/ 13 h 228"/>
                <a:gd name="T38" fmla="*/ 89 w 228"/>
                <a:gd name="T39" fmla="*/ 11 h 228"/>
                <a:gd name="T40" fmla="*/ 139 w 228"/>
                <a:gd name="T41" fmla="*/ 11 h 228"/>
                <a:gd name="T42" fmla="*/ 154 w 228"/>
                <a:gd name="T43" fmla="*/ 38 h 228"/>
                <a:gd name="T44" fmla="*/ 134 w 228"/>
                <a:gd name="T45" fmla="*/ 73 h 228"/>
                <a:gd name="T46" fmla="*/ 94 w 228"/>
                <a:gd name="T47" fmla="*/ 73 h 228"/>
                <a:gd name="T48" fmla="*/ 73 w 228"/>
                <a:gd name="T49" fmla="*/ 38 h 228"/>
                <a:gd name="T50" fmla="*/ 82 w 228"/>
                <a:gd name="T51" fmla="*/ 13 h 228"/>
                <a:gd name="T52" fmla="*/ 42 w 228"/>
                <a:gd name="T53" fmla="*/ 36 h 228"/>
                <a:gd name="T54" fmla="*/ 37 w 228"/>
                <a:gd name="T55" fmla="*/ 41 h 228"/>
                <a:gd name="T56" fmla="*/ 69 w 228"/>
                <a:gd name="T57" fmla="*/ 41 h 228"/>
                <a:gd name="T58" fmla="*/ 89 w 228"/>
                <a:gd name="T59" fmla="*/ 76 h 228"/>
                <a:gd name="T60" fmla="*/ 28 w 228"/>
                <a:gd name="T61" fmla="*/ 111 h 228"/>
                <a:gd name="T62" fmla="*/ 37 w 228"/>
                <a:gd name="T63" fmla="*/ 41 h 228"/>
                <a:gd name="T64" fmla="*/ 10 w 228"/>
                <a:gd name="T65" fmla="*/ 91 h 228"/>
                <a:gd name="T66" fmla="*/ 11 w 228"/>
                <a:gd name="T67" fmla="*/ 137 h 228"/>
                <a:gd name="T68" fmla="*/ 13 w 228"/>
                <a:gd name="T69" fmla="*/ 145 h 228"/>
                <a:gd name="T70" fmla="*/ 69 w 228"/>
                <a:gd name="T71" fmla="*/ 117 h 228"/>
                <a:gd name="T72" fmla="*/ 90 w 228"/>
                <a:gd name="T73" fmla="*/ 152 h 228"/>
                <a:gd name="T74" fmla="*/ 68 w 228"/>
                <a:gd name="T75" fmla="*/ 187 h 228"/>
                <a:gd name="T76" fmla="*/ 13 w 228"/>
                <a:gd name="T77" fmla="*/ 145 h 228"/>
                <a:gd name="T78" fmla="*/ 69 w 228"/>
                <a:gd name="T79" fmla="*/ 192 h 228"/>
                <a:gd name="T80" fmla="*/ 43 w 228"/>
                <a:gd name="T81" fmla="*/ 192 h 228"/>
                <a:gd name="T82" fmla="*/ 114 w 228"/>
                <a:gd name="T83" fmla="*/ 220 h 228"/>
                <a:gd name="T84" fmla="*/ 74 w 228"/>
                <a:gd name="T85" fmla="*/ 190 h 228"/>
                <a:gd name="T86" fmla="*/ 94 w 228"/>
                <a:gd name="T87" fmla="*/ 154 h 228"/>
                <a:gd name="T88" fmla="*/ 134 w 228"/>
                <a:gd name="T89" fmla="*/ 154 h 228"/>
                <a:gd name="T90" fmla="*/ 139 w 228"/>
                <a:gd name="T91" fmla="*/ 217 h 228"/>
                <a:gd name="T92" fmla="*/ 159 w 228"/>
                <a:gd name="T93" fmla="*/ 192 h 228"/>
                <a:gd name="T94" fmla="*/ 146 w 228"/>
                <a:gd name="T95" fmla="*/ 215 h 228"/>
                <a:gd name="T96" fmla="*/ 159 w 228"/>
                <a:gd name="T97" fmla="*/ 186 h 228"/>
                <a:gd name="T98" fmla="*/ 159 w 228"/>
                <a:gd name="T99" fmla="*/ 116 h 228"/>
                <a:gd name="T100" fmla="*/ 199 w 228"/>
                <a:gd name="T101" fmla="*/ 116 h 228"/>
                <a:gd name="T102" fmla="*/ 216 w 228"/>
                <a:gd name="T103" fmla="*/ 144 h 228"/>
                <a:gd name="T104" fmla="*/ 217 w 228"/>
                <a:gd name="T105" fmla="*/ 136 h 228"/>
                <a:gd name="T106" fmla="*/ 217 w 228"/>
                <a:gd name="T107" fmla="*/ 91 h 228"/>
                <a:gd name="T108" fmla="*/ 217 w 228"/>
                <a:gd name="T109" fmla="*/ 136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28" h="228">
                  <a:moveTo>
                    <a:pt x="223" y="81"/>
                  </a:moveTo>
                  <a:cubicBezTo>
                    <a:pt x="218" y="64"/>
                    <a:pt x="209" y="48"/>
                    <a:pt x="197" y="35"/>
                  </a:cubicBezTo>
                  <a:cubicBezTo>
                    <a:pt x="182" y="20"/>
                    <a:pt x="162" y="8"/>
                    <a:pt x="140" y="3"/>
                  </a:cubicBezTo>
                  <a:cubicBezTo>
                    <a:pt x="132" y="1"/>
                    <a:pt x="123" y="0"/>
                    <a:pt x="114" y="0"/>
                  </a:cubicBezTo>
                  <a:cubicBezTo>
                    <a:pt x="105" y="0"/>
                    <a:pt x="96" y="1"/>
                    <a:pt x="87" y="3"/>
                  </a:cubicBezTo>
                  <a:cubicBezTo>
                    <a:pt x="65" y="8"/>
                    <a:pt x="46" y="20"/>
                    <a:pt x="31" y="36"/>
                  </a:cubicBezTo>
                  <a:cubicBezTo>
                    <a:pt x="19" y="48"/>
                    <a:pt x="10" y="64"/>
                    <a:pt x="5" y="81"/>
                  </a:cubicBezTo>
                  <a:cubicBezTo>
                    <a:pt x="2" y="91"/>
                    <a:pt x="0" y="102"/>
                    <a:pt x="0" y="114"/>
                  </a:cubicBezTo>
                  <a:cubicBezTo>
                    <a:pt x="0" y="125"/>
                    <a:pt x="2" y="137"/>
                    <a:pt x="5" y="147"/>
                  </a:cubicBezTo>
                  <a:cubicBezTo>
                    <a:pt x="10" y="164"/>
                    <a:pt x="19" y="180"/>
                    <a:pt x="32" y="192"/>
                  </a:cubicBezTo>
                  <a:cubicBezTo>
                    <a:pt x="46" y="208"/>
                    <a:pt x="66" y="219"/>
                    <a:pt x="87" y="225"/>
                  </a:cubicBezTo>
                  <a:cubicBezTo>
                    <a:pt x="96" y="227"/>
                    <a:pt x="105" y="228"/>
                    <a:pt x="114" y="228"/>
                  </a:cubicBezTo>
                  <a:cubicBezTo>
                    <a:pt x="123" y="228"/>
                    <a:pt x="132" y="227"/>
                    <a:pt x="140" y="225"/>
                  </a:cubicBezTo>
                  <a:cubicBezTo>
                    <a:pt x="162" y="219"/>
                    <a:pt x="182" y="208"/>
                    <a:pt x="197" y="192"/>
                  </a:cubicBezTo>
                  <a:cubicBezTo>
                    <a:pt x="209" y="179"/>
                    <a:pt x="218" y="163"/>
                    <a:pt x="223" y="146"/>
                  </a:cubicBezTo>
                  <a:cubicBezTo>
                    <a:pt x="226" y="136"/>
                    <a:pt x="228" y="125"/>
                    <a:pt x="228" y="114"/>
                  </a:cubicBezTo>
                  <a:cubicBezTo>
                    <a:pt x="228" y="102"/>
                    <a:pt x="226" y="91"/>
                    <a:pt x="223" y="81"/>
                  </a:cubicBezTo>
                  <a:close/>
                  <a:moveTo>
                    <a:pt x="215" y="83"/>
                  </a:moveTo>
                  <a:cubicBezTo>
                    <a:pt x="200" y="110"/>
                    <a:pt x="200" y="110"/>
                    <a:pt x="200" y="110"/>
                  </a:cubicBezTo>
                  <a:cubicBezTo>
                    <a:pt x="199" y="111"/>
                    <a:pt x="199" y="111"/>
                    <a:pt x="199" y="111"/>
                  </a:cubicBezTo>
                  <a:cubicBezTo>
                    <a:pt x="159" y="111"/>
                    <a:pt x="159" y="111"/>
                    <a:pt x="159" y="111"/>
                  </a:cubicBezTo>
                  <a:cubicBezTo>
                    <a:pt x="159" y="110"/>
                    <a:pt x="159" y="110"/>
                    <a:pt x="159" y="110"/>
                  </a:cubicBezTo>
                  <a:cubicBezTo>
                    <a:pt x="139" y="76"/>
                    <a:pt x="139" y="76"/>
                    <a:pt x="139" y="76"/>
                  </a:cubicBezTo>
                  <a:cubicBezTo>
                    <a:pt x="139" y="76"/>
                    <a:pt x="139" y="76"/>
                    <a:pt x="139" y="76"/>
                  </a:cubicBezTo>
                  <a:cubicBezTo>
                    <a:pt x="159" y="41"/>
                    <a:pt x="159" y="41"/>
                    <a:pt x="159" y="41"/>
                  </a:cubicBezTo>
                  <a:cubicBezTo>
                    <a:pt x="159" y="41"/>
                    <a:pt x="159" y="41"/>
                    <a:pt x="159" y="41"/>
                  </a:cubicBezTo>
                  <a:cubicBezTo>
                    <a:pt x="191" y="41"/>
                    <a:pt x="191" y="41"/>
                    <a:pt x="191" y="41"/>
                  </a:cubicBezTo>
                  <a:cubicBezTo>
                    <a:pt x="202" y="53"/>
                    <a:pt x="211" y="67"/>
                    <a:pt x="215" y="83"/>
                  </a:cubicBezTo>
                  <a:close/>
                  <a:moveTo>
                    <a:pt x="154" y="113"/>
                  </a:moveTo>
                  <a:cubicBezTo>
                    <a:pt x="134" y="149"/>
                    <a:pt x="134" y="149"/>
                    <a:pt x="134" y="149"/>
                  </a:cubicBezTo>
                  <a:cubicBezTo>
                    <a:pt x="94" y="149"/>
                    <a:pt x="94" y="149"/>
                    <a:pt x="94" y="149"/>
                  </a:cubicBezTo>
                  <a:cubicBezTo>
                    <a:pt x="74" y="114"/>
                    <a:pt x="74" y="114"/>
                    <a:pt x="74" y="114"/>
                  </a:cubicBezTo>
                  <a:cubicBezTo>
                    <a:pt x="94" y="79"/>
                    <a:pt x="94" y="79"/>
                    <a:pt x="94" y="79"/>
                  </a:cubicBezTo>
                  <a:cubicBezTo>
                    <a:pt x="134" y="79"/>
                    <a:pt x="134" y="79"/>
                    <a:pt x="134" y="79"/>
                  </a:cubicBezTo>
                  <a:lnTo>
                    <a:pt x="154" y="113"/>
                  </a:lnTo>
                  <a:close/>
                  <a:moveTo>
                    <a:pt x="185" y="35"/>
                  </a:moveTo>
                  <a:cubicBezTo>
                    <a:pt x="159" y="35"/>
                    <a:pt x="159" y="35"/>
                    <a:pt x="159" y="35"/>
                  </a:cubicBezTo>
                  <a:cubicBezTo>
                    <a:pt x="146" y="13"/>
                    <a:pt x="146" y="13"/>
                    <a:pt x="146" y="13"/>
                  </a:cubicBezTo>
                  <a:cubicBezTo>
                    <a:pt x="161" y="17"/>
                    <a:pt x="174" y="25"/>
                    <a:pt x="185" y="35"/>
                  </a:cubicBezTo>
                  <a:close/>
                  <a:moveTo>
                    <a:pt x="89" y="11"/>
                  </a:moveTo>
                  <a:cubicBezTo>
                    <a:pt x="97" y="9"/>
                    <a:pt x="105" y="8"/>
                    <a:pt x="114" y="8"/>
                  </a:cubicBezTo>
                  <a:cubicBezTo>
                    <a:pt x="122" y="8"/>
                    <a:pt x="131" y="9"/>
                    <a:pt x="139" y="11"/>
                  </a:cubicBezTo>
                  <a:cubicBezTo>
                    <a:pt x="154" y="38"/>
                    <a:pt x="154" y="38"/>
                    <a:pt x="154" y="38"/>
                  </a:cubicBezTo>
                  <a:cubicBezTo>
                    <a:pt x="154" y="38"/>
                    <a:pt x="154" y="38"/>
                    <a:pt x="154" y="38"/>
                  </a:cubicBezTo>
                  <a:cubicBezTo>
                    <a:pt x="134" y="73"/>
                    <a:pt x="134" y="73"/>
                    <a:pt x="134" y="73"/>
                  </a:cubicBezTo>
                  <a:cubicBezTo>
                    <a:pt x="134" y="73"/>
                    <a:pt x="134" y="73"/>
                    <a:pt x="134" y="73"/>
                  </a:cubicBezTo>
                  <a:cubicBezTo>
                    <a:pt x="94" y="73"/>
                    <a:pt x="94" y="73"/>
                    <a:pt x="94" y="73"/>
                  </a:cubicBezTo>
                  <a:cubicBezTo>
                    <a:pt x="94" y="73"/>
                    <a:pt x="94" y="73"/>
                    <a:pt x="94" y="73"/>
                  </a:cubicBezTo>
                  <a:cubicBezTo>
                    <a:pt x="73" y="38"/>
                    <a:pt x="73" y="38"/>
                    <a:pt x="73" y="38"/>
                  </a:cubicBezTo>
                  <a:cubicBezTo>
                    <a:pt x="73" y="38"/>
                    <a:pt x="73" y="38"/>
                    <a:pt x="73" y="38"/>
                  </a:cubicBezTo>
                  <a:lnTo>
                    <a:pt x="89" y="11"/>
                  </a:lnTo>
                  <a:close/>
                  <a:moveTo>
                    <a:pt x="82" y="13"/>
                  </a:moveTo>
                  <a:cubicBezTo>
                    <a:pt x="68" y="36"/>
                    <a:pt x="68" y="36"/>
                    <a:pt x="68" y="36"/>
                  </a:cubicBezTo>
                  <a:cubicBezTo>
                    <a:pt x="42" y="36"/>
                    <a:pt x="42" y="36"/>
                    <a:pt x="42" y="36"/>
                  </a:cubicBezTo>
                  <a:cubicBezTo>
                    <a:pt x="53" y="25"/>
                    <a:pt x="67" y="17"/>
                    <a:pt x="82" y="13"/>
                  </a:cubicBezTo>
                  <a:close/>
                  <a:moveTo>
                    <a:pt x="37" y="41"/>
                  </a:moveTo>
                  <a:cubicBezTo>
                    <a:pt x="69" y="41"/>
                    <a:pt x="69" y="41"/>
                    <a:pt x="69" y="41"/>
                  </a:cubicBezTo>
                  <a:cubicBezTo>
                    <a:pt x="69" y="41"/>
                    <a:pt x="69" y="41"/>
                    <a:pt x="69" y="41"/>
                  </a:cubicBezTo>
                  <a:cubicBezTo>
                    <a:pt x="89" y="76"/>
                    <a:pt x="89" y="76"/>
                    <a:pt x="89" y="76"/>
                  </a:cubicBezTo>
                  <a:cubicBezTo>
                    <a:pt x="89" y="76"/>
                    <a:pt x="89" y="76"/>
                    <a:pt x="89" y="76"/>
                  </a:cubicBezTo>
                  <a:cubicBezTo>
                    <a:pt x="69" y="111"/>
                    <a:pt x="69" y="111"/>
                    <a:pt x="69" y="111"/>
                  </a:cubicBezTo>
                  <a:cubicBezTo>
                    <a:pt x="28" y="111"/>
                    <a:pt x="28" y="111"/>
                    <a:pt x="28" y="111"/>
                  </a:cubicBezTo>
                  <a:cubicBezTo>
                    <a:pt x="12" y="84"/>
                    <a:pt x="12" y="84"/>
                    <a:pt x="12" y="84"/>
                  </a:cubicBezTo>
                  <a:cubicBezTo>
                    <a:pt x="17" y="67"/>
                    <a:pt x="26" y="53"/>
                    <a:pt x="37" y="41"/>
                  </a:cubicBezTo>
                  <a:close/>
                  <a:moveTo>
                    <a:pt x="8" y="114"/>
                  </a:moveTo>
                  <a:cubicBezTo>
                    <a:pt x="8" y="106"/>
                    <a:pt x="9" y="98"/>
                    <a:pt x="10" y="91"/>
                  </a:cubicBezTo>
                  <a:cubicBezTo>
                    <a:pt x="24" y="114"/>
                    <a:pt x="24" y="114"/>
                    <a:pt x="24" y="114"/>
                  </a:cubicBezTo>
                  <a:cubicBezTo>
                    <a:pt x="11" y="137"/>
                    <a:pt x="11" y="137"/>
                    <a:pt x="11" y="137"/>
                  </a:cubicBezTo>
                  <a:cubicBezTo>
                    <a:pt x="9" y="130"/>
                    <a:pt x="8" y="122"/>
                    <a:pt x="8" y="114"/>
                  </a:cubicBezTo>
                  <a:close/>
                  <a:moveTo>
                    <a:pt x="13" y="145"/>
                  </a:moveTo>
                  <a:cubicBezTo>
                    <a:pt x="29" y="117"/>
                    <a:pt x="29" y="117"/>
                    <a:pt x="29" y="117"/>
                  </a:cubicBezTo>
                  <a:cubicBezTo>
                    <a:pt x="69" y="117"/>
                    <a:pt x="69" y="117"/>
                    <a:pt x="69" y="117"/>
                  </a:cubicBezTo>
                  <a:cubicBezTo>
                    <a:pt x="89" y="151"/>
                    <a:pt x="89" y="151"/>
                    <a:pt x="89" y="151"/>
                  </a:cubicBezTo>
                  <a:cubicBezTo>
                    <a:pt x="90" y="152"/>
                    <a:pt x="90" y="152"/>
                    <a:pt x="90" y="152"/>
                  </a:cubicBezTo>
                  <a:cubicBezTo>
                    <a:pt x="69" y="187"/>
                    <a:pt x="69" y="187"/>
                    <a:pt x="69" y="187"/>
                  </a:cubicBezTo>
                  <a:cubicBezTo>
                    <a:pt x="68" y="187"/>
                    <a:pt x="68" y="187"/>
                    <a:pt x="68" y="187"/>
                  </a:cubicBezTo>
                  <a:cubicBezTo>
                    <a:pt x="37" y="187"/>
                    <a:pt x="37" y="187"/>
                    <a:pt x="37" y="187"/>
                  </a:cubicBezTo>
                  <a:cubicBezTo>
                    <a:pt x="26" y="175"/>
                    <a:pt x="17" y="161"/>
                    <a:pt x="13" y="145"/>
                  </a:cubicBezTo>
                  <a:close/>
                  <a:moveTo>
                    <a:pt x="43" y="192"/>
                  </a:moveTo>
                  <a:cubicBezTo>
                    <a:pt x="69" y="192"/>
                    <a:pt x="69" y="192"/>
                    <a:pt x="69" y="192"/>
                  </a:cubicBezTo>
                  <a:cubicBezTo>
                    <a:pt x="82" y="215"/>
                    <a:pt x="82" y="215"/>
                    <a:pt x="82" y="215"/>
                  </a:cubicBezTo>
                  <a:cubicBezTo>
                    <a:pt x="67" y="210"/>
                    <a:pt x="54" y="202"/>
                    <a:pt x="43" y="192"/>
                  </a:cubicBezTo>
                  <a:close/>
                  <a:moveTo>
                    <a:pt x="139" y="217"/>
                  </a:moveTo>
                  <a:cubicBezTo>
                    <a:pt x="131" y="219"/>
                    <a:pt x="122" y="220"/>
                    <a:pt x="114" y="220"/>
                  </a:cubicBezTo>
                  <a:cubicBezTo>
                    <a:pt x="105" y="220"/>
                    <a:pt x="97" y="219"/>
                    <a:pt x="89" y="217"/>
                  </a:cubicBezTo>
                  <a:cubicBezTo>
                    <a:pt x="74" y="190"/>
                    <a:pt x="74" y="190"/>
                    <a:pt x="74" y="190"/>
                  </a:cubicBezTo>
                  <a:cubicBezTo>
                    <a:pt x="73" y="189"/>
                    <a:pt x="73" y="189"/>
                    <a:pt x="73" y="189"/>
                  </a:cubicBezTo>
                  <a:cubicBezTo>
                    <a:pt x="94" y="154"/>
                    <a:pt x="94" y="154"/>
                    <a:pt x="94" y="154"/>
                  </a:cubicBezTo>
                  <a:cubicBezTo>
                    <a:pt x="95" y="154"/>
                    <a:pt x="95" y="154"/>
                    <a:pt x="95" y="154"/>
                  </a:cubicBezTo>
                  <a:cubicBezTo>
                    <a:pt x="134" y="154"/>
                    <a:pt x="134" y="154"/>
                    <a:pt x="134" y="154"/>
                  </a:cubicBezTo>
                  <a:cubicBezTo>
                    <a:pt x="154" y="189"/>
                    <a:pt x="154" y="189"/>
                    <a:pt x="154" y="189"/>
                  </a:cubicBezTo>
                  <a:lnTo>
                    <a:pt x="139" y="217"/>
                  </a:lnTo>
                  <a:close/>
                  <a:moveTo>
                    <a:pt x="146" y="215"/>
                  </a:moveTo>
                  <a:cubicBezTo>
                    <a:pt x="159" y="192"/>
                    <a:pt x="159" y="192"/>
                    <a:pt x="159" y="192"/>
                  </a:cubicBezTo>
                  <a:cubicBezTo>
                    <a:pt x="186" y="192"/>
                    <a:pt x="186" y="192"/>
                    <a:pt x="186" y="192"/>
                  </a:cubicBezTo>
                  <a:cubicBezTo>
                    <a:pt x="174" y="202"/>
                    <a:pt x="161" y="210"/>
                    <a:pt x="146" y="215"/>
                  </a:cubicBezTo>
                  <a:close/>
                  <a:moveTo>
                    <a:pt x="191" y="186"/>
                  </a:moveTo>
                  <a:cubicBezTo>
                    <a:pt x="159" y="186"/>
                    <a:pt x="159" y="186"/>
                    <a:pt x="159" y="186"/>
                  </a:cubicBezTo>
                  <a:cubicBezTo>
                    <a:pt x="139" y="151"/>
                    <a:pt x="139" y="151"/>
                    <a:pt x="139" y="151"/>
                  </a:cubicBezTo>
                  <a:cubicBezTo>
                    <a:pt x="159" y="116"/>
                    <a:pt x="159" y="116"/>
                    <a:pt x="159" y="116"/>
                  </a:cubicBezTo>
                  <a:cubicBezTo>
                    <a:pt x="159" y="116"/>
                    <a:pt x="159" y="116"/>
                    <a:pt x="159" y="116"/>
                  </a:cubicBezTo>
                  <a:cubicBezTo>
                    <a:pt x="199" y="116"/>
                    <a:pt x="199" y="116"/>
                    <a:pt x="199" y="116"/>
                  </a:cubicBezTo>
                  <a:cubicBezTo>
                    <a:pt x="200" y="116"/>
                    <a:pt x="200" y="116"/>
                    <a:pt x="200" y="116"/>
                  </a:cubicBezTo>
                  <a:cubicBezTo>
                    <a:pt x="216" y="144"/>
                    <a:pt x="216" y="144"/>
                    <a:pt x="216" y="144"/>
                  </a:cubicBezTo>
                  <a:cubicBezTo>
                    <a:pt x="211" y="160"/>
                    <a:pt x="202" y="174"/>
                    <a:pt x="191" y="186"/>
                  </a:cubicBezTo>
                  <a:close/>
                  <a:moveTo>
                    <a:pt x="217" y="136"/>
                  </a:moveTo>
                  <a:cubicBezTo>
                    <a:pt x="204" y="113"/>
                    <a:pt x="204" y="113"/>
                    <a:pt x="204" y="113"/>
                  </a:cubicBezTo>
                  <a:cubicBezTo>
                    <a:pt x="217" y="91"/>
                    <a:pt x="217" y="91"/>
                    <a:pt x="217" y="91"/>
                  </a:cubicBezTo>
                  <a:cubicBezTo>
                    <a:pt x="219" y="98"/>
                    <a:pt x="220" y="106"/>
                    <a:pt x="220" y="114"/>
                  </a:cubicBezTo>
                  <a:cubicBezTo>
                    <a:pt x="220" y="121"/>
                    <a:pt x="219" y="129"/>
                    <a:pt x="217" y="13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noProof="0" dirty="0"/>
            </a:p>
          </p:txBody>
        </p:sp>
      </p:grpSp>
      <p:sp>
        <p:nvSpPr>
          <p:cNvPr id="4" name="Title 3">
            <a:extLst>
              <a:ext uri="{FF2B5EF4-FFF2-40B4-BE49-F238E27FC236}">
                <a16:creationId xmlns:a16="http://schemas.microsoft.com/office/drawing/2014/main" id="{AB401D0A-6B99-4E7D-8B38-B84C89556783}"/>
              </a:ext>
            </a:extLst>
          </p:cNvPr>
          <p:cNvSpPr>
            <a:spLocks noGrp="1"/>
          </p:cNvSpPr>
          <p:nvPr>
            <p:ph type="ctrTitle"/>
          </p:nvPr>
        </p:nvSpPr>
        <p:spPr/>
        <p:txBody>
          <a:bodyPr/>
          <a:lstStyle/>
          <a:p>
            <a:r>
              <a:rPr lang="en-GB"/>
              <a:t>Review of ODIs in other countries and sectors</a:t>
            </a:r>
            <a:endParaRPr lang="en-GB" dirty="0"/>
          </a:p>
        </p:txBody>
      </p:sp>
    </p:spTree>
    <p:extLst>
      <p:ext uri="{BB962C8B-B14F-4D97-AF65-F5344CB8AC3E}">
        <p14:creationId xmlns:p14="http://schemas.microsoft.com/office/powerpoint/2010/main" val="1135594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2F3D45C-A750-4B19-AE3C-9AC3D89063D8}"/>
              </a:ext>
            </a:extLst>
          </p:cNvPr>
          <p:cNvSpPr>
            <a:spLocks noGrp="1"/>
          </p:cNvSpPr>
          <p:nvPr>
            <p:ph type="title"/>
            <p:custDataLst>
              <p:tags r:id="rId1"/>
            </p:custDataLst>
          </p:nvPr>
        </p:nvSpPr>
        <p:spPr/>
        <p:txBody>
          <a:bodyPr/>
          <a:lstStyle/>
          <a:p>
            <a:r>
              <a:rPr lang="en-GB" dirty="0"/>
              <a:t>Summary of sectors reviewed </a:t>
            </a:r>
            <a:br>
              <a:rPr lang="en-GB" dirty="0"/>
            </a:br>
            <a:r>
              <a:rPr lang="en-GB" sz="1800" dirty="0">
                <a:solidFill>
                  <a:schemeClr val="accent3"/>
                </a:solidFill>
              </a:rPr>
              <a:t>Review of sectors and countries subject to economic regulation (excluding UK Energy sector)</a:t>
            </a:r>
          </a:p>
        </p:txBody>
      </p:sp>
      <p:graphicFrame>
        <p:nvGraphicFramePr>
          <p:cNvPr id="4" name="Table 2">
            <a:extLst>
              <a:ext uri="{FF2B5EF4-FFF2-40B4-BE49-F238E27FC236}">
                <a16:creationId xmlns:a16="http://schemas.microsoft.com/office/drawing/2014/main" id="{71F23EC0-D22E-4806-95E8-5D00D9FEAC97}"/>
              </a:ext>
            </a:extLst>
          </p:cNvPr>
          <p:cNvGraphicFramePr>
            <a:graphicFrameLocks noGrp="1"/>
          </p:cNvGraphicFramePr>
          <p:nvPr>
            <p:extLst>
              <p:ext uri="{D42A27DB-BD31-4B8C-83A1-F6EECF244321}">
                <p14:modId xmlns:p14="http://schemas.microsoft.com/office/powerpoint/2010/main" val="1229323142"/>
              </p:ext>
            </p:extLst>
          </p:nvPr>
        </p:nvGraphicFramePr>
        <p:xfrm>
          <a:off x="256967" y="1264413"/>
          <a:ext cx="10185399" cy="5317297"/>
        </p:xfrm>
        <a:graphic>
          <a:graphicData uri="http://schemas.openxmlformats.org/drawingml/2006/table">
            <a:tbl>
              <a:tblPr firstRow="1" bandRow="1">
                <a:tableStyleId>{F2DE63D5-997A-4646-A377-4702673A728D}</a:tableStyleId>
              </a:tblPr>
              <a:tblGrid>
                <a:gridCol w="1256939">
                  <a:extLst>
                    <a:ext uri="{9D8B030D-6E8A-4147-A177-3AD203B41FA5}">
                      <a16:colId xmlns:a16="http://schemas.microsoft.com/office/drawing/2014/main" val="963159975"/>
                    </a:ext>
                  </a:extLst>
                </a:gridCol>
                <a:gridCol w="691557">
                  <a:extLst>
                    <a:ext uri="{9D8B030D-6E8A-4147-A177-3AD203B41FA5}">
                      <a16:colId xmlns:a16="http://schemas.microsoft.com/office/drawing/2014/main" val="2906109118"/>
                    </a:ext>
                  </a:extLst>
                </a:gridCol>
                <a:gridCol w="808198">
                  <a:extLst>
                    <a:ext uri="{9D8B030D-6E8A-4147-A177-3AD203B41FA5}">
                      <a16:colId xmlns:a16="http://schemas.microsoft.com/office/drawing/2014/main" val="269484822"/>
                    </a:ext>
                  </a:extLst>
                </a:gridCol>
                <a:gridCol w="3801646">
                  <a:extLst>
                    <a:ext uri="{9D8B030D-6E8A-4147-A177-3AD203B41FA5}">
                      <a16:colId xmlns:a16="http://schemas.microsoft.com/office/drawing/2014/main" val="2676655275"/>
                    </a:ext>
                  </a:extLst>
                </a:gridCol>
                <a:gridCol w="3627059">
                  <a:extLst>
                    <a:ext uri="{9D8B030D-6E8A-4147-A177-3AD203B41FA5}">
                      <a16:colId xmlns:a16="http://schemas.microsoft.com/office/drawing/2014/main" val="1080754133"/>
                    </a:ext>
                  </a:extLst>
                </a:gridCol>
              </a:tblGrid>
              <a:tr h="234199">
                <a:tc>
                  <a:txBody>
                    <a:bodyPr/>
                    <a:lstStyle/>
                    <a:p>
                      <a:r>
                        <a:rPr lang="en-GB" dirty="0"/>
                        <a:t>Country </a:t>
                      </a:r>
                    </a:p>
                  </a:txBody>
                  <a:tcPr anchor="ctr"/>
                </a:tc>
                <a:tc>
                  <a:txBody>
                    <a:bodyPr/>
                    <a:lstStyle/>
                    <a:p>
                      <a:r>
                        <a:rPr lang="en-GB" dirty="0"/>
                        <a:t>Sector</a:t>
                      </a:r>
                    </a:p>
                  </a:txBody>
                  <a:tcPr anchor="ctr"/>
                </a:tc>
                <a:tc>
                  <a:txBody>
                    <a:bodyPr/>
                    <a:lstStyle/>
                    <a:p>
                      <a:r>
                        <a:rPr lang="en-GB" dirty="0"/>
                        <a:t>ODIs?</a:t>
                      </a:r>
                    </a:p>
                  </a:txBody>
                  <a:tcPr anchor="ctr"/>
                </a:tc>
                <a:tc>
                  <a:txBody>
                    <a:bodyPr/>
                    <a:lstStyle/>
                    <a:p>
                      <a:r>
                        <a:rPr lang="en-GB" dirty="0"/>
                        <a:t>Details on ODI</a:t>
                      </a:r>
                    </a:p>
                  </a:txBody>
                  <a:tcPr anchor="ctr"/>
                </a:tc>
                <a:tc>
                  <a:txBody>
                    <a:bodyPr/>
                    <a:lstStyle/>
                    <a:p>
                      <a:r>
                        <a:rPr lang="en-GB" dirty="0"/>
                        <a:t>Methodology / Description </a:t>
                      </a:r>
                    </a:p>
                  </a:txBody>
                  <a:tcPr anchor="ctr"/>
                </a:tc>
                <a:extLst>
                  <a:ext uri="{0D108BD9-81ED-4DB2-BD59-A6C34878D82A}">
                    <a16:rowId xmlns:a16="http://schemas.microsoft.com/office/drawing/2014/main" val="4036307399"/>
                  </a:ext>
                </a:extLst>
              </a:tr>
              <a:tr h="364310">
                <a:tc>
                  <a:txBody>
                    <a:bodyPr/>
                    <a:lstStyle/>
                    <a:p>
                      <a:r>
                        <a:rPr lang="en-GB" sz="1100" dirty="0">
                          <a:solidFill>
                            <a:schemeClr val="accent4">
                              <a:lumMod val="75000"/>
                            </a:schemeClr>
                          </a:solidFill>
                        </a:rPr>
                        <a:t>Australia – Victoria </a:t>
                      </a:r>
                    </a:p>
                  </a:txBody>
                  <a:tcPr anchor="ctr">
                    <a:noFill/>
                  </a:tcPr>
                </a:tc>
                <a:tc>
                  <a:txBody>
                    <a:bodyPr/>
                    <a:lstStyle/>
                    <a:p>
                      <a:r>
                        <a:rPr lang="en-GB" sz="1100" dirty="0"/>
                        <a:t>Water</a:t>
                      </a:r>
                    </a:p>
                  </a:txBody>
                  <a:tcPr anchor="ctr"/>
                </a:tc>
                <a:tc>
                  <a:txBody>
                    <a:bodyPr/>
                    <a:lstStyle/>
                    <a:p>
                      <a:r>
                        <a:rPr lang="en-GB" sz="1100" b="1" dirty="0">
                          <a:solidFill>
                            <a:schemeClr val="bg1"/>
                          </a:solidFill>
                        </a:rPr>
                        <a:t>Yes</a:t>
                      </a:r>
                    </a:p>
                  </a:txBody>
                  <a:tcPr anchor="ctr">
                    <a:solidFill>
                      <a:srgbClr val="00B050"/>
                    </a:solidFill>
                  </a:tcPr>
                </a:tc>
                <a:tc>
                  <a:txBody>
                    <a:bodyPr/>
                    <a:lstStyle/>
                    <a:p>
                      <a:r>
                        <a:rPr lang="en-GB" sz="1050" dirty="0"/>
                        <a:t>The </a:t>
                      </a:r>
                      <a:r>
                        <a:rPr lang="en-GB" sz="1050" dirty="0" err="1"/>
                        <a:t>GSL</a:t>
                      </a:r>
                      <a:r>
                        <a:rPr lang="en-GB" sz="1050" dirty="0"/>
                        <a:t> informs the ‘</a:t>
                      </a:r>
                      <a:r>
                        <a:rPr lang="en-GB" sz="1050" dirty="0" err="1"/>
                        <a:t>PREMO</a:t>
                      </a:r>
                      <a:r>
                        <a:rPr lang="en-GB" sz="1050" dirty="0"/>
                        <a:t>’ – i.e. Australia’s incentive mechanism determining return on equity. </a:t>
                      </a:r>
                    </a:p>
                  </a:txBody>
                  <a:tcPr anchor="ctr"/>
                </a:tc>
                <a:tc>
                  <a:txBody>
                    <a:bodyPr/>
                    <a:lstStyle/>
                    <a:p>
                      <a:r>
                        <a:rPr lang="en-GB" sz="1050" dirty="0"/>
                        <a:t>The regulator requires businesses to propose a </a:t>
                      </a:r>
                      <a:r>
                        <a:rPr lang="en-GB" sz="1050" dirty="0" err="1"/>
                        <a:t>GSL</a:t>
                      </a:r>
                      <a:r>
                        <a:rPr lang="en-GB" sz="1050" dirty="0"/>
                        <a:t> informed by customer engagement. </a:t>
                      </a:r>
                    </a:p>
                  </a:txBody>
                  <a:tcPr anchor="ctr"/>
                </a:tc>
                <a:extLst>
                  <a:ext uri="{0D108BD9-81ED-4DB2-BD59-A6C34878D82A}">
                    <a16:rowId xmlns:a16="http://schemas.microsoft.com/office/drawing/2014/main" val="179227303"/>
                  </a:ext>
                </a:extLst>
              </a:tr>
              <a:tr h="325166">
                <a:tc>
                  <a:txBody>
                    <a:bodyPr/>
                    <a:lstStyle/>
                    <a:p>
                      <a:r>
                        <a:rPr lang="en-GB" sz="1100" dirty="0"/>
                        <a:t>Italy</a:t>
                      </a:r>
                    </a:p>
                  </a:txBody>
                  <a:tcPr anchor="ctr">
                    <a:noFill/>
                  </a:tcPr>
                </a:tc>
                <a:tc>
                  <a:txBody>
                    <a:bodyPr/>
                    <a:lstStyle/>
                    <a:p>
                      <a:r>
                        <a:rPr lang="en-GB" sz="1100" dirty="0"/>
                        <a:t>Energy </a:t>
                      </a:r>
                    </a:p>
                  </a:txBody>
                  <a:tcPr anchor="ctr"/>
                </a:tc>
                <a:tc>
                  <a:txBody>
                    <a:bodyPr/>
                    <a:lstStyle/>
                    <a:p>
                      <a:r>
                        <a:rPr lang="en-GB" sz="1100" b="1" dirty="0">
                          <a:solidFill>
                            <a:schemeClr val="bg1"/>
                          </a:solidFill>
                        </a:rPr>
                        <a:t>Yes</a:t>
                      </a:r>
                    </a:p>
                  </a:txBody>
                  <a:tcPr anchor="ctr">
                    <a:solidFill>
                      <a:srgbClr val="00B050"/>
                    </a:solidFill>
                  </a:tcPr>
                </a:tc>
                <a:tc>
                  <a:txBody>
                    <a:bodyPr/>
                    <a:lstStyle/>
                    <a:p>
                      <a:r>
                        <a:rPr lang="en-GB" sz="1050" dirty="0"/>
                        <a:t>Rewards &amp; penalties allocated based on deviation from </a:t>
                      </a:r>
                      <a:r>
                        <a:rPr lang="en-GB" sz="1050" dirty="0" err="1"/>
                        <a:t>SAIDI</a:t>
                      </a:r>
                      <a:r>
                        <a:rPr lang="en-GB" sz="1050" dirty="0"/>
                        <a:t> and </a:t>
                      </a:r>
                      <a:r>
                        <a:rPr lang="en-GB" sz="1050" dirty="0" err="1"/>
                        <a:t>MAIFI</a:t>
                      </a:r>
                      <a:r>
                        <a:rPr lang="en-GB" sz="1050" dirty="0"/>
                        <a:t> target. </a:t>
                      </a:r>
                    </a:p>
                  </a:txBody>
                  <a:tcPr anchor="ctr"/>
                </a:tc>
                <a:tc>
                  <a:txBody>
                    <a:bodyPr/>
                    <a:lstStyle/>
                    <a:p>
                      <a:r>
                        <a:rPr lang="en-GB" sz="1050" dirty="0"/>
                        <a:t>Results from a customer valuation survey embedded for valuing rewards and penalties.</a:t>
                      </a:r>
                    </a:p>
                  </a:txBody>
                  <a:tcPr anchor="ctr"/>
                </a:tc>
                <a:extLst>
                  <a:ext uri="{0D108BD9-81ED-4DB2-BD59-A6C34878D82A}">
                    <a16:rowId xmlns:a16="http://schemas.microsoft.com/office/drawing/2014/main" val="513003157"/>
                  </a:ext>
                </a:extLst>
              </a:tr>
              <a:tr h="351299">
                <a:tc>
                  <a:txBody>
                    <a:bodyPr/>
                    <a:lstStyle/>
                    <a:p>
                      <a:r>
                        <a:rPr lang="en-GB" sz="1100" dirty="0">
                          <a:solidFill>
                            <a:schemeClr val="accent4">
                              <a:lumMod val="75000"/>
                            </a:schemeClr>
                          </a:solidFill>
                        </a:rPr>
                        <a:t>Norway </a:t>
                      </a:r>
                    </a:p>
                  </a:txBody>
                  <a:tcPr anchor="ctr">
                    <a:noFill/>
                  </a:tcPr>
                </a:tc>
                <a:tc>
                  <a:txBody>
                    <a:bodyPr/>
                    <a:lstStyle/>
                    <a:p>
                      <a:r>
                        <a:rPr lang="en-GB" sz="1100" dirty="0"/>
                        <a:t>Energy </a:t>
                      </a:r>
                    </a:p>
                  </a:txBody>
                  <a:tcPr anchor="ctr"/>
                </a:tc>
                <a:tc>
                  <a:txBody>
                    <a:bodyPr/>
                    <a:lstStyle/>
                    <a:p>
                      <a:pPr marL="0" marR="0" lvl="0" indent="0" algn="l" defTabSz="914342" rtl="0" eaLnBrk="1" fontAlgn="auto" latinLnBrk="0" hangingPunct="1">
                        <a:lnSpc>
                          <a:spcPct val="100000"/>
                        </a:lnSpc>
                        <a:spcBef>
                          <a:spcPts val="200"/>
                        </a:spcBef>
                        <a:spcAft>
                          <a:spcPts val="200"/>
                        </a:spcAft>
                        <a:buClrTx/>
                        <a:buSzTx/>
                        <a:buFont typeface="Arial" panose="05020102010507070707" pitchFamily="18" charset="2"/>
                        <a:buNone/>
                        <a:tabLst/>
                        <a:defRPr/>
                      </a:pPr>
                      <a:r>
                        <a:rPr lang="en-GB" sz="1100" b="1" dirty="0">
                          <a:solidFill>
                            <a:schemeClr val="bg1"/>
                          </a:solidFill>
                        </a:rPr>
                        <a:t>Yes</a:t>
                      </a:r>
                    </a:p>
                  </a:txBody>
                  <a:tcPr anchor="ctr">
                    <a:solidFill>
                      <a:srgbClr val="00B050"/>
                    </a:solidFill>
                  </a:tcPr>
                </a:tc>
                <a:tc>
                  <a:txBody>
                    <a:bodyPr/>
                    <a:lstStyle/>
                    <a:p>
                      <a:r>
                        <a:rPr lang="en-GB" sz="1050" dirty="0"/>
                        <a:t>Rewards and penalties for interrupted power. </a:t>
                      </a:r>
                    </a:p>
                  </a:txBody>
                  <a:tcPr anchor="ctr"/>
                </a:tc>
                <a:tc>
                  <a:txBody>
                    <a:bodyPr/>
                    <a:lstStyle/>
                    <a:p>
                      <a:r>
                        <a:rPr lang="en-GB" sz="1050" dirty="0"/>
                        <a:t>Informed by customers costs related to supply interruptions, detected through surveys. </a:t>
                      </a:r>
                    </a:p>
                  </a:txBody>
                  <a:tcPr anchor="ctr"/>
                </a:tc>
                <a:extLst>
                  <a:ext uri="{0D108BD9-81ED-4DB2-BD59-A6C34878D82A}">
                    <a16:rowId xmlns:a16="http://schemas.microsoft.com/office/drawing/2014/main" val="253557357"/>
                  </a:ext>
                </a:extLst>
              </a:tr>
              <a:tr h="351299">
                <a:tc>
                  <a:txBody>
                    <a:bodyPr/>
                    <a:lstStyle/>
                    <a:p>
                      <a:r>
                        <a:rPr lang="en-GB" sz="1100" dirty="0"/>
                        <a:t>Sweden </a:t>
                      </a:r>
                    </a:p>
                  </a:txBody>
                  <a:tcPr anchor="ctr">
                    <a:noFill/>
                  </a:tcPr>
                </a:tc>
                <a:tc>
                  <a:txBody>
                    <a:bodyPr/>
                    <a:lstStyle/>
                    <a:p>
                      <a:r>
                        <a:rPr lang="en-GB" sz="1100" dirty="0"/>
                        <a:t>Energy </a:t>
                      </a:r>
                    </a:p>
                  </a:txBody>
                  <a:tcPr anchor="ctr"/>
                </a:tc>
                <a:tc>
                  <a:txBody>
                    <a:bodyPr/>
                    <a:lstStyle/>
                    <a:p>
                      <a:pPr marL="0" marR="0" lvl="0" indent="0" algn="l" defTabSz="914342" rtl="0" eaLnBrk="1" fontAlgn="auto" latinLnBrk="0" hangingPunct="1">
                        <a:lnSpc>
                          <a:spcPct val="100000"/>
                        </a:lnSpc>
                        <a:spcBef>
                          <a:spcPts val="200"/>
                        </a:spcBef>
                        <a:spcAft>
                          <a:spcPts val="200"/>
                        </a:spcAft>
                        <a:buClrTx/>
                        <a:buSzTx/>
                        <a:buFont typeface="Arial" panose="05020102010507070707" pitchFamily="18" charset="2"/>
                        <a:buNone/>
                        <a:tabLst/>
                        <a:defRPr/>
                      </a:pPr>
                      <a:r>
                        <a:rPr lang="en-GB" sz="1100" b="1" dirty="0">
                          <a:solidFill>
                            <a:schemeClr val="bg1"/>
                          </a:solidFill>
                        </a:rPr>
                        <a:t>Yes</a:t>
                      </a:r>
                    </a:p>
                  </a:txBody>
                  <a:tcPr anchor="ctr">
                    <a:solidFill>
                      <a:srgbClr val="00B050"/>
                    </a:solidFill>
                  </a:tcPr>
                </a:tc>
                <a:tc>
                  <a:txBody>
                    <a:bodyPr/>
                    <a:lstStyle/>
                    <a:p>
                      <a:r>
                        <a:rPr lang="en-GB" sz="1050" dirty="0"/>
                        <a:t>Rewards &amp; penalties for continuity of supply performance against target to be reached every 4 years (per reg periods)</a:t>
                      </a:r>
                    </a:p>
                  </a:txBody>
                  <a:tcPr anchor="ctr"/>
                </a:tc>
                <a:tc>
                  <a:txBody>
                    <a:bodyPr/>
                    <a:lstStyle/>
                    <a:p>
                      <a:r>
                        <a:rPr lang="en-GB" sz="1050" dirty="0"/>
                        <a:t>Set on the basis of customer surveys (“bottom up”) to give the socioeconomic level of </a:t>
                      </a:r>
                      <a:r>
                        <a:rPr lang="en-GB" sz="1050" dirty="0" err="1"/>
                        <a:t>CoS.</a:t>
                      </a:r>
                      <a:endParaRPr lang="en-GB" sz="1050" dirty="0"/>
                    </a:p>
                  </a:txBody>
                  <a:tcPr anchor="ctr"/>
                </a:tc>
                <a:extLst>
                  <a:ext uri="{0D108BD9-81ED-4DB2-BD59-A6C34878D82A}">
                    <a16:rowId xmlns:a16="http://schemas.microsoft.com/office/drawing/2014/main" val="1986934764"/>
                  </a:ext>
                </a:extLst>
              </a:tr>
              <a:tr h="240170">
                <a:tc>
                  <a:txBody>
                    <a:bodyPr/>
                    <a:lstStyle/>
                    <a:p>
                      <a:r>
                        <a:rPr lang="en-GB" sz="1100" dirty="0"/>
                        <a:t>Finland  </a:t>
                      </a:r>
                    </a:p>
                  </a:txBody>
                  <a:tcPr anchor="ctr">
                    <a:noFill/>
                  </a:tcPr>
                </a:tc>
                <a:tc>
                  <a:txBody>
                    <a:bodyPr/>
                    <a:lstStyle/>
                    <a:p>
                      <a:r>
                        <a:rPr lang="en-GB" sz="1100" dirty="0"/>
                        <a:t>Energy </a:t>
                      </a:r>
                    </a:p>
                  </a:txBody>
                  <a:tcPr anchor="ctr"/>
                </a:tc>
                <a:tc>
                  <a:txBody>
                    <a:bodyPr/>
                    <a:lstStyle/>
                    <a:p>
                      <a:r>
                        <a:rPr lang="en-GB" sz="1100" b="1" dirty="0">
                          <a:solidFill>
                            <a:schemeClr val="bg1"/>
                          </a:solidFill>
                        </a:rPr>
                        <a:t>Yes</a:t>
                      </a:r>
                    </a:p>
                  </a:txBody>
                  <a:tcPr anchor="ctr">
                    <a:solidFill>
                      <a:srgbClr val="00B050"/>
                    </a:solidFill>
                  </a:tcPr>
                </a:tc>
                <a:tc>
                  <a:txBody>
                    <a:bodyPr/>
                    <a:lstStyle/>
                    <a:p>
                      <a:r>
                        <a:rPr lang="en-GB" sz="1050" dirty="0"/>
                        <a:t>Incentive mechanism includes estimated outage costs. </a:t>
                      </a:r>
                    </a:p>
                  </a:txBody>
                  <a:tcPr anchor="ctr">
                    <a:noFill/>
                  </a:tcPr>
                </a:tc>
                <a:tc>
                  <a:txBody>
                    <a:bodyPr/>
                    <a:lstStyle/>
                    <a:p>
                      <a:r>
                        <a:rPr lang="en-GB" sz="1050" dirty="0"/>
                        <a:t>Conducted surveys and interviews on outage costs. </a:t>
                      </a:r>
                    </a:p>
                  </a:txBody>
                  <a:tcPr anchor="ctr">
                    <a:noFill/>
                  </a:tcPr>
                </a:tc>
                <a:extLst>
                  <a:ext uri="{0D108BD9-81ED-4DB2-BD59-A6C34878D82A}">
                    <a16:rowId xmlns:a16="http://schemas.microsoft.com/office/drawing/2014/main" val="2245592849"/>
                  </a:ext>
                </a:extLst>
              </a:tr>
              <a:tr h="351299">
                <a:tc>
                  <a:txBody>
                    <a:bodyPr/>
                    <a:lstStyle/>
                    <a:p>
                      <a:r>
                        <a:rPr lang="en-GB" sz="1100" dirty="0">
                          <a:solidFill>
                            <a:schemeClr val="accent4">
                              <a:lumMod val="75000"/>
                            </a:schemeClr>
                          </a:solidFill>
                        </a:rPr>
                        <a:t>Netherlands </a:t>
                      </a:r>
                    </a:p>
                  </a:txBody>
                  <a:tcPr anchor="ctr">
                    <a:noFill/>
                  </a:tcPr>
                </a:tc>
                <a:tc>
                  <a:txBody>
                    <a:bodyPr/>
                    <a:lstStyle/>
                    <a:p>
                      <a:r>
                        <a:rPr lang="en-GB" sz="1100" dirty="0"/>
                        <a:t>Energy </a:t>
                      </a:r>
                    </a:p>
                  </a:txBody>
                  <a:tcPr anchor="ctr"/>
                </a:tc>
                <a:tc>
                  <a:txBody>
                    <a:bodyPr/>
                    <a:lstStyle/>
                    <a:p>
                      <a:pPr marL="0" indent="0" algn="l" defTabSz="914342" rtl="0" eaLnBrk="1" latinLnBrk="0" hangingPunct="1">
                        <a:spcBef>
                          <a:spcPts val="200"/>
                        </a:spcBef>
                        <a:spcAft>
                          <a:spcPts val="200"/>
                        </a:spcAft>
                        <a:buFont typeface="Arial" panose="05020102010507070707" pitchFamily="18" charset="2"/>
                        <a:buNone/>
                      </a:pPr>
                      <a:r>
                        <a:rPr lang="en-GB" sz="1100" kern="1200" dirty="0">
                          <a:solidFill>
                            <a:schemeClr val="bg1"/>
                          </a:solidFill>
                          <a:latin typeface="+mn-lt"/>
                          <a:ea typeface="+mn-ea"/>
                          <a:cs typeface="+mn-cs"/>
                        </a:rPr>
                        <a:t>Yes</a:t>
                      </a:r>
                    </a:p>
                  </a:txBody>
                  <a:tcPr anchor="ctr">
                    <a:solidFill>
                      <a:srgbClr val="00B050"/>
                    </a:solidFill>
                  </a:tcPr>
                </a:tc>
                <a:tc>
                  <a:txBody>
                    <a:bodyPr/>
                    <a:lstStyle/>
                    <a:p>
                      <a:r>
                        <a:rPr lang="en-GB" sz="1050" dirty="0"/>
                        <a:t>Reward &amp; penalties on largest deviation from target. If </a:t>
                      </a:r>
                      <a:r>
                        <a:rPr lang="en-GB" sz="1050" dirty="0" err="1"/>
                        <a:t>DNO</a:t>
                      </a:r>
                      <a:r>
                        <a:rPr lang="en-GB" sz="1050" dirty="0"/>
                        <a:t> doesn’t meet target, they must compensate households. </a:t>
                      </a:r>
                    </a:p>
                  </a:txBody>
                  <a:tcPr anchor="ctr"/>
                </a:tc>
                <a:tc>
                  <a:txBody>
                    <a:bodyPr/>
                    <a:lstStyle/>
                    <a:p>
                      <a:r>
                        <a:rPr lang="en-GB" sz="1050" dirty="0" err="1"/>
                        <a:t>WTP</a:t>
                      </a:r>
                      <a:r>
                        <a:rPr lang="en-GB" sz="1050" dirty="0"/>
                        <a:t> – surveys of customers on value of</a:t>
                      </a:r>
                      <a:r>
                        <a:rPr lang="en-GB" sz="1050" kern="1200" dirty="0">
                          <a:solidFill>
                            <a:schemeClr val="tx1"/>
                          </a:solidFill>
                          <a:effectLst/>
                          <a:latin typeface="+mn-lt"/>
                          <a:ea typeface="+mn-ea"/>
                          <a:cs typeface="+mn-cs"/>
                        </a:rPr>
                        <a:t> a unit of interruption duration informs </a:t>
                      </a:r>
                      <a:r>
                        <a:rPr lang="en-GB" sz="1050" kern="1200" dirty="0" err="1">
                          <a:solidFill>
                            <a:schemeClr val="tx1"/>
                          </a:solidFill>
                          <a:effectLst/>
                          <a:latin typeface="+mn-lt"/>
                          <a:ea typeface="+mn-ea"/>
                          <a:cs typeface="+mn-cs"/>
                        </a:rPr>
                        <a:t>SAIFI</a:t>
                      </a:r>
                      <a:r>
                        <a:rPr lang="en-GB" sz="1050" kern="1200" dirty="0">
                          <a:solidFill>
                            <a:schemeClr val="tx1"/>
                          </a:solidFill>
                          <a:effectLst/>
                          <a:latin typeface="+mn-lt"/>
                          <a:ea typeface="+mn-ea"/>
                          <a:cs typeface="+mn-cs"/>
                        </a:rPr>
                        <a:t> / </a:t>
                      </a:r>
                      <a:r>
                        <a:rPr lang="en-GB" sz="1050" kern="1200" dirty="0" err="1">
                          <a:solidFill>
                            <a:schemeClr val="tx1"/>
                          </a:solidFill>
                          <a:effectLst/>
                          <a:latin typeface="+mn-lt"/>
                          <a:ea typeface="+mn-ea"/>
                          <a:cs typeface="+mn-cs"/>
                        </a:rPr>
                        <a:t>CAIDI</a:t>
                      </a:r>
                      <a:r>
                        <a:rPr lang="en-GB" sz="1050" kern="1200" dirty="0">
                          <a:solidFill>
                            <a:schemeClr val="tx1"/>
                          </a:solidFill>
                          <a:effectLst/>
                          <a:latin typeface="+mn-lt"/>
                          <a:ea typeface="+mn-ea"/>
                          <a:cs typeface="+mn-cs"/>
                        </a:rPr>
                        <a:t> targets.</a:t>
                      </a:r>
                      <a:endParaRPr lang="en-GB" sz="1050" dirty="0"/>
                    </a:p>
                  </a:txBody>
                  <a:tcPr anchor="ctr"/>
                </a:tc>
                <a:extLst>
                  <a:ext uri="{0D108BD9-81ED-4DB2-BD59-A6C34878D82A}">
                    <a16:rowId xmlns:a16="http://schemas.microsoft.com/office/drawing/2014/main" val="3704128391"/>
                  </a:ext>
                </a:extLst>
              </a:tr>
              <a:tr h="287414">
                <a:tc>
                  <a:txBody>
                    <a:bodyPr/>
                    <a:lstStyle/>
                    <a:p>
                      <a:pPr marL="0" marR="0" lvl="0" indent="0" algn="l" defTabSz="914342" rtl="0" eaLnBrk="1" fontAlgn="auto" latinLnBrk="0" hangingPunct="1">
                        <a:lnSpc>
                          <a:spcPct val="100000"/>
                        </a:lnSpc>
                        <a:spcBef>
                          <a:spcPts val="200"/>
                        </a:spcBef>
                        <a:spcAft>
                          <a:spcPts val="200"/>
                        </a:spcAft>
                        <a:buClrTx/>
                        <a:buSzTx/>
                        <a:buFont typeface="Arial" panose="05020102010507070707" pitchFamily="18" charset="2"/>
                        <a:buNone/>
                        <a:tabLst/>
                        <a:defRPr/>
                      </a:pPr>
                      <a:r>
                        <a:rPr lang="en-GB" sz="1100" dirty="0">
                          <a:solidFill>
                            <a:schemeClr val="accent4">
                              <a:lumMod val="75000"/>
                            </a:schemeClr>
                          </a:solidFill>
                        </a:rPr>
                        <a:t>Australia – NSW </a:t>
                      </a:r>
                    </a:p>
                  </a:txBody>
                  <a:tcPr anchor="ctr">
                    <a:noFill/>
                  </a:tcPr>
                </a:tc>
                <a:tc>
                  <a:txBody>
                    <a:bodyPr/>
                    <a:lstStyle/>
                    <a:p>
                      <a:r>
                        <a:rPr lang="en-GB" sz="1100" dirty="0"/>
                        <a:t>Water  </a:t>
                      </a:r>
                    </a:p>
                  </a:txBody>
                  <a:tcPr anchor="ctr"/>
                </a:tc>
                <a:tc>
                  <a:txBody>
                    <a:bodyPr/>
                    <a:lstStyle/>
                    <a:p>
                      <a:r>
                        <a:rPr lang="en-GB" sz="1100" b="1" dirty="0">
                          <a:solidFill>
                            <a:schemeClr val="bg1"/>
                          </a:solidFill>
                        </a:rPr>
                        <a:t>Yes-TBC</a:t>
                      </a:r>
                    </a:p>
                  </a:txBody>
                  <a:tcPr anchor="ctr">
                    <a:solidFill>
                      <a:srgbClr val="00B050">
                        <a:alpha val="40000"/>
                      </a:srgbClr>
                    </a:solidFill>
                  </a:tcPr>
                </a:tc>
                <a:tc>
                  <a:txBody>
                    <a:bodyPr/>
                    <a:lstStyle/>
                    <a:p>
                      <a:r>
                        <a:rPr lang="en-GB" sz="1050" dirty="0"/>
                        <a:t>Regulator considering shadow leakage price ODI. </a:t>
                      </a:r>
                    </a:p>
                  </a:txBody>
                  <a:tcPr anchor="ctr"/>
                </a:tc>
                <a:tc>
                  <a:txBody>
                    <a:bodyPr/>
                    <a:lstStyle/>
                    <a:p>
                      <a:r>
                        <a:rPr lang="en-GB" sz="1050" dirty="0"/>
                        <a:t>Regulator considering setting standards through </a:t>
                      </a:r>
                      <a:r>
                        <a:rPr lang="en-GB" sz="1050" dirty="0" err="1"/>
                        <a:t>WTP</a:t>
                      </a:r>
                      <a:r>
                        <a:rPr lang="en-GB" sz="1050" dirty="0"/>
                        <a:t>. </a:t>
                      </a:r>
                    </a:p>
                  </a:txBody>
                  <a:tcPr anchor="ctr"/>
                </a:tc>
                <a:extLst>
                  <a:ext uri="{0D108BD9-81ED-4DB2-BD59-A6C34878D82A}">
                    <a16:rowId xmlns:a16="http://schemas.microsoft.com/office/drawing/2014/main" val="860953064"/>
                  </a:ext>
                </a:extLst>
              </a:tr>
              <a:tr h="287414">
                <a:tc>
                  <a:txBody>
                    <a:bodyPr/>
                    <a:lstStyle/>
                    <a:p>
                      <a:r>
                        <a:rPr lang="en-GB" sz="1100" dirty="0">
                          <a:solidFill>
                            <a:schemeClr val="accent4">
                              <a:lumMod val="75000"/>
                            </a:schemeClr>
                          </a:solidFill>
                        </a:rPr>
                        <a:t>UK</a:t>
                      </a:r>
                    </a:p>
                  </a:txBody>
                  <a:tcPr anchor="ctr">
                    <a:noFill/>
                  </a:tcPr>
                </a:tc>
                <a:tc>
                  <a:txBody>
                    <a:bodyPr/>
                    <a:lstStyle/>
                    <a:p>
                      <a:r>
                        <a:rPr lang="en-GB" sz="1100" dirty="0"/>
                        <a:t>Aviation </a:t>
                      </a:r>
                    </a:p>
                  </a:txBody>
                  <a:tcPr anchor="ctr"/>
                </a:tc>
                <a:tc>
                  <a:txBody>
                    <a:bodyPr/>
                    <a:lstStyle/>
                    <a:p>
                      <a:pPr marL="0" marR="0" lvl="0" indent="0" algn="l" defTabSz="914342" rtl="0" eaLnBrk="1" fontAlgn="auto" latinLnBrk="0" hangingPunct="1">
                        <a:lnSpc>
                          <a:spcPct val="100000"/>
                        </a:lnSpc>
                        <a:spcBef>
                          <a:spcPts val="200"/>
                        </a:spcBef>
                        <a:spcAft>
                          <a:spcPts val="200"/>
                        </a:spcAft>
                        <a:buClrTx/>
                        <a:buSzTx/>
                        <a:buFont typeface="Arial" panose="05020102010507070707" pitchFamily="18" charset="2"/>
                        <a:buNone/>
                        <a:tabLst/>
                        <a:defRPr/>
                      </a:pPr>
                      <a:r>
                        <a:rPr lang="en-GB" sz="1100" b="1" dirty="0">
                          <a:solidFill>
                            <a:schemeClr val="bg1"/>
                          </a:solidFill>
                        </a:rPr>
                        <a:t>Yes-TBC</a:t>
                      </a:r>
                    </a:p>
                  </a:txBody>
                  <a:tcPr anchor="ctr">
                    <a:solidFill>
                      <a:srgbClr val="00B050">
                        <a:alpha val="40000"/>
                      </a:srgbClr>
                    </a:solidFill>
                  </a:tcPr>
                </a:tc>
                <a:tc>
                  <a:txBody>
                    <a:bodyPr/>
                    <a:lstStyle/>
                    <a:p>
                      <a:r>
                        <a:rPr lang="en-GB" sz="1050" dirty="0"/>
                        <a:t>CAA considering consumer-informed ODI. </a:t>
                      </a:r>
                    </a:p>
                  </a:txBody>
                  <a:tcPr anchor="ctr"/>
                </a:tc>
                <a:tc>
                  <a:txBody>
                    <a:bodyPr/>
                    <a:lstStyle/>
                    <a:p>
                      <a:pPr marL="0" marR="0" lvl="0" indent="0" algn="l" defTabSz="914342" rtl="0" eaLnBrk="1" fontAlgn="auto" latinLnBrk="0" hangingPunct="1">
                        <a:lnSpc>
                          <a:spcPct val="100000"/>
                        </a:lnSpc>
                        <a:spcBef>
                          <a:spcPts val="200"/>
                        </a:spcBef>
                        <a:spcAft>
                          <a:spcPts val="200"/>
                        </a:spcAft>
                        <a:buClrTx/>
                        <a:buSzTx/>
                        <a:buFont typeface="Arial" panose="05020102010507070707" pitchFamily="18" charset="2"/>
                        <a:buNone/>
                        <a:tabLst/>
                        <a:defRPr/>
                      </a:pPr>
                      <a:r>
                        <a:rPr lang="en-GB" sz="1050" dirty="0"/>
                        <a:t>Customer values based on </a:t>
                      </a:r>
                      <a:r>
                        <a:rPr lang="en-GB" sz="1050" dirty="0" err="1"/>
                        <a:t>WTP</a:t>
                      </a:r>
                      <a:r>
                        <a:rPr lang="en-GB" sz="1050" dirty="0"/>
                        <a:t> and choices research</a:t>
                      </a:r>
                    </a:p>
                  </a:txBody>
                  <a:tcPr anchor="ctr"/>
                </a:tc>
                <a:extLst>
                  <a:ext uri="{0D108BD9-81ED-4DB2-BD59-A6C34878D82A}">
                    <a16:rowId xmlns:a16="http://schemas.microsoft.com/office/drawing/2014/main" val="2356416528"/>
                  </a:ext>
                </a:extLst>
              </a:tr>
              <a:tr h="351299">
                <a:tc>
                  <a:txBody>
                    <a:bodyPr/>
                    <a:lstStyle/>
                    <a:p>
                      <a:r>
                        <a:rPr lang="en-GB" sz="1100" dirty="0"/>
                        <a:t>Czech Republic </a:t>
                      </a:r>
                    </a:p>
                  </a:txBody>
                  <a:tcPr anchor="ctr">
                    <a:noFill/>
                  </a:tcPr>
                </a:tc>
                <a:tc>
                  <a:txBody>
                    <a:bodyPr/>
                    <a:lstStyle/>
                    <a:p>
                      <a:r>
                        <a:rPr lang="en-GB" sz="1100" dirty="0"/>
                        <a:t>Energy </a:t>
                      </a:r>
                    </a:p>
                  </a:txBody>
                  <a:tcPr anchor="ctr"/>
                </a:tc>
                <a:tc>
                  <a:txBody>
                    <a:bodyPr/>
                    <a:lstStyle/>
                    <a:p>
                      <a:r>
                        <a:rPr lang="en-GB" sz="1100" b="1" dirty="0">
                          <a:solidFill>
                            <a:schemeClr val="bg1"/>
                          </a:solidFill>
                        </a:rPr>
                        <a:t>Yes</a:t>
                      </a:r>
                    </a:p>
                  </a:txBody>
                  <a:tcPr anchor="ctr">
                    <a:solidFill>
                      <a:schemeClr val="accent2"/>
                    </a:solidFill>
                  </a:tcPr>
                </a:tc>
                <a:tc>
                  <a:txBody>
                    <a:bodyPr/>
                    <a:lstStyle/>
                    <a:p>
                      <a:pPr marL="0" marR="0" lvl="0" indent="0" algn="l" defTabSz="914342" rtl="0" eaLnBrk="1" fontAlgn="auto" latinLnBrk="0" hangingPunct="1">
                        <a:lnSpc>
                          <a:spcPct val="100000"/>
                        </a:lnSpc>
                        <a:spcBef>
                          <a:spcPts val="200"/>
                        </a:spcBef>
                        <a:spcAft>
                          <a:spcPts val="200"/>
                        </a:spcAft>
                        <a:buClrTx/>
                        <a:buSzTx/>
                        <a:buFont typeface="Arial" panose="05020102010507070707" pitchFamily="18" charset="2"/>
                        <a:buNone/>
                        <a:tabLst/>
                        <a:defRPr/>
                      </a:pPr>
                      <a:r>
                        <a:rPr lang="en-GB" sz="1050" dirty="0"/>
                        <a:t> +/- 2% </a:t>
                      </a:r>
                      <a:r>
                        <a:rPr lang="en-GB" sz="1050" dirty="0" err="1"/>
                        <a:t>DNO</a:t>
                      </a:r>
                      <a:r>
                        <a:rPr lang="en-GB" sz="1050" dirty="0"/>
                        <a:t> profit: minimum performance ratio for </a:t>
                      </a:r>
                      <a:r>
                        <a:rPr lang="en-GB" sz="1050" dirty="0" err="1"/>
                        <a:t>DNOs</a:t>
                      </a:r>
                      <a:r>
                        <a:rPr lang="en-GB" sz="1050" dirty="0"/>
                        <a:t> with dead band based on fluctuations from target (per 2yrs)</a:t>
                      </a:r>
                    </a:p>
                  </a:txBody>
                  <a:tcPr anchor="ctr"/>
                </a:tc>
                <a:tc>
                  <a:txBody>
                    <a:bodyPr/>
                    <a:lstStyle/>
                    <a:p>
                      <a:pPr marL="0" marR="0" lvl="0" indent="0" algn="l" defTabSz="914342" rtl="0" eaLnBrk="1" fontAlgn="auto" latinLnBrk="0" hangingPunct="1">
                        <a:lnSpc>
                          <a:spcPct val="100000"/>
                        </a:lnSpc>
                        <a:spcBef>
                          <a:spcPts val="200"/>
                        </a:spcBef>
                        <a:spcAft>
                          <a:spcPts val="200"/>
                        </a:spcAft>
                        <a:buClrTx/>
                        <a:buSzTx/>
                        <a:buFont typeface="Arial" panose="05020102010507070707" pitchFamily="18" charset="2"/>
                        <a:buNone/>
                        <a:tabLst/>
                        <a:defRPr/>
                      </a:pPr>
                      <a:r>
                        <a:rPr lang="en-GB" sz="1050" dirty="0"/>
                        <a:t>Based on </a:t>
                      </a:r>
                      <a:r>
                        <a:rPr lang="en-GB" sz="1050" dirty="0" err="1"/>
                        <a:t>SAIDI</a:t>
                      </a:r>
                      <a:r>
                        <a:rPr lang="en-GB" sz="1050" dirty="0"/>
                        <a:t>/</a:t>
                      </a:r>
                      <a:r>
                        <a:rPr lang="en-GB" sz="1050" dirty="0" err="1"/>
                        <a:t>SAIFI</a:t>
                      </a:r>
                      <a:r>
                        <a:rPr lang="en-GB" sz="1050" dirty="0"/>
                        <a:t> target, and value set by regulator.</a:t>
                      </a:r>
                    </a:p>
                  </a:txBody>
                  <a:tcPr anchor="ctr"/>
                </a:tc>
                <a:extLst>
                  <a:ext uri="{0D108BD9-81ED-4DB2-BD59-A6C34878D82A}">
                    <a16:rowId xmlns:a16="http://schemas.microsoft.com/office/drawing/2014/main" val="2242090001"/>
                  </a:ext>
                </a:extLst>
              </a:tr>
              <a:tr h="351299">
                <a:tc>
                  <a:txBody>
                    <a:bodyPr/>
                    <a:lstStyle/>
                    <a:p>
                      <a:r>
                        <a:rPr lang="en-GB" sz="1100" dirty="0"/>
                        <a:t>Denmark </a:t>
                      </a:r>
                    </a:p>
                  </a:txBody>
                  <a:tcPr anchor="ctr">
                    <a:noFill/>
                  </a:tcPr>
                </a:tc>
                <a:tc>
                  <a:txBody>
                    <a:bodyPr/>
                    <a:lstStyle/>
                    <a:p>
                      <a:r>
                        <a:rPr lang="en-GB" sz="1100" dirty="0"/>
                        <a:t>Energy </a:t>
                      </a:r>
                    </a:p>
                  </a:txBody>
                  <a:tcPr anchor="ctr"/>
                </a:tc>
                <a:tc>
                  <a:txBody>
                    <a:bodyPr/>
                    <a:lstStyle/>
                    <a:p>
                      <a:r>
                        <a:rPr lang="en-GB" sz="1100" b="1" dirty="0">
                          <a:solidFill>
                            <a:schemeClr val="bg1"/>
                          </a:solidFill>
                        </a:rPr>
                        <a:t>Yes</a:t>
                      </a:r>
                    </a:p>
                  </a:txBody>
                  <a:tcPr anchor="ctr">
                    <a:solidFill>
                      <a:schemeClr val="accent2"/>
                    </a:solidFill>
                  </a:tcPr>
                </a:tc>
                <a:tc>
                  <a:txBody>
                    <a:bodyPr/>
                    <a:lstStyle/>
                    <a:p>
                      <a:r>
                        <a:rPr lang="en-GB" sz="1050" dirty="0"/>
                        <a:t>Penalty min of 10% of excess of IT or 1% susceptible costs,  if threshold of supply interruption is above target. </a:t>
                      </a:r>
                    </a:p>
                  </a:txBody>
                  <a:tcPr anchor="ctr"/>
                </a:tc>
                <a:tc>
                  <a:txBody>
                    <a:bodyPr/>
                    <a:lstStyle/>
                    <a:p>
                      <a:r>
                        <a:rPr lang="en-GB" sz="1050" dirty="0"/>
                        <a:t>Based on desired continuity level of 83% set by regulator.</a:t>
                      </a:r>
                    </a:p>
                  </a:txBody>
                  <a:tcPr anchor="ctr"/>
                </a:tc>
                <a:extLst>
                  <a:ext uri="{0D108BD9-81ED-4DB2-BD59-A6C34878D82A}">
                    <a16:rowId xmlns:a16="http://schemas.microsoft.com/office/drawing/2014/main" val="351414629"/>
                  </a:ext>
                </a:extLst>
              </a:tr>
              <a:tr h="226851">
                <a:tc>
                  <a:txBody>
                    <a:bodyPr/>
                    <a:lstStyle/>
                    <a:p>
                      <a:r>
                        <a:rPr lang="en-GB" sz="1100" dirty="0"/>
                        <a:t>France</a:t>
                      </a:r>
                    </a:p>
                  </a:txBody>
                  <a:tcPr anchor="ctr">
                    <a:noFill/>
                  </a:tcPr>
                </a:tc>
                <a:tc>
                  <a:txBody>
                    <a:bodyPr/>
                    <a:lstStyle/>
                    <a:p>
                      <a:r>
                        <a:rPr lang="en-GB" sz="1100" dirty="0"/>
                        <a:t>Energy </a:t>
                      </a:r>
                    </a:p>
                  </a:txBody>
                  <a:tcPr anchor="ctr"/>
                </a:tc>
                <a:tc>
                  <a:txBody>
                    <a:bodyPr/>
                    <a:lstStyle/>
                    <a:p>
                      <a:pPr marL="0" marR="0" lvl="0" indent="0" algn="l" defTabSz="914342" rtl="0" eaLnBrk="1" fontAlgn="auto" latinLnBrk="0" hangingPunct="1">
                        <a:lnSpc>
                          <a:spcPct val="100000"/>
                        </a:lnSpc>
                        <a:spcBef>
                          <a:spcPts val="200"/>
                        </a:spcBef>
                        <a:spcAft>
                          <a:spcPts val="200"/>
                        </a:spcAft>
                        <a:buClrTx/>
                        <a:buSzTx/>
                        <a:buFont typeface="Arial" panose="05020102010507070707" pitchFamily="18" charset="2"/>
                        <a:buNone/>
                        <a:tabLst/>
                        <a:defRPr/>
                      </a:pPr>
                      <a:r>
                        <a:rPr kumimoji="0" lang="en-GB" sz="1100" b="1" i="0" u="none" strike="noStrike" kern="1200" cap="none" spc="0" normalizeH="0" baseline="0" noProof="0">
                          <a:ln>
                            <a:noFill/>
                          </a:ln>
                          <a:solidFill>
                            <a:prstClr val="white"/>
                          </a:solidFill>
                          <a:effectLst/>
                          <a:uLnTx/>
                          <a:uFillTx/>
                          <a:latin typeface="Arial"/>
                          <a:ea typeface="+mn-ea"/>
                          <a:cs typeface="+mn-cs"/>
                        </a:rPr>
                        <a:t>Yes</a:t>
                      </a:r>
                      <a:endParaRPr kumimoji="0" lang="en-GB" sz="1100" b="1" i="0" u="none" strike="noStrike" kern="1200" cap="none" spc="0" normalizeH="0" baseline="0" noProof="0" dirty="0">
                        <a:ln>
                          <a:noFill/>
                        </a:ln>
                        <a:solidFill>
                          <a:prstClr val="white"/>
                        </a:solidFill>
                        <a:effectLst/>
                        <a:uLnTx/>
                        <a:uFillTx/>
                        <a:latin typeface="Arial"/>
                        <a:ea typeface="+mn-ea"/>
                        <a:cs typeface="+mn-cs"/>
                      </a:endParaRPr>
                    </a:p>
                  </a:txBody>
                  <a:tcPr anchor="ctr">
                    <a:solidFill>
                      <a:schemeClr val="accent2"/>
                    </a:solidFill>
                  </a:tcPr>
                </a:tc>
                <a:tc>
                  <a:txBody>
                    <a:bodyPr/>
                    <a:lstStyle/>
                    <a:p>
                      <a:r>
                        <a:rPr lang="en-GB" sz="1050" dirty="0"/>
                        <a:t>Incentives capped at 4.3 EUR/min and 30m EUR in total. </a:t>
                      </a:r>
                    </a:p>
                  </a:txBody>
                  <a:tcPr anchor="ctr"/>
                </a:tc>
                <a:tc>
                  <a:txBody>
                    <a:bodyPr/>
                    <a:lstStyle/>
                    <a:p>
                      <a:r>
                        <a:rPr lang="en-GB" sz="1050" dirty="0"/>
                        <a:t>Based on </a:t>
                      </a:r>
                      <a:r>
                        <a:rPr lang="en-GB" sz="1050" dirty="0" err="1"/>
                        <a:t>SAIDI</a:t>
                      </a:r>
                      <a:r>
                        <a:rPr lang="en-GB" sz="1050" dirty="0"/>
                        <a:t>/ </a:t>
                      </a:r>
                      <a:r>
                        <a:rPr lang="en-GB" sz="1050" dirty="0" err="1"/>
                        <a:t>SAIFI</a:t>
                      </a:r>
                      <a:r>
                        <a:rPr lang="en-GB" sz="1050" dirty="0"/>
                        <a:t> target, and value set by regulator. </a:t>
                      </a:r>
                    </a:p>
                  </a:txBody>
                  <a:tcPr anchor="ctr"/>
                </a:tc>
                <a:extLst>
                  <a:ext uri="{0D108BD9-81ED-4DB2-BD59-A6C34878D82A}">
                    <a16:rowId xmlns:a16="http://schemas.microsoft.com/office/drawing/2014/main" val="2363743645"/>
                  </a:ext>
                </a:extLst>
              </a:tr>
              <a:tr h="226851">
                <a:tc>
                  <a:txBody>
                    <a:bodyPr/>
                    <a:lstStyle/>
                    <a:p>
                      <a:r>
                        <a:rPr lang="en-GB" sz="1100" dirty="0"/>
                        <a:t>Germany </a:t>
                      </a:r>
                    </a:p>
                  </a:txBody>
                  <a:tcPr anchor="ctr">
                    <a:noFill/>
                  </a:tcPr>
                </a:tc>
                <a:tc>
                  <a:txBody>
                    <a:bodyPr/>
                    <a:lstStyle/>
                    <a:p>
                      <a:r>
                        <a:rPr lang="en-GB" sz="1100" dirty="0"/>
                        <a:t>Energy </a:t>
                      </a:r>
                    </a:p>
                  </a:txBody>
                  <a:tcPr anchor="ctr"/>
                </a:tc>
                <a:tc>
                  <a:txBody>
                    <a:bodyPr/>
                    <a:lstStyle/>
                    <a:p>
                      <a:pPr marL="0" marR="0" lvl="0" indent="0" algn="l" defTabSz="914342" rtl="0" eaLnBrk="1" fontAlgn="auto" latinLnBrk="0" hangingPunct="1">
                        <a:lnSpc>
                          <a:spcPct val="100000"/>
                        </a:lnSpc>
                        <a:spcBef>
                          <a:spcPts val="200"/>
                        </a:spcBef>
                        <a:spcAft>
                          <a:spcPts val="200"/>
                        </a:spcAft>
                        <a:buClrTx/>
                        <a:buSzTx/>
                        <a:buFont typeface="Arial" panose="05020102010507070707" pitchFamily="18" charset="2"/>
                        <a:buNone/>
                        <a:tabLst/>
                        <a:defRPr/>
                      </a:pPr>
                      <a:r>
                        <a:rPr kumimoji="0" lang="en-GB" sz="1100" b="1" i="0" u="none" strike="noStrike" kern="1200" cap="none" spc="0" normalizeH="0" baseline="0" noProof="0" dirty="0">
                          <a:ln>
                            <a:noFill/>
                          </a:ln>
                          <a:solidFill>
                            <a:prstClr val="white"/>
                          </a:solidFill>
                          <a:effectLst/>
                          <a:uLnTx/>
                          <a:uFillTx/>
                          <a:latin typeface="Arial"/>
                          <a:ea typeface="+mn-ea"/>
                          <a:cs typeface="+mn-cs"/>
                        </a:rPr>
                        <a:t>Yes</a:t>
                      </a:r>
                    </a:p>
                  </a:txBody>
                  <a:tcPr anchor="ctr">
                    <a:solidFill>
                      <a:schemeClr val="accent2"/>
                    </a:solidFill>
                  </a:tcPr>
                </a:tc>
                <a:tc>
                  <a:txBody>
                    <a:bodyPr/>
                    <a:lstStyle/>
                    <a:p>
                      <a:pPr marL="0" marR="0" lvl="0" indent="0" algn="l" defTabSz="914342" rtl="0" eaLnBrk="1" fontAlgn="auto" latinLnBrk="0" hangingPunct="1">
                        <a:lnSpc>
                          <a:spcPct val="100000"/>
                        </a:lnSpc>
                        <a:spcBef>
                          <a:spcPts val="200"/>
                        </a:spcBef>
                        <a:spcAft>
                          <a:spcPts val="200"/>
                        </a:spcAft>
                        <a:buClrTx/>
                        <a:buSzTx/>
                        <a:buFont typeface="Arial" panose="05020102010507070707" pitchFamily="18" charset="2"/>
                        <a:buNone/>
                        <a:tabLst/>
                        <a:defRPr/>
                      </a:pPr>
                      <a:r>
                        <a:rPr lang="en-GB" sz="1050" dirty="0"/>
                        <a:t>Incentives set at a 0.18 EUR/min per customer. </a:t>
                      </a:r>
                    </a:p>
                  </a:txBody>
                  <a:tcPr anchor="ctr"/>
                </a:tc>
                <a:tc>
                  <a:txBody>
                    <a:bodyPr/>
                    <a:lstStyle/>
                    <a:p>
                      <a:pPr marL="0" marR="0" lvl="0" indent="0" algn="l" defTabSz="914342" rtl="0" eaLnBrk="1" fontAlgn="auto" latinLnBrk="0" hangingPunct="1">
                        <a:lnSpc>
                          <a:spcPct val="100000"/>
                        </a:lnSpc>
                        <a:spcBef>
                          <a:spcPts val="200"/>
                        </a:spcBef>
                        <a:spcAft>
                          <a:spcPts val="200"/>
                        </a:spcAft>
                        <a:buClrTx/>
                        <a:buSzTx/>
                        <a:buFont typeface="Arial" panose="05020102010507070707" pitchFamily="18" charset="2"/>
                        <a:buNone/>
                        <a:tabLst/>
                        <a:defRPr/>
                      </a:pPr>
                      <a:r>
                        <a:rPr lang="en-GB" sz="1050" dirty="0"/>
                        <a:t>Based on </a:t>
                      </a:r>
                      <a:r>
                        <a:rPr lang="en-GB" sz="1050" dirty="0" err="1"/>
                        <a:t>SAIDI</a:t>
                      </a:r>
                      <a:r>
                        <a:rPr lang="en-GB" sz="1050" dirty="0"/>
                        <a:t>/ </a:t>
                      </a:r>
                      <a:r>
                        <a:rPr lang="en-GB" sz="1050" dirty="0" err="1"/>
                        <a:t>ASIDI</a:t>
                      </a:r>
                      <a:r>
                        <a:rPr lang="en-GB" sz="1050" dirty="0"/>
                        <a:t> target, and value set by regulator. </a:t>
                      </a:r>
                    </a:p>
                  </a:txBody>
                  <a:tcPr anchor="ctr"/>
                </a:tc>
                <a:extLst>
                  <a:ext uri="{0D108BD9-81ED-4DB2-BD59-A6C34878D82A}">
                    <a16:rowId xmlns:a16="http://schemas.microsoft.com/office/drawing/2014/main" val="2998202113"/>
                  </a:ext>
                </a:extLst>
              </a:tr>
              <a:tr h="277149">
                <a:tc>
                  <a:txBody>
                    <a:bodyPr/>
                    <a:lstStyle/>
                    <a:p>
                      <a:r>
                        <a:rPr lang="en-GB" sz="1100" dirty="0"/>
                        <a:t>Ireland </a:t>
                      </a:r>
                    </a:p>
                  </a:txBody>
                  <a:tcPr anchor="ctr">
                    <a:solidFill>
                      <a:schemeClr val="bg1"/>
                    </a:solidFill>
                  </a:tcPr>
                </a:tc>
                <a:tc>
                  <a:txBody>
                    <a:bodyPr/>
                    <a:lstStyle/>
                    <a:p>
                      <a:r>
                        <a:rPr lang="en-GB" sz="1100" dirty="0"/>
                        <a:t>Energy </a:t>
                      </a:r>
                    </a:p>
                  </a:txBody>
                  <a:tcPr anchor="ctr"/>
                </a:tc>
                <a:tc>
                  <a:txBody>
                    <a:bodyPr/>
                    <a:lstStyle/>
                    <a:p>
                      <a:pPr marL="0" marR="0" lvl="0" indent="0" algn="l" defTabSz="914342" rtl="0" eaLnBrk="1" fontAlgn="auto" latinLnBrk="0" hangingPunct="1">
                        <a:lnSpc>
                          <a:spcPct val="100000"/>
                        </a:lnSpc>
                        <a:spcBef>
                          <a:spcPts val="200"/>
                        </a:spcBef>
                        <a:spcAft>
                          <a:spcPts val="200"/>
                        </a:spcAft>
                        <a:buClrTx/>
                        <a:buSzTx/>
                        <a:buFont typeface="Arial" panose="05020102010507070707" pitchFamily="18" charset="2"/>
                        <a:buNone/>
                        <a:tabLst/>
                        <a:defRPr/>
                      </a:pPr>
                      <a:r>
                        <a:rPr lang="en-GB" sz="1100" b="1" dirty="0">
                          <a:solidFill>
                            <a:schemeClr val="bg1"/>
                          </a:solidFill>
                        </a:rPr>
                        <a:t>Yes</a:t>
                      </a:r>
                    </a:p>
                  </a:txBody>
                  <a:tcPr anchor="ctr">
                    <a:solidFill>
                      <a:schemeClr val="accent2"/>
                    </a:solidFill>
                  </a:tcPr>
                </a:tc>
                <a:tc>
                  <a:txBody>
                    <a:bodyPr/>
                    <a:lstStyle/>
                    <a:p>
                      <a:r>
                        <a:rPr lang="en-GB" sz="1050" dirty="0"/>
                        <a:t>Annual payment/penalty capped at 1.5% of DSO revenue. </a:t>
                      </a:r>
                    </a:p>
                  </a:txBody>
                  <a:tcPr anchor="ctr"/>
                </a:tc>
                <a:tc>
                  <a:txBody>
                    <a:bodyPr/>
                    <a:lstStyle/>
                    <a:p>
                      <a:r>
                        <a:rPr lang="en-GB" sz="1050" dirty="0"/>
                        <a:t>Cust</a:t>
                      </a:r>
                      <a:r>
                        <a:rPr lang="en-GB" sz="1050" b="0" dirty="0"/>
                        <a:t>o</a:t>
                      </a:r>
                      <a:r>
                        <a:rPr lang="en-GB" sz="1050" dirty="0"/>
                        <a:t>mer engagement to determine priorities, not value. </a:t>
                      </a:r>
                    </a:p>
                  </a:txBody>
                  <a:tcPr anchor="ctr"/>
                </a:tc>
                <a:extLst>
                  <a:ext uri="{0D108BD9-81ED-4DB2-BD59-A6C34878D82A}">
                    <a16:rowId xmlns:a16="http://schemas.microsoft.com/office/drawing/2014/main" val="1956469945"/>
                  </a:ext>
                </a:extLst>
              </a:tr>
              <a:tr h="226851">
                <a:tc>
                  <a:txBody>
                    <a:bodyPr/>
                    <a:lstStyle/>
                    <a:p>
                      <a:r>
                        <a:rPr lang="en-GB" sz="1100" dirty="0"/>
                        <a:t>Ireland</a:t>
                      </a:r>
                    </a:p>
                  </a:txBody>
                  <a:tcPr anchor="ctr">
                    <a:solidFill>
                      <a:schemeClr val="bg1"/>
                    </a:solidFill>
                  </a:tcPr>
                </a:tc>
                <a:tc>
                  <a:txBody>
                    <a:bodyPr/>
                    <a:lstStyle/>
                    <a:p>
                      <a:r>
                        <a:rPr lang="en-GB" sz="1100" dirty="0"/>
                        <a:t>Water</a:t>
                      </a:r>
                    </a:p>
                  </a:txBody>
                  <a:tcPr anchor="ctr"/>
                </a:tc>
                <a:tc>
                  <a:txBody>
                    <a:bodyPr/>
                    <a:lstStyle/>
                    <a:p>
                      <a:pPr marL="0" marR="0" lvl="0" indent="0" algn="l" defTabSz="914342" rtl="0" eaLnBrk="1" fontAlgn="auto" latinLnBrk="0" hangingPunct="1">
                        <a:lnSpc>
                          <a:spcPct val="100000"/>
                        </a:lnSpc>
                        <a:spcBef>
                          <a:spcPts val="200"/>
                        </a:spcBef>
                        <a:spcAft>
                          <a:spcPts val="200"/>
                        </a:spcAft>
                        <a:buClrTx/>
                        <a:buSzTx/>
                        <a:buFont typeface="Arial" panose="05020102010507070707" pitchFamily="18" charset="2"/>
                        <a:buNone/>
                        <a:tabLst/>
                        <a:defRPr/>
                      </a:pPr>
                      <a:r>
                        <a:rPr lang="en-GB" sz="1100" b="1" dirty="0">
                          <a:solidFill>
                            <a:schemeClr val="bg1"/>
                          </a:solidFill>
                        </a:rPr>
                        <a:t>Yes</a:t>
                      </a:r>
                    </a:p>
                  </a:txBody>
                  <a:tcPr anchor="ctr">
                    <a:solidFill>
                      <a:schemeClr val="accent2"/>
                    </a:solidFill>
                  </a:tcPr>
                </a:tc>
                <a:tc>
                  <a:txBody>
                    <a:bodyPr/>
                    <a:lstStyle/>
                    <a:p>
                      <a:r>
                        <a:rPr lang="en-GB" sz="1050" dirty="0"/>
                        <a:t>Incentives for efficiency, data and leakage, ~42% payment</a:t>
                      </a:r>
                    </a:p>
                  </a:txBody>
                  <a:tcPr anchor="ctr"/>
                </a:tc>
                <a:tc>
                  <a:txBody>
                    <a:bodyPr/>
                    <a:lstStyle/>
                    <a:p>
                      <a:r>
                        <a:rPr lang="en-GB" sz="1050" dirty="0"/>
                        <a:t>Targets and value of incentives set by regulator </a:t>
                      </a:r>
                      <a:endParaRPr lang="en-GB" sz="1050" dirty="0">
                        <a:highlight>
                          <a:srgbClr val="FFFF00"/>
                        </a:highlight>
                      </a:endParaRPr>
                    </a:p>
                  </a:txBody>
                  <a:tcPr anchor="ctr"/>
                </a:tc>
                <a:extLst>
                  <a:ext uri="{0D108BD9-81ED-4DB2-BD59-A6C34878D82A}">
                    <a16:rowId xmlns:a16="http://schemas.microsoft.com/office/drawing/2014/main" val="345616500"/>
                  </a:ext>
                </a:extLst>
              </a:tr>
              <a:tr h="226851">
                <a:tc>
                  <a:txBody>
                    <a:bodyPr/>
                    <a:lstStyle/>
                    <a:p>
                      <a:r>
                        <a:rPr lang="en-GB" sz="1100" dirty="0"/>
                        <a:t>UK</a:t>
                      </a:r>
                    </a:p>
                  </a:txBody>
                  <a:tcPr anchor="ctr">
                    <a:noFill/>
                  </a:tcPr>
                </a:tc>
                <a:tc>
                  <a:txBody>
                    <a:bodyPr/>
                    <a:lstStyle/>
                    <a:p>
                      <a:r>
                        <a:rPr lang="en-GB" sz="1100" dirty="0"/>
                        <a:t>Telco </a:t>
                      </a:r>
                    </a:p>
                  </a:txBody>
                  <a:tcPr anchor="ctr"/>
                </a:tc>
                <a:tc>
                  <a:txBody>
                    <a:bodyPr/>
                    <a:lstStyle/>
                    <a:p>
                      <a:r>
                        <a:rPr lang="en-GB" sz="1100" dirty="0">
                          <a:solidFill>
                            <a:schemeClr val="bg1"/>
                          </a:solidFill>
                        </a:rPr>
                        <a:t>No</a:t>
                      </a:r>
                    </a:p>
                  </a:txBody>
                  <a:tcPr anchor="ctr">
                    <a:solidFill>
                      <a:schemeClr val="accent1"/>
                    </a:solidFill>
                  </a:tcPr>
                </a:tc>
                <a:tc gridSpan="2">
                  <a:txBody>
                    <a:bodyPr/>
                    <a:lstStyle/>
                    <a:p>
                      <a:r>
                        <a:rPr lang="en-GB" sz="1050" dirty="0"/>
                        <a:t>No need for ODIs in competitive retail market. Wholesale market subject to penalties on minimum targets but not ODIs. </a:t>
                      </a:r>
                    </a:p>
                  </a:txBody>
                  <a:tcPr anchor="ctr"/>
                </a:tc>
                <a:tc hMerge="1">
                  <a:txBody>
                    <a:bodyPr/>
                    <a:lstStyle/>
                    <a:p>
                      <a:r>
                        <a:rPr lang="en-GB" sz="1050" dirty="0"/>
                        <a:t>n/a</a:t>
                      </a:r>
                    </a:p>
                  </a:txBody>
                  <a:tcPr anchor="ctr"/>
                </a:tc>
                <a:extLst>
                  <a:ext uri="{0D108BD9-81ED-4DB2-BD59-A6C34878D82A}">
                    <a16:rowId xmlns:a16="http://schemas.microsoft.com/office/drawing/2014/main" val="241817135"/>
                  </a:ext>
                </a:extLst>
              </a:tr>
            </a:tbl>
          </a:graphicData>
        </a:graphic>
      </p:graphicFrame>
      <p:sp>
        <p:nvSpPr>
          <p:cNvPr id="5" name="Rectangle 4">
            <a:extLst>
              <a:ext uri="{FF2B5EF4-FFF2-40B4-BE49-F238E27FC236}">
                <a16:creationId xmlns:a16="http://schemas.microsoft.com/office/drawing/2014/main" id="{6055C022-427F-4EAC-BEAA-B92C52AB0E80}"/>
              </a:ext>
            </a:extLst>
          </p:cNvPr>
          <p:cNvSpPr/>
          <p:nvPr/>
        </p:nvSpPr>
        <p:spPr>
          <a:xfrm>
            <a:off x="3479171" y="6616338"/>
            <a:ext cx="2295958" cy="3645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GB" sz="1200" b="1" dirty="0"/>
              <a:t>No ODI</a:t>
            </a:r>
          </a:p>
        </p:txBody>
      </p:sp>
      <p:sp>
        <p:nvSpPr>
          <p:cNvPr id="6" name="Rectangle 5">
            <a:extLst>
              <a:ext uri="{FF2B5EF4-FFF2-40B4-BE49-F238E27FC236}">
                <a16:creationId xmlns:a16="http://schemas.microsoft.com/office/drawing/2014/main" id="{97EFA6B1-400B-4D06-B88C-74D2C0D7764F}"/>
              </a:ext>
            </a:extLst>
          </p:cNvPr>
          <p:cNvSpPr/>
          <p:nvPr/>
        </p:nvSpPr>
        <p:spPr>
          <a:xfrm>
            <a:off x="5818671" y="6616338"/>
            <a:ext cx="2295958" cy="36455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GB" sz="1200" b="1" dirty="0"/>
              <a:t>ODI</a:t>
            </a:r>
            <a:r>
              <a:rPr lang="en-GB" sz="1200" dirty="0"/>
              <a:t> – appears to be set on basis of top-down approach </a:t>
            </a:r>
          </a:p>
        </p:txBody>
      </p:sp>
      <p:sp>
        <p:nvSpPr>
          <p:cNvPr id="7" name="Rectangle 6">
            <a:extLst>
              <a:ext uri="{FF2B5EF4-FFF2-40B4-BE49-F238E27FC236}">
                <a16:creationId xmlns:a16="http://schemas.microsoft.com/office/drawing/2014/main" id="{478A18B9-51F4-485A-B2D2-3215E8A0298F}"/>
              </a:ext>
            </a:extLst>
          </p:cNvPr>
          <p:cNvSpPr/>
          <p:nvPr/>
        </p:nvSpPr>
        <p:spPr>
          <a:xfrm>
            <a:off x="8158171" y="6616338"/>
            <a:ext cx="2295958" cy="36455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GB" sz="1200" b="1" dirty="0"/>
              <a:t>ODI </a:t>
            </a:r>
            <a:r>
              <a:rPr lang="en-GB" sz="1200" dirty="0"/>
              <a:t>– informed by customers</a:t>
            </a:r>
          </a:p>
        </p:txBody>
      </p:sp>
      <p:sp>
        <p:nvSpPr>
          <p:cNvPr id="8" name="TextBox 7">
            <a:extLst>
              <a:ext uri="{FF2B5EF4-FFF2-40B4-BE49-F238E27FC236}">
                <a16:creationId xmlns:a16="http://schemas.microsoft.com/office/drawing/2014/main" id="{05B5F535-1BB2-43DE-9060-D77798541A88}"/>
              </a:ext>
            </a:extLst>
          </p:cNvPr>
          <p:cNvSpPr txBox="1"/>
          <p:nvPr/>
        </p:nvSpPr>
        <p:spPr>
          <a:xfrm>
            <a:off x="224225" y="6719831"/>
            <a:ext cx="585638" cy="246221"/>
          </a:xfrm>
          <a:prstGeom prst="rect">
            <a:avLst/>
          </a:prstGeom>
          <a:noFill/>
        </p:spPr>
        <p:txBody>
          <a:bodyPr wrap="square" lIns="0" tIns="0" rIns="0" bIns="0" rtlCol="0">
            <a:spAutoFit/>
          </a:bodyPr>
          <a:lstStyle/>
          <a:p>
            <a:r>
              <a:rPr lang="en-GB" sz="1600" b="1" dirty="0"/>
              <a:t>KEY</a:t>
            </a:r>
          </a:p>
        </p:txBody>
      </p:sp>
      <p:sp>
        <p:nvSpPr>
          <p:cNvPr id="10" name="Star: 5 Points 9">
            <a:extLst>
              <a:ext uri="{FF2B5EF4-FFF2-40B4-BE49-F238E27FC236}">
                <a16:creationId xmlns:a16="http://schemas.microsoft.com/office/drawing/2014/main" id="{9CC68B36-291E-4F40-A259-39C14220AA6C}"/>
              </a:ext>
            </a:extLst>
          </p:cNvPr>
          <p:cNvSpPr/>
          <p:nvPr/>
        </p:nvSpPr>
        <p:spPr>
          <a:xfrm>
            <a:off x="78520" y="1625602"/>
            <a:ext cx="175491" cy="203199"/>
          </a:xfrm>
          <a:prstGeom prst="star5">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GB" dirty="0" err="1"/>
          </a:p>
        </p:txBody>
      </p:sp>
      <p:sp>
        <p:nvSpPr>
          <p:cNvPr id="11" name="Star: 5 Points 10">
            <a:extLst>
              <a:ext uri="{FF2B5EF4-FFF2-40B4-BE49-F238E27FC236}">
                <a16:creationId xmlns:a16="http://schemas.microsoft.com/office/drawing/2014/main" id="{BA88446E-7A24-4BB2-9095-179363E0778D}"/>
              </a:ext>
            </a:extLst>
          </p:cNvPr>
          <p:cNvSpPr/>
          <p:nvPr/>
        </p:nvSpPr>
        <p:spPr>
          <a:xfrm>
            <a:off x="78520" y="2526146"/>
            <a:ext cx="175491" cy="203199"/>
          </a:xfrm>
          <a:prstGeom prst="star5">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GB" dirty="0" err="1"/>
          </a:p>
        </p:txBody>
      </p:sp>
      <p:sp>
        <p:nvSpPr>
          <p:cNvPr id="12" name="Star: 5 Points 11">
            <a:extLst>
              <a:ext uri="{FF2B5EF4-FFF2-40B4-BE49-F238E27FC236}">
                <a16:creationId xmlns:a16="http://schemas.microsoft.com/office/drawing/2014/main" id="{BCAD7220-D672-48D0-93D9-F2165F471C2A}"/>
              </a:ext>
            </a:extLst>
          </p:cNvPr>
          <p:cNvSpPr/>
          <p:nvPr/>
        </p:nvSpPr>
        <p:spPr>
          <a:xfrm>
            <a:off x="78520" y="3583797"/>
            <a:ext cx="175491" cy="203199"/>
          </a:xfrm>
          <a:prstGeom prst="star5">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GB" dirty="0" err="1"/>
          </a:p>
        </p:txBody>
      </p:sp>
      <p:sp>
        <p:nvSpPr>
          <p:cNvPr id="13" name="Star: 5 Points 12">
            <a:extLst>
              <a:ext uri="{FF2B5EF4-FFF2-40B4-BE49-F238E27FC236}">
                <a16:creationId xmlns:a16="http://schemas.microsoft.com/office/drawing/2014/main" id="{814B2A64-826F-40ED-A747-7D0A2C162EC0}"/>
              </a:ext>
            </a:extLst>
          </p:cNvPr>
          <p:cNvSpPr/>
          <p:nvPr/>
        </p:nvSpPr>
        <p:spPr>
          <a:xfrm>
            <a:off x="78520" y="3927366"/>
            <a:ext cx="175491" cy="203199"/>
          </a:xfrm>
          <a:prstGeom prst="star5">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GB" dirty="0" err="1"/>
          </a:p>
        </p:txBody>
      </p:sp>
      <p:sp>
        <p:nvSpPr>
          <p:cNvPr id="14" name="Star: 5 Points 13">
            <a:extLst>
              <a:ext uri="{FF2B5EF4-FFF2-40B4-BE49-F238E27FC236}">
                <a16:creationId xmlns:a16="http://schemas.microsoft.com/office/drawing/2014/main" id="{66DB0475-04E6-477D-91DA-985AAF5E9325}"/>
              </a:ext>
            </a:extLst>
          </p:cNvPr>
          <p:cNvSpPr/>
          <p:nvPr/>
        </p:nvSpPr>
        <p:spPr>
          <a:xfrm>
            <a:off x="858992" y="6701359"/>
            <a:ext cx="175491" cy="203199"/>
          </a:xfrm>
          <a:prstGeom prst="star5">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GB" dirty="0" err="1"/>
          </a:p>
        </p:txBody>
      </p:sp>
      <p:sp>
        <p:nvSpPr>
          <p:cNvPr id="15" name="Rectangle 14">
            <a:extLst>
              <a:ext uri="{FF2B5EF4-FFF2-40B4-BE49-F238E27FC236}">
                <a16:creationId xmlns:a16="http://schemas.microsoft.com/office/drawing/2014/main" id="{C593C1F3-5938-4897-BCED-9D1A09790FDD}"/>
              </a:ext>
            </a:extLst>
          </p:cNvPr>
          <p:cNvSpPr/>
          <p:nvPr/>
        </p:nvSpPr>
        <p:spPr>
          <a:xfrm>
            <a:off x="809863" y="6619967"/>
            <a:ext cx="2625766" cy="364557"/>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GB" sz="1200" b="1" dirty="0"/>
              <a:t>No ODI</a:t>
            </a:r>
          </a:p>
        </p:txBody>
      </p:sp>
      <p:sp>
        <p:nvSpPr>
          <p:cNvPr id="16" name="TextBox 15">
            <a:extLst>
              <a:ext uri="{FF2B5EF4-FFF2-40B4-BE49-F238E27FC236}">
                <a16:creationId xmlns:a16="http://schemas.microsoft.com/office/drawing/2014/main" id="{A6EAF699-D803-4D97-A1EA-8111CBA5E9AE}"/>
              </a:ext>
            </a:extLst>
          </p:cNvPr>
          <p:cNvSpPr txBox="1"/>
          <p:nvPr/>
        </p:nvSpPr>
        <p:spPr>
          <a:xfrm>
            <a:off x="1078025" y="6691834"/>
            <a:ext cx="2401146" cy="246221"/>
          </a:xfrm>
          <a:prstGeom prst="rect">
            <a:avLst/>
          </a:prstGeom>
          <a:noFill/>
        </p:spPr>
        <p:txBody>
          <a:bodyPr wrap="square" lIns="0" tIns="0" rIns="0" bIns="0" rtlCol="0">
            <a:spAutoFit/>
          </a:bodyPr>
          <a:lstStyle/>
          <a:p>
            <a:r>
              <a:rPr lang="en-GB" sz="800" dirty="0"/>
              <a:t>Countries where more detailed information was readily available, see ‘detail’ slides. </a:t>
            </a:r>
          </a:p>
        </p:txBody>
      </p:sp>
      <p:sp>
        <p:nvSpPr>
          <p:cNvPr id="17" name="Star: 5 Points 16">
            <a:extLst>
              <a:ext uri="{FF2B5EF4-FFF2-40B4-BE49-F238E27FC236}">
                <a16:creationId xmlns:a16="http://schemas.microsoft.com/office/drawing/2014/main" id="{A2B26470-9384-4167-8A94-65EB5841EA9C}"/>
              </a:ext>
            </a:extLst>
          </p:cNvPr>
          <p:cNvSpPr/>
          <p:nvPr/>
        </p:nvSpPr>
        <p:spPr>
          <a:xfrm>
            <a:off x="81488" y="4244098"/>
            <a:ext cx="175491" cy="203199"/>
          </a:xfrm>
          <a:prstGeom prst="star5">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GB" dirty="0" err="1"/>
          </a:p>
        </p:txBody>
      </p:sp>
      <p:sp>
        <p:nvSpPr>
          <p:cNvPr id="19" name="TextBox 18">
            <a:extLst>
              <a:ext uri="{FF2B5EF4-FFF2-40B4-BE49-F238E27FC236}">
                <a16:creationId xmlns:a16="http://schemas.microsoft.com/office/drawing/2014/main" id="{2E6CBAD2-705B-4FA1-8B24-6D0EEA269AF9}"/>
              </a:ext>
            </a:extLst>
          </p:cNvPr>
          <p:cNvSpPr txBox="1"/>
          <p:nvPr/>
        </p:nvSpPr>
        <p:spPr>
          <a:xfrm>
            <a:off x="1718477" y="7069957"/>
            <a:ext cx="2290313" cy="471924"/>
          </a:xfrm>
          <a:prstGeom prst="rect">
            <a:avLst/>
          </a:prstGeom>
          <a:noFill/>
        </p:spPr>
        <p:txBody>
          <a:bodyPr wrap="square" lIns="0" tIns="0" rIns="0" bIns="0" rtlCol="0">
            <a:spAutoFit/>
          </a:bodyPr>
          <a:lstStyle>
            <a:defPPr>
              <a:defRPr lang="en-GB"/>
            </a:defPPr>
            <a:lvl1pPr>
              <a:defRPr sz="800">
                <a:solidFill>
                  <a:schemeClr val="tx2"/>
                </a:solidFill>
              </a:defRPr>
            </a:lvl1pPr>
          </a:lstStyle>
          <a:p>
            <a:r>
              <a:rPr lang="en-GB" dirty="0" err="1"/>
              <a:t>WTP</a:t>
            </a:r>
            <a:r>
              <a:rPr lang="en-GB" dirty="0"/>
              <a:t> = Willingness to Pay </a:t>
            </a:r>
          </a:p>
          <a:p>
            <a:r>
              <a:rPr lang="en-GB" dirty="0" err="1"/>
              <a:t>DNO</a:t>
            </a:r>
            <a:r>
              <a:rPr lang="en-GB" dirty="0"/>
              <a:t> = [Energy] Distribution System Operator </a:t>
            </a:r>
          </a:p>
          <a:p>
            <a:r>
              <a:rPr lang="en-GB" dirty="0"/>
              <a:t>CAA = Civil Aviation Authority </a:t>
            </a:r>
          </a:p>
        </p:txBody>
      </p:sp>
      <p:sp>
        <p:nvSpPr>
          <p:cNvPr id="20" name="TextBox 19">
            <a:extLst>
              <a:ext uri="{FF2B5EF4-FFF2-40B4-BE49-F238E27FC236}">
                <a16:creationId xmlns:a16="http://schemas.microsoft.com/office/drawing/2014/main" id="{5D78A912-CB2A-4791-A9BE-544130A973B1}"/>
              </a:ext>
            </a:extLst>
          </p:cNvPr>
          <p:cNvSpPr txBox="1"/>
          <p:nvPr/>
        </p:nvSpPr>
        <p:spPr>
          <a:xfrm>
            <a:off x="3856695" y="7060721"/>
            <a:ext cx="2290313" cy="471924"/>
          </a:xfrm>
          <a:prstGeom prst="rect">
            <a:avLst/>
          </a:prstGeom>
          <a:noFill/>
        </p:spPr>
        <p:txBody>
          <a:bodyPr wrap="square" lIns="0" tIns="0" rIns="0" bIns="0" rtlCol="0">
            <a:spAutoFit/>
          </a:bodyPr>
          <a:lstStyle>
            <a:defPPr>
              <a:defRPr lang="en-GB"/>
            </a:defPPr>
            <a:lvl1pPr>
              <a:defRPr sz="800">
                <a:solidFill>
                  <a:schemeClr val="tx2"/>
                </a:solidFill>
              </a:defRPr>
            </a:lvl1pPr>
          </a:lstStyle>
          <a:p>
            <a:r>
              <a:rPr lang="en-GB" dirty="0" err="1"/>
              <a:t>SAIDI</a:t>
            </a:r>
            <a:r>
              <a:rPr lang="en-GB" dirty="0"/>
              <a:t> = duration of power interruption </a:t>
            </a:r>
          </a:p>
          <a:p>
            <a:r>
              <a:rPr lang="en-GB" dirty="0" err="1"/>
              <a:t>SAIFI</a:t>
            </a:r>
            <a:r>
              <a:rPr lang="en-GB" dirty="0"/>
              <a:t> = frequency of power interruption </a:t>
            </a:r>
          </a:p>
          <a:p>
            <a:r>
              <a:rPr lang="en-GB" dirty="0" err="1"/>
              <a:t>CoS</a:t>
            </a:r>
            <a:r>
              <a:rPr lang="en-GB" dirty="0"/>
              <a:t> = Continuity of Supply </a:t>
            </a:r>
          </a:p>
        </p:txBody>
      </p:sp>
      <p:sp>
        <p:nvSpPr>
          <p:cNvPr id="21" name="TextBox 20">
            <a:extLst>
              <a:ext uri="{FF2B5EF4-FFF2-40B4-BE49-F238E27FC236}">
                <a16:creationId xmlns:a16="http://schemas.microsoft.com/office/drawing/2014/main" id="{13AA5D7A-93E0-4655-8EA0-D7F4C917BC5D}"/>
              </a:ext>
            </a:extLst>
          </p:cNvPr>
          <p:cNvSpPr txBox="1"/>
          <p:nvPr/>
        </p:nvSpPr>
        <p:spPr>
          <a:xfrm>
            <a:off x="6059776" y="7088429"/>
            <a:ext cx="2290313" cy="123111"/>
          </a:xfrm>
          <a:prstGeom prst="rect">
            <a:avLst/>
          </a:prstGeom>
          <a:noFill/>
        </p:spPr>
        <p:txBody>
          <a:bodyPr wrap="square" lIns="0" tIns="0" rIns="0" bIns="0" rtlCol="0">
            <a:spAutoFit/>
          </a:bodyPr>
          <a:lstStyle>
            <a:defPPr>
              <a:defRPr lang="en-GB"/>
            </a:defPPr>
            <a:lvl1pPr>
              <a:defRPr sz="800">
                <a:solidFill>
                  <a:schemeClr val="tx2"/>
                </a:solidFill>
              </a:defRPr>
            </a:lvl1pPr>
          </a:lstStyle>
          <a:p>
            <a:r>
              <a:rPr lang="en-GB" dirty="0" err="1"/>
              <a:t>GSL</a:t>
            </a:r>
            <a:r>
              <a:rPr lang="en-GB" dirty="0"/>
              <a:t> = Guaranteed Service Level </a:t>
            </a:r>
          </a:p>
        </p:txBody>
      </p:sp>
    </p:spTree>
    <p:extLst>
      <p:ext uri="{BB962C8B-B14F-4D97-AF65-F5344CB8AC3E}">
        <p14:creationId xmlns:p14="http://schemas.microsoft.com/office/powerpoint/2010/main" val="4253473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GB" dirty="0"/>
              <a:t>Detail: Australia – Victoria Water Sector  </a:t>
            </a:r>
          </a:p>
        </p:txBody>
      </p:sp>
      <p:sp>
        <p:nvSpPr>
          <p:cNvPr id="7" name="Rectangle 6">
            <a:extLst>
              <a:ext uri="{FF2B5EF4-FFF2-40B4-BE49-F238E27FC236}">
                <a16:creationId xmlns:a16="http://schemas.microsoft.com/office/drawing/2014/main" id="{DE773D2B-2FCF-487B-87A1-46D1B681EF2C}"/>
              </a:ext>
            </a:extLst>
          </p:cNvPr>
          <p:cNvSpPr/>
          <p:nvPr/>
        </p:nvSpPr>
        <p:spPr>
          <a:xfrm>
            <a:off x="450000" y="1480457"/>
            <a:ext cx="4513886" cy="3338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GB" sz="1600" b="1" dirty="0"/>
              <a:t>Overview of ODI </a:t>
            </a:r>
          </a:p>
        </p:txBody>
      </p:sp>
      <p:sp>
        <p:nvSpPr>
          <p:cNvPr id="8" name="Rectangle 7">
            <a:extLst>
              <a:ext uri="{FF2B5EF4-FFF2-40B4-BE49-F238E27FC236}">
                <a16:creationId xmlns:a16="http://schemas.microsoft.com/office/drawing/2014/main" id="{BFCE9AEB-5210-48CA-BF24-10DF0C3FB86A}"/>
              </a:ext>
            </a:extLst>
          </p:cNvPr>
          <p:cNvSpPr/>
          <p:nvPr/>
        </p:nvSpPr>
        <p:spPr>
          <a:xfrm>
            <a:off x="5340429" y="1502228"/>
            <a:ext cx="4513886" cy="3338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GB" sz="1600" b="1" dirty="0"/>
              <a:t>How is ODI set</a:t>
            </a:r>
          </a:p>
        </p:txBody>
      </p:sp>
      <p:sp>
        <p:nvSpPr>
          <p:cNvPr id="9" name="Rectangle 8">
            <a:extLst>
              <a:ext uri="{FF2B5EF4-FFF2-40B4-BE49-F238E27FC236}">
                <a16:creationId xmlns:a16="http://schemas.microsoft.com/office/drawing/2014/main" id="{E5CF2D0D-D27A-4A08-A8E8-928843D97481}"/>
              </a:ext>
            </a:extLst>
          </p:cNvPr>
          <p:cNvSpPr/>
          <p:nvPr/>
        </p:nvSpPr>
        <p:spPr>
          <a:xfrm>
            <a:off x="449999" y="4303486"/>
            <a:ext cx="9404315" cy="3338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GB" sz="1600" b="1" dirty="0"/>
              <a:t>How are customer valuations considered?</a:t>
            </a:r>
          </a:p>
        </p:txBody>
      </p:sp>
      <p:sp>
        <p:nvSpPr>
          <p:cNvPr id="10" name="Rectangle 9">
            <a:extLst>
              <a:ext uri="{FF2B5EF4-FFF2-40B4-BE49-F238E27FC236}">
                <a16:creationId xmlns:a16="http://schemas.microsoft.com/office/drawing/2014/main" id="{D9B958C7-FD62-49B4-BA13-1032B97C3681}"/>
              </a:ext>
            </a:extLst>
          </p:cNvPr>
          <p:cNvSpPr/>
          <p:nvPr/>
        </p:nvSpPr>
        <p:spPr>
          <a:xfrm>
            <a:off x="449999" y="1792515"/>
            <a:ext cx="4513886" cy="23150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GB" dirty="0" err="1"/>
          </a:p>
        </p:txBody>
      </p:sp>
      <p:sp>
        <p:nvSpPr>
          <p:cNvPr id="11" name="Rectangle 10">
            <a:extLst>
              <a:ext uri="{FF2B5EF4-FFF2-40B4-BE49-F238E27FC236}">
                <a16:creationId xmlns:a16="http://schemas.microsoft.com/office/drawing/2014/main" id="{80CAADC3-1904-45DC-BAEE-3DFC8341B1D7}"/>
              </a:ext>
            </a:extLst>
          </p:cNvPr>
          <p:cNvSpPr/>
          <p:nvPr/>
        </p:nvSpPr>
        <p:spPr>
          <a:xfrm>
            <a:off x="5341255" y="1836057"/>
            <a:ext cx="4513886" cy="22714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GB" dirty="0" err="1"/>
          </a:p>
        </p:txBody>
      </p:sp>
      <p:sp>
        <p:nvSpPr>
          <p:cNvPr id="12" name="Rectangle 11">
            <a:extLst>
              <a:ext uri="{FF2B5EF4-FFF2-40B4-BE49-F238E27FC236}">
                <a16:creationId xmlns:a16="http://schemas.microsoft.com/office/drawing/2014/main" id="{7311A832-5E61-4D2C-9E12-E2863E57C8D1}"/>
              </a:ext>
            </a:extLst>
          </p:cNvPr>
          <p:cNvSpPr/>
          <p:nvPr/>
        </p:nvSpPr>
        <p:spPr>
          <a:xfrm>
            <a:off x="449999" y="4637315"/>
            <a:ext cx="9404314" cy="227647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GB" dirty="0" err="1"/>
          </a:p>
        </p:txBody>
      </p:sp>
      <p:pic>
        <p:nvPicPr>
          <p:cNvPr id="14" name="Graphic 13" descr="Earth globe: Asia and Australia with solid fill">
            <a:extLst>
              <a:ext uri="{FF2B5EF4-FFF2-40B4-BE49-F238E27FC236}">
                <a16:creationId xmlns:a16="http://schemas.microsoft.com/office/drawing/2014/main" id="{20A8680A-31D5-43B7-8058-6278B4E2DF7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676606" y="32657"/>
            <a:ext cx="914400" cy="914400"/>
          </a:xfrm>
          <a:prstGeom prst="rect">
            <a:avLst/>
          </a:prstGeom>
        </p:spPr>
      </p:pic>
      <p:sp>
        <p:nvSpPr>
          <p:cNvPr id="4" name="TextBox 3">
            <a:extLst>
              <a:ext uri="{FF2B5EF4-FFF2-40B4-BE49-F238E27FC236}">
                <a16:creationId xmlns:a16="http://schemas.microsoft.com/office/drawing/2014/main" id="{5975A491-6C22-4681-AC58-023BD0C3EB5B}"/>
              </a:ext>
            </a:extLst>
          </p:cNvPr>
          <p:cNvSpPr txBox="1"/>
          <p:nvPr/>
        </p:nvSpPr>
        <p:spPr>
          <a:xfrm>
            <a:off x="561549" y="4785488"/>
            <a:ext cx="2600751" cy="2205732"/>
          </a:xfrm>
          <a:prstGeom prst="rect">
            <a:avLst/>
          </a:prstGeom>
          <a:noFill/>
        </p:spPr>
        <p:txBody>
          <a:bodyPr wrap="square" lIns="0" tIns="0" rIns="0" bIns="0" rtlCol="0">
            <a:spAutoFit/>
          </a:bodyPr>
          <a:lstStyle/>
          <a:p>
            <a:r>
              <a:rPr lang="en-AU" dirty="0"/>
              <a:t>The ESC requires the Guaranteed Service Levels to reflect the main service priorities and concerns of customers, informed by a water business’s customer engagement and provide incentives for the business to provide efficient service levels to all customers. </a:t>
            </a:r>
          </a:p>
          <a:p>
            <a:endParaRPr lang="en-AU" dirty="0"/>
          </a:p>
        </p:txBody>
      </p:sp>
      <p:sp>
        <p:nvSpPr>
          <p:cNvPr id="5" name="TextBox 4">
            <a:extLst>
              <a:ext uri="{FF2B5EF4-FFF2-40B4-BE49-F238E27FC236}">
                <a16:creationId xmlns:a16="http://schemas.microsoft.com/office/drawing/2014/main" id="{6D4C580E-4F24-42C0-9184-30BE900E460D}"/>
              </a:ext>
            </a:extLst>
          </p:cNvPr>
          <p:cNvSpPr txBox="1"/>
          <p:nvPr/>
        </p:nvSpPr>
        <p:spPr>
          <a:xfrm>
            <a:off x="3246553" y="4725882"/>
            <a:ext cx="2323087" cy="215444"/>
          </a:xfrm>
          <a:prstGeom prst="rect">
            <a:avLst/>
          </a:prstGeom>
          <a:noFill/>
        </p:spPr>
        <p:txBody>
          <a:bodyPr wrap="square" lIns="0" tIns="0" rIns="0" bIns="0" rtlCol="0">
            <a:spAutoFit/>
          </a:bodyPr>
          <a:lstStyle/>
          <a:p>
            <a:r>
              <a:rPr lang="en-GB" sz="1400" b="1" dirty="0">
                <a:solidFill>
                  <a:schemeClr val="accent2">
                    <a:lumMod val="50000"/>
                  </a:schemeClr>
                </a:solidFill>
              </a:rPr>
              <a:t>South East Water example </a:t>
            </a:r>
          </a:p>
        </p:txBody>
      </p:sp>
      <p:sp>
        <p:nvSpPr>
          <p:cNvPr id="17" name="TextBox 16">
            <a:extLst>
              <a:ext uri="{FF2B5EF4-FFF2-40B4-BE49-F238E27FC236}">
                <a16:creationId xmlns:a16="http://schemas.microsoft.com/office/drawing/2014/main" id="{11D59E30-DA8F-4786-839A-19530DA3E3B6}"/>
              </a:ext>
            </a:extLst>
          </p:cNvPr>
          <p:cNvSpPr txBox="1"/>
          <p:nvPr/>
        </p:nvSpPr>
        <p:spPr>
          <a:xfrm>
            <a:off x="3246553" y="5029893"/>
            <a:ext cx="6402756" cy="1549142"/>
          </a:xfrm>
          <a:prstGeom prst="rect">
            <a:avLst/>
          </a:prstGeom>
          <a:noFill/>
        </p:spPr>
        <p:txBody>
          <a:bodyPr wrap="square" lIns="0" tIns="0" rIns="0" bIns="0" rtlCol="0">
            <a:spAutoFit/>
          </a:bodyPr>
          <a:lstStyle/>
          <a:p>
            <a:r>
              <a:rPr lang="en-GB" sz="1200" dirty="0"/>
              <a:t>South East Water conducted customer engagement on what the optimal </a:t>
            </a:r>
            <a:r>
              <a:rPr lang="en-GB" sz="1200" dirty="0" err="1"/>
              <a:t>GSL’s</a:t>
            </a:r>
            <a:r>
              <a:rPr lang="en-GB" sz="1200" dirty="0"/>
              <a:t> should be. Based on the latest engagement, some proposed </a:t>
            </a:r>
            <a:r>
              <a:rPr lang="en-GB" sz="1200" dirty="0" err="1"/>
              <a:t>GSL’s</a:t>
            </a:r>
            <a:r>
              <a:rPr lang="en-GB" sz="1200" dirty="0"/>
              <a:t> penalties are:</a:t>
            </a:r>
          </a:p>
          <a:p>
            <a:pPr lvl="1">
              <a:buSzPct val="100000"/>
              <a:buFont typeface="Wingdings" panose="05000000000000000000" pitchFamily="2" charset="2"/>
              <a:buChar char="§"/>
            </a:pPr>
            <a:r>
              <a:rPr lang="en-GB" sz="1200" dirty="0">
                <a:latin typeface="Arial" panose="020B0604020202020204" pitchFamily="34" charset="0"/>
              </a:rPr>
              <a:t>$60 for every water supply interruption greater than 5 unplanned interruptions per year;</a:t>
            </a:r>
          </a:p>
          <a:p>
            <a:pPr lvl="1">
              <a:buSzPct val="100000"/>
              <a:buFont typeface="Wingdings" panose="05000000000000000000" pitchFamily="2" charset="2"/>
              <a:buChar char="§"/>
            </a:pPr>
            <a:r>
              <a:rPr lang="en-GB" sz="1200" dirty="0">
                <a:latin typeface="Arial" panose="020B0604020202020204" pitchFamily="34" charset="0"/>
              </a:rPr>
              <a:t>$60 for every water sewage blockages greater than 3 unplanned blockages per year;</a:t>
            </a:r>
          </a:p>
          <a:p>
            <a:pPr lvl="1">
              <a:buSzPct val="100000"/>
              <a:buFont typeface="Wingdings" panose="05000000000000000000" pitchFamily="2" charset="2"/>
              <a:buChar char="§"/>
            </a:pPr>
            <a:r>
              <a:rPr lang="en-GB" sz="1200" dirty="0">
                <a:latin typeface="Arial" panose="020B0604020202020204" pitchFamily="34" charset="0"/>
              </a:rPr>
              <a:t>Internal sewer spill payment to be $1,500</a:t>
            </a:r>
          </a:p>
          <a:p>
            <a:pPr lvl="1">
              <a:buSzPct val="100000"/>
              <a:buFont typeface="Wingdings" panose="05000000000000000000" pitchFamily="2" charset="2"/>
              <a:buChar char="§"/>
            </a:pPr>
            <a:r>
              <a:rPr lang="en-GB" sz="1200" dirty="0">
                <a:latin typeface="Arial" panose="020B0604020202020204" pitchFamily="34" charset="0"/>
              </a:rPr>
              <a:t>‘Unfair’ restriction </a:t>
            </a:r>
            <a:r>
              <a:rPr lang="en-GB" sz="1200" dirty="0" err="1">
                <a:latin typeface="Arial" panose="020B0604020202020204" pitchFamily="34" charset="0"/>
              </a:rPr>
              <a:t>GSL</a:t>
            </a:r>
            <a:r>
              <a:rPr lang="en-GB" sz="1200" dirty="0">
                <a:latin typeface="Arial" panose="020B0604020202020204" pitchFamily="34" charset="0"/>
              </a:rPr>
              <a:t> to be $500.</a:t>
            </a:r>
          </a:p>
          <a:p>
            <a:r>
              <a:rPr lang="en-GB" sz="1200" dirty="0"/>
              <a:t>The </a:t>
            </a:r>
            <a:r>
              <a:rPr lang="en-GB" sz="1200" dirty="0" err="1"/>
              <a:t>ESC’s</a:t>
            </a:r>
            <a:r>
              <a:rPr lang="en-GB" sz="1200" dirty="0"/>
              <a:t> final decision approved the </a:t>
            </a:r>
            <a:r>
              <a:rPr lang="en-GB" sz="1200" dirty="0" err="1"/>
              <a:t>GSL’s</a:t>
            </a:r>
            <a:r>
              <a:rPr lang="en-GB" sz="1200" dirty="0"/>
              <a:t> exactly as proposed by South East Water. </a:t>
            </a:r>
          </a:p>
        </p:txBody>
      </p:sp>
      <p:sp>
        <p:nvSpPr>
          <p:cNvPr id="18" name="TextBox 17">
            <a:extLst>
              <a:ext uri="{FF2B5EF4-FFF2-40B4-BE49-F238E27FC236}">
                <a16:creationId xmlns:a16="http://schemas.microsoft.com/office/drawing/2014/main" id="{7D4F2E84-AB50-48C5-9F9A-F533BDBF133C}"/>
              </a:ext>
            </a:extLst>
          </p:cNvPr>
          <p:cNvSpPr txBox="1"/>
          <p:nvPr/>
        </p:nvSpPr>
        <p:spPr>
          <a:xfrm>
            <a:off x="5429283" y="1846683"/>
            <a:ext cx="4336177" cy="1867178"/>
          </a:xfrm>
          <a:prstGeom prst="rect">
            <a:avLst/>
          </a:prstGeom>
          <a:noFill/>
        </p:spPr>
        <p:txBody>
          <a:bodyPr wrap="square">
            <a:spAutoFit/>
          </a:bodyPr>
          <a:lstStyle/>
          <a:p>
            <a:r>
              <a:rPr lang="en-GB" dirty="0"/>
              <a:t>As part of determining the </a:t>
            </a:r>
            <a:r>
              <a:rPr lang="en-GB" dirty="0" err="1"/>
              <a:t>PREMO</a:t>
            </a:r>
            <a:r>
              <a:rPr lang="en-GB" dirty="0"/>
              <a:t>, the ESC requires businesses to propose a Guaranteed Service Level, that requires water companies to propose Guaranteed Service Levels (below) in each regulatory period.  </a:t>
            </a:r>
          </a:p>
          <a:p>
            <a:r>
              <a:rPr lang="en-GB" dirty="0"/>
              <a:t>The ESC evaluates the proposals considering evidence provided by the water company and sets the Guaranteed Service Level. </a:t>
            </a:r>
          </a:p>
        </p:txBody>
      </p:sp>
      <p:sp>
        <p:nvSpPr>
          <p:cNvPr id="19" name="TextBox 18">
            <a:extLst>
              <a:ext uri="{FF2B5EF4-FFF2-40B4-BE49-F238E27FC236}">
                <a16:creationId xmlns:a16="http://schemas.microsoft.com/office/drawing/2014/main" id="{3F32D8EF-02B3-4B67-B2DA-1D68467E0C5C}"/>
              </a:ext>
            </a:extLst>
          </p:cNvPr>
          <p:cNvSpPr txBox="1"/>
          <p:nvPr/>
        </p:nvSpPr>
        <p:spPr>
          <a:xfrm>
            <a:off x="3783221" y="7060610"/>
            <a:ext cx="6903830" cy="646331"/>
          </a:xfrm>
          <a:prstGeom prst="rect">
            <a:avLst/>
          </a:prstGeom>
          <a:noFill/>
        </p:spPr>
        <p:txBody>
          <a:bodyPr wrap="square" lIns="0" tIns="0" rIns="0" bIns="0" rtlCol="0">
            <a:spAutoFit/>
          </a:bodyPr>
          <a:lstStyle/>
          <a:p>
            <a:r>
              <a:rPr lang="en-GB" sz="800" dirty="0">
                <a:solidFill>
                  <a:schemeClr val="tx2"/>
                </a:solidFill>
                <a:hlinkClick r:id="rId6">
                  <a:extLst>
                    <a:ext uri="{A12FA001-AC4F-418D-AE19-62706E023703}">
                      <ahyp:hlinkClr xmlns:ahyp="http://schemas.microsoft.com/office/drawing/2018/hyperlinkcolor" val="tx"/>
                    </a:ext>
                  </a:extLst>
                </a:hlinkClick>
              </a:rPr>
              <a:t>https://www.esc.vic.gov.au/sites/default/files/documents/South-East-Water-final-decision.pdf</a:t>
            </a:r>
            <a:endParaRPr lang="en-GB" sz="800" dirty="0">
              <a:solidFill>
                <a:schemeClr val="tx2"/>
              </a:solidFill>
            </a:endParaRPr>
          </a:p>
          <a:p>
            <a:r>
              <a:rPr lang="en-GB" sz="800" dirty="0">
                <a:solidFill>
                  <a:schemeClr val="tx2"/>
                </a:solidFill>
                <a:hlinkClick r:id="rId7">
                  <a:extLst>
                    <a:ext uri="{A12FA001-AC4F-418D-AE19-62706E023703}">
                      <ahyp:hlinkClr xmlns:ahyp="http://schemas.microsoft.com/office/drawing/2018/hyperlinkcolor" val="tx"/>
                    </a:ext>
                  </a:extLst>
                </a:hlinkClick>
              </a:rPr>
              <a:t>https://www.esc.vic.gov.au/sites/default/files/documents/Water-Pricing-Framework-and-Approach-Final-Paper-Oct-2016.pdf</a:t>
            </a:r>
            <a:endParaRPr lang="en-GB" sz="800" dirty="0">
              <a:solidFill>
                <a:schemeClr val="tx2"/>
              </a:solidFill>
            </a:endParaRPr>
          </a:p>
          <a:p>
            <a:r>
              <a:rPr lang="en-GB" sz="800" dirty="0">
                <a:solidFill>
                  <a:schemeClr val="tx2"/>
                </a:solidFill>
                <a:hlinkClick r:id="rId8">
                  <a:extLst>
                    <a:ext uri="{A12FA001-AC4F-418D-AE19-62706E023703}">
                      <ahyp:hlinkClr xmlns:ahyp="http://schemas.microsoft.com/office/drawing/2018/hyperlinkcolor" val="tx"/>
                    </a:ext>
                  </a:extLst>
                </a:hlinkClick>
              </a:rPr>
              <a:t>https://www.esc.vic.gov.au/sites/default/files/documents/2018-water-price-review-south-east-water-price-submission-public-version-20170928.pdf</a:t>
            </a:r>
            <a:endParaRPr lang="en-GB" sz="800" dirty="0">
              <a:solidFill>
                <a:schemeClr val="tx2"/>
              </a:solidFill>
            </a:endParaRPr>
          </a:p>
          <a:p>
            <a:endParaRPr lang="en-GB" sz="800" dirty="0">
              <a:solidFill>
                <a:schemeClr val="tx2"/>
              </a:solidFill>
            </a:endParaRPr>
          </a:p>
        </p:txBody>
      </p:sp>
      <p:sp>
        <p:nvSpPr>
          <p:cNvPr id="20" name="TextBox 19">
            <a:extLst>
              <a:ext uri="{FF2B5EF4-FFF2-40B4-BE49-F238E27FC236}">
                <a16:creationId xmlns:a16="http://schemas.microsoft.com/office/drawing/2014/main" id="{4BA7F1CD-04E0-46C6-B5A6-AD51B7BAA7DC}"/>
              </a:ext>
            </a:extLst>
          </p:cNvPr>
          <p:cNvSpPr txBox="1"/>
          <p:nvPr/>
        </p:nvSpPr>
        <p:spPr>
          <a:xfrm>
            <a:off x="449998" y="1818146"/>
            <a:ext cx="4513886" cy="2298065"/>
          </a:xfrm>
          <a:prstGeom prst="rect">
            <a:avLst/>
          </a:prstGeom>
          <a:noFill/>
        </p:spPr>
        <p:txBody>
          <a:bodyPr wrap="square">
            <a:spAutoFit/>
          </a:bodyPr>
          <a:lstStyle/>
          <a:p>
            <a:r>
              <a:rPr lang="en-GB" dirty="0"/>
              <a:t>The water regulator in Victoria, Australia (the ‘ESC’) includes Guaranteed Service Levels in its </a:t>
            </a:r>
            <a:r>
              <a:rPr lang="en-GB" dirty="0" err="1"/>
              <a:t>PREMO</a:t>
            </a:r>
            <a:r>
              <a:rPr lang="en-GB" dirty="0"/>
              <a:t> (Performance, Risk, Engagement, Management and Outcomes framework). The </a:t>
            </a:r>
            <a:r>
              <a:rPr lang="en-GB" dirty="0" err="1"/>
              <a:t>PREMO</a:t>
            </a:r>
            <a:r>
              <a:rPr lang="en-GB" dirty="0"/>
              <a:t> model means that each business’s return on equity will be linked to tangible outcomes it delivers to consumers, based on an evaluation of the Guaranteed Service Levels  amongst other things. </a:t>
            </a:r>
          </a:p>
          <a:p>
            <a:r>
              <a:rPr lang="en-GB" b="1" dirty="0"/>
              <a:t>Penalty</a:t>
            </a:r>
            <a:r>
              <a:rPr lang="en-GB" dirty="0"/>
              <a:t>: Guaranteed Service Levels themselves </a:t>
            </a:r>
            <a:r>
              <a:rPr lang="en-GB" b="1" dirty="0"/>
              <a:t>Reward: </a:t>
            </a:r>
            <a:r>
              <a:rPr lang="en-GB" dirty="0"/>
              <a:t>included in the </a:t>
            </a:r>
            <a:r>
              <a:rPr lang="en-GB" dirty="0" err="1"/>
              <a:t>PREMO</a:t>
            </a:r>
            <a:r>
              <a:rPr lang="en-GB" dirty="0"/>
              <a:t> return on equity. </a:t>
            </a:r>
            <a:endParaRPr lang="en-GB" dirty="0">
              <a:highlight>
                <a:srgbClr val="FFFF00"/>
              </a:highlight>
            </a:endParaRPr>
          </a:p>
        </p:txBody>
      </p:sp>
      <p:sp>
        <p:nvSpPr>
          <p:cNvPr id="22" name="Rectangle 21">
            <a:extLst>
              <a:ext uri="{FF2B5EF4-FFF2-40B4-BE49-F238E27FC236}">
                <a16:creationId xmlns:a16="http://schemas.microsoft.com/office/drawing/2014/main" id="{14708B83-E786-49BA-8303-67A928C64CCF}"/>
              </a:ext>
            </a:extLst>
          </p:cNvPr>
          <p:cNvSpPr/>
          <p:nvPr/>
        </p:nvSpPr>
        <p:spPr>
          <a:xfrm>
            <a:off x="8612644" y="916344"/>
            <a:ext cx="2083643" cy="18032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GB" sz="1200" dirty="0"/>
              <a:t>Informed by customers</a:t>
            </a:r>
          </a:p>
        </p:txBody>
      </p:sp>
    </p:spTree>
    <p:extLst>
      <p:ext uri="{BB962C8B-B14F-4D97-AF65-F5344CB8AC3E}">
        <p14:creationId xmlns:p14="http://schemas.microsoft.com/office/powerpoint/2010/main" val="1571458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GB" dirty="0"/>
              <a:t>Detail: Netherlands Energy Sector  </a:t>
            </a:r>
          </a:p>
        </p:txBody>
      </p:sp>
      <p:sp>
        <p:nvSpPr>
          <p:cNvPr id="7" name="Rectangle 6">
            <a:extLst>
              <a:ext uri="{FF2B5EF4-FFF2-40B4-BE49-F238E27FC236}">
                <a16:creationId xmlns:a16="http://schemas.microsoft.com/office/drawing/2014/main" id="{DE773D2B-2FCF-487B-87A1-46D1B681EF2C}"/>
              </a:ext>
            </a:extLst>
          </p:cNvPr>
          <p:cNvSpPr/>
          <p:nvPr/>
        </p:nvSpPr>
        <p:spPr>
          <a:xfrm>
            <a:off x="450000" y="1480457"/>
            <a:ext cx="4513886" cy="3338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GB" sz="1600" b="1" dirty="0"/>
              <a:t>Overview of ODI </a:t>
            </a:r>
          </a:p>
        </p:txBody>
      </p:sp>
      <p:sp>
        <p:nvSpPr>
          <p:cNvPr id="8" name="Rectangle 7">
            <a:extLst>
              <a:ext uri="{FF2B5EF4-FFF2-40B4-BE49-F238E27FC236}">
                <a16:creationId xmlns:a16="http://schemas.microsoft.com/office/drawing/2014/main" id="{BFCE9AEB-5210-48CA-BF24-10DF0C3FB86A}"/>
              </a:ext>
            </a:extLst>
          </p:cNvPr>
          <p:cNvSpPr/>
          <p:nvPr/>
        </p:nvSpPr>
        <p:spPr>
          <a:xfrm>
            <a:off x="5340429" y="1502228"/>
            <a:ext cx="4513886" cy="3338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GB" sz="1600" b="1" dirty="0"/>
              <a:t>How is ODI set</a:t>
            </a:r>
          </a:p>
        </p:txBody>
      </p:sp>
      <p:sp>
        <p:nvSpPr>
          <p:cNvPr id="9" name="Rectangle 8">
            <a:extLst>
              <a:ext uri="{FF2B5EF4-FFF2-40B4-BE49-F238E27FC236}">
                <a16:creationId xmlns:a16="http://schemas.microsoft.com/office/drawing/2014/main" id="{E5CF2D0D-D27A-4A08-A8E8-928843D97481}"/>
              </a:ext>
            </a:extLst>
          </p:cNvPr>
          <p:cNvSpPr/>
          <p:nvPr/>
        </p:nvSpPr>
        <p:spPr>
          <a:xfrm>
            <a:off x="449999" y="4303486"/>
            <a:ext cx="9404315" cy="3338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GB" sz="1600" b="1" dirty="0"/>
              <a:t>How are customer valuations considered?</a:t>
            </a:r>
          </a:p>
        </p:txBody>
      </p:sp>
      <p:sp>
        <p:nvSpPr>
          <p:cNvPr id="10" name="Rectangle 9">
            <a:extLst>
              <a:ext uri="{FF2B5EF4-FFF2-40B4-BE49-F238E27FC236}">
                <a16:creationId xmlns:a16="http://schemas.microsoft.com/office/drawing/2014/main" id="{D9B958C7-FD62-49B4-BA13-1032B97C3681}"/>
              </a:ext>
            </a:extLst>
          </p:cNvPr>
          <p:cNvSpPr/>
          <p:nvPr/>
        </p:nvSpPr>
        <p:spPr>
          <a:xfrm>
            <a:off x="449999" y="1792515"/>
            <a:ext cx="4513886" cy="23150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GB" dirty="0" err="1"/>
          </a:p>
        </p:txBody>
      </p:sp>
      <p:sp>
        <p:nvSpPr>
          <p:cNvPr id="11" name="Rectangle 10">
            <a:extLst>
              <a:ext uri="{FF2B5EF4-FFF2-40B4-BE49-F238E27FC236}">
                <a16:creationId xmlns:a16="http://schemas.microsoft.com/office/drawing/2014/main" id="{80CAADC3-1904-45DC-BAEE-3DFC8341B1D7}"/>
              </a:ext>
            </a:extLst>
          </p:cNvPr>
          <p:cNvSpPr/>
          <p:nvPr/>
        </p:nvSpPr>
        <p:spPr>
          <a:xfrm>
            <a:off x="5341255" y="1836057"/>
            <a:ext cx="4513886" cy="22714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GB" dirty="0" err="1"/>
          </a:p>
        </p:txBody>
      </p:sp>
      <p:sp>
        <p:nvSpPr>
          <p:cNvPr id="12" name="Rectangle 11">
            <a:extLst>
              <a:ext uri="{FF2B5EF4-FFF2-40B4-BE49-F238E27FC236}">
                <a16:creationId xmlns:a16="http://schemas.microsoft.com/office/drawing/2014/main" id="{7311A832-5E61-4D2C-9E12-E2863E57C8D1}"/>
              </a:ext>
            </a:extLst>
          </p:cNvPr>
          <p:cNvSpPr/>
          <p:nvPr/>
        </p:nvSpPr>
        <p:spPr>
          <a:xfrm>
            <a:off x="449999" y="4637315"/>
            <a:ext cx="9404314" cy="227647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GB" dirty="0" err="1"/>
          </a:p>
        </p:txBody>
      </p:sp>
      <p:pic>
        <p:nvPicPr>
          <p:cNvPr id="14" name="Graphic 13" descr="Earth globe: Asia and Australia with solid fill">
            <a:extLst>
              <a:ext uri="{FF2B5EF4-FFF2-40B4-BE49-F238E27FC236}">
                <a16:creationId xmlns:a16="http://schemas.microsoft.com/office/drawing/2014/main" id="{20A8680A-31D5-43B7-8058-6278B4E2DF7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676606" y="32657"/>
            <a:ext cx="914400" cy="914400"/>
          </a:xfrm>
          <a:prstGeom prst="rect">
            <a:avLst/>
          </a:prstGeom>
        </p:spPr>
      </p:pic>
      <p:sp>
        <p:nvSpPr>
          <p:cNvPr id="13" name="TextBox 12">
            <a:extLst>
              <a:ext uri="{FF2B5EF4-FFF2-40B4-BE49-F238E27FC236}">
                <a16:creationId xmlns:a16="http://schemas.microsoft.com/office/drawing/2014/main" id="{8C37FA33-6C1F-486B-A925-4571AB6CF4C8}"/>
              </a:ext>
            </a:extLst>
          </p:cNvPr>
          <p:cNvSpPr txBox="1"/>
          <p:nvPr/>
        </p:nvSpPr>
        <p:spPr>
          <a:xfrm>
            <a:off x="5340430" y="1887560"/>
            <a:ext cx="4508218" cy="1005403"/>
          </a:xfrm>
          <a:prstGeom prst="rect">
            <a:avLst/>
          </a:prstGeom>
          <a:noFill/>
        </p:spPr>
        <p:txBody>
          <a:bodyPr wrap="square">
            <a:spAutoFit/>
          </a:bodyPr>
          <a:lstStyle/>
          <a:p>
            <a:r>
              <a:rPr lang="en-GB" dirty="0"/>
              <a:t>The ODI is based on </a:t>
            </a:r>
            <a:r>
              <a:rPr lang="en-GB" dirty="0" err="1"/>
              <a:t>SAIFI</a:t>
            </a:r>
            <a:r>
              <a:rPr lang="en-GB" dirty="0"/>
              <a:t> (System Average Interruption Frequency Index) and </a:t>
            </a:r>
            <a:r>
              <a:rPr lang="en-GB" dirty="0" err="1"/>
              <a:t>CAIDI</a:t>
            </a:r>
            <a:r>
              <a:rPr lang="en-GB" dirty="0"/>
              <a:t> (Customer Average Interruption Duration Index). </a:t>
            </a:r>
          </a:p>
          <a:p>
            <a:endParaRPr lang="en-GB" dirty="0"/>
          </a:p>
        </p:txBody>
      </p:sp>
      <p:sp>
        <p:nvSpPr>
          <p:cNvPr id="15" name="TextBox 14">
            <a:extLst>
              <a:ext uri="{FF2B5EF4-FFF2-40B4-BE49-F238E27FC236}">
                <a16:creationId xmlns:a16="http://schemas.microsoft.com/office/drawing/2014/main" id="{6F52BCAB-A751-4F6E-B539-FF3DECE94FFF}"/>
              </a:ext>
            </a:extLst>
          </p:cNvPr>
          <p:cNvSpPr txBox="1"/>
          <p:nvPr/>
        </p:nvSpPr>
        <p:spPr>
          <a:xfrm>
            <a:off x="449997" y="4692959"/>
            <a:ext cx="9405143" cy="1436291"/>
          </a:xfrm>
          <a:prstGeom prst="rect">
            <a:avLst/>
          </a:prstGeom>
          <a:noFill/>
        </p:spPr>
        <p:txBody>
          <a:bodyPr wrap="square">
            <a:spAutoFit/>
          </a:bodyPr>
          <a:lstStyle/>
          <a:p>
            <a:r>
              <a:rPr lang="en-GB" dirty="0"/>
              <a:t>Cost estimation surveys inform the value of the quality level of supply, given a certain level of </a:t>
            </a:r>
            <a:r>
              <a:rPr lang="en-GB" dirty="0" err="1"/>
              <a:t>SAIFI</a:t>
            </a:r>
            <a:r>
              <a:rPr lang="en-GB" dirty="0"/>
              <a:t> and </a:t>
            </a:r>
            <a:r>
              <a:rPr lang="en-GB" dirty="0" err="1"/>
              <a:t>CAIDI</a:t>
            </a:r>
            <a:r>
              <a:rPr lang="en-GB" dirty="0"/>
              <a:t>.</a:t>
            </a:r>
          </a:p>
          <a:p>
            <a:r>
              <a:rPr lang="en-GB" dirty="0">
                <a:latin typeface="Arial" panose="020B0604020202020204" pitchFamily="34" charset="0"/>
              </a:rPr>
              <a:t>An initial study was executed by </a:t>
            </a:r>
            <a:r>
              <a:rPr lang="en-GB" i="1" dirty="0">
                <a:latin typeface="Arial" panose="020B0604020202020204" pitchFamily="34" charset="0"/>
              </a:rPr>
              <a:t>Stitching </a:t>
            </a:r>
            <a:r>
              <a:rPr lang="en-GB" i="1" dirty="0" err="1">
                <a:latin typeface="Arial" panose="020B0604020202020204" pitchFamily="34" charset="0"/>
              </a:rPr>
              <a:t>voor</a:t>
            </a:r>
            <a:r>
              <a:rPr lang="en-GB" i="1" dirty="0">
                <a:latin typeface="Arial" panose="020B0604020202020204" pitchFamily="34" charset="0"/>
              </a:rPr>
              <a:t> </a:t>
            </a:r>
            <a:r>
              <a:rPr lang="en-GB" i="1" dirty="0" err="1">
                <a:latin typeface="Arial" panose="020B0604020202020204" pitchFamily="34" charset="0"/>
              </a:rPr>
              <a:t>Economisch</a:t>
            </a:r>
            <a:r>
              <a:rPr lang="en-GB" i="1" dirty="0">
                <a:latin typeface="Arial" panose="020B0604020202020204" pitchFamily="34" charset="0"/>
              </a:rPr>
              <a:t> </a:t>
            </a:r>
            <a:r>
              <a:rPr lang="en-GB" i="1" dirty="0" err="1">
                <a:latin typeface="Arial" panose="020B0604020202020204" pitchFamily="34" charset="0"/>
              </a:rPr>
              <a:t>Onderzoek</a:t>
            </a:r>
            <a:r>
              <a:rPr lang="en-GB" i="1" dirty="0">
                <a:latin typeface="Arial" panose="020B0604020202020204" pitchFamily="34" charset="0"/>
              </a:rPr>
              <a:t> </a:t>
            </a:r>
            <a:r>
              <a:rPr lang="en-GB" dirty="0">
                <a:latin typeface="Arial" panose="020B0604020202020204" pitchFamily="34" charset="0"/>
              </a:rPr>
              <a:t>(an academic consultancy) in 2004. The main question they had to answer was how customers in the Netherlands valued a unit of interruption duration. The study involved 12,000 households and 2,500 small businesses. This found that any deviation from the average quality is valued at 22 eurocents per minute per customer. Additional update surveys have been run since then but details of these are not publicly available. </a:t>
            </a:r>
            <a:endParaRPr lang="en-GB" dirty="0">
              <a:highlight>
                <a:srgbClr val="FFFF00"/>
              </a:highlight>
              <a:latin typeface="Arial" panose="020B0604020202020204" pitchFamily="34" charset="0"/>
            </a:endParaRPr>
          </a:p>
        </p:txBody>
      </p:sp>
      <p:sp>
        <p:nvSpPr>
          <p:cNvPr id="16" name="TextBox 15">
            <a:extLst>
              <a:ext uri="{FF2B5EF4-FFF2-40B4-BE49-F238E27FC236}">
                <a16:creationId xmlns:a16="http://schemas.microsoft.com/office/drawing/2014/main" id="{D1088FA4-9C05-4800-BDFD-8B454B218323}"/>
              </a:ext>
            </a:extLst>
          </p:cNvPr>
          <p:cNvSpPr txBox="1"/>
          <p:nvPr/>
        </p:nvSpPr>
        <p:spPr>
          <a:xfrm>
            <a:off x="443506" y="1887560"/>
            <a:ext cx="4508218" cy="2082621"/>
          </a:xfrm>
          <a:prstGeom prst="rect">
            <a:avLst/>
          </a:prstGeom>
          <a:noFill/>
        </p:spPr>
        <p:txBody>
          <a:bodyPr wrap="square">
            <a:spAutoFit/>
          </a:bodyPr>
          <a:lstStyle/>
          <a:p>
            <a:r>
              <a:rPr lang="en-GB" dirty="0"/>
              <a:t>The ODI is for continuity of supply. </a:t>
            </a:r>
          </a:p>
          <a:p>
            <a:r>
              <a:rPr lang="en-GB" b="1" dirty="0"/>
              <a:t>Reward / penalty</a:t>
            </a:r>
            <a:r>
              <a:rPr lang="en-GB" dirty="0"/>
              <a:t>: Each DSO received a reward or penalty at the height of the difference between the actual company specific performance level (the valuation of the quality level of the DSO) and the average continuity level achieved by all DSOs, i.e. the average is used as a standard for the quality factor. The ODI is capped at 5% of the total income of the DSO. </a:t>
            </a:r>
          </a:p>
        </p:txBody>
      </p:sp>
      <p:sp>
        <p:nvSpPr>
          <p:cNvPr id="17" name="TextBox 16">
            <a:extLst>
              <a:ext uri="{FF2B5EF4-FFF2-40B4-BE49-F238E27FC236}">
                <a16:creationId xmlns:a16="http://schemas.microsoft.com/office/drawing/2014/main" id="{3155405E-DD4B-4FA8-81D1-1AC76AA3CAFB}"/>
              </a:ext>
            </a:extLst>
          </p:cNvPr>
          <p:cNvSpPr txBox="1"/>
          <p:nvPr/>
        </p:nvSpPr>
        <p:spPr>
          <a:xfrm>
            <a:off x="1953491" y="7169110"/>
            <a:ext cx="8506690" cy="297517"/>
          </a:xfrm>
          <a:prstGeom prst="rect">
            <a:avLst/>
          </a:prstGeom>
          <a:noFill/>
        </p:spPr>
        <p:txBody>
          <a:bodyPr wrap="square" lIns="0" tIns="0" rIns="0" bIns="0" rtlCol="0">
            <a:spAutoFit/>
          </a:bodyPr>
          <a:lstStyle>
            <a:defPPr>
              <a:defRPr lang="en-GB"/>
            </a:defPPr>
            <a:lvl1pPr>
              <a:defRPr sz="800">
                <a:solidFill>
                  <a:schemeClr val="tx2"/>
                </a:solidFill>
              </a:defRPr>
            </a:lvl1pPr>
          </a:lstStyle>
          <a:p>
            <a:r>
              <a:rPr lang="en-GB" u="sng" dirty="0">
                <a:hlinkClick r:id="rId6">
                  <a:extLst>
                    <a:ext uri="{A12FA001-AC4F-418D-AE19-62706E023703}">
                      <ahyp:hlinkClr xmlns:ahyp="http://schemas.microsoft.com/office/drawing/2018/hyperlinkcolor" val="tx"/>
                    </a:ext>
                  </a:extLst>
                </a:hlinkClick>
              </a:rPr>
              <a:t>https://www.ceer.eu/documents/104400/-/-/d064733a-9614-e320-a068-2086ed27be7f</a:t>
            </a:r>
            <a:endParaRPr lang="en-GB" u="sng" dirty="0"/>
          </a:p>
          <a:p>
            <a:r>
              <a:rPr lang="en-GB" u="sng" dirty="0"/>
              <a:t>https://www.acm.nl/sites/default/files/old_publication/publicaties/11528_the-introduction-of-quality-regulation-of-electricity-distribution-in-the-netherlands-dennis-hesseling-mahir-sari.pdf</a:t>
            </a:r>
          </a:p>
        </p:txBody>
      </p:sp>
      <p:sp>
        <p:nvSpPr>
          <p:cNvPr id="18" name="Rectangle 17">
            <a:extLst>
              <a:ext uri="{FF2B5EF4-FFF2-40B4-BE49-F238E27FC236}">
                <a16:creationId xmlns:a16="http://schemas.microsoft.com/office/drawing/2014/main" id="{AC62B970-FE2B-45B7-9801-13AB924DE598}"/>
              </a:ext>
            </a:extLst>
          </p:cNvPr>
          <p:cNvSpPr/>
          <p:nvPr/>
        </p:nvSpPr>
        <p:spPr>
          <a:xfrm>
            <a:off x="8612644" y="916344"/>
            <a:ext cx="2083643" cy="18032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GB" sz="1200" dirty="0"/>
              <a:t>Informed by customers</a:t>
            </a:r>
          </a:p>
        </p:txBody>
      </p:sp>
    </p:spTree>
    <p:extLst>
      <p:ext uri="{BB962C8B-B14F-4D97-AF65-F5344CB8AC3E}">
        <p14:creationId xmlns:p14="http://schemas.microsoft.com/office/powerpoint/2010/main" val="4122994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GB" dirty="0"/>
              <a:t>Detail: Norway Energy Sector </a:t>
            </a:r>
          </a:p>
        </p:txBody>
      </p:sp>
      <p:sp>
        <p:nvSpPr>
          <p:cNvPr id="7" name="Rectangle 6">
            <a:extLst>
              <a:ext uri="{FF2B5EF4-FFF2-40B4-BE49-F238E27FC236}">
                <a16:creationId xmlns:a16="http://schemas.microsoft.com/office/drawing/2014/main" id="{DE773D2B-2FCF-487B-87A1-46D1B681EF2C}"/>
              </a:ext>
            </a:extLst>
          </p:cNvPr>
          <p:cNvSpPr/>
          <p:nvPr/>
        </p:nvSpPr>
        <p:spPr>
          <a:xfrm>
            <a:off x="450000" y="1480457"/>
            <a:ext cx="4513886" cy="3338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GB" sz="1600" b="1" dirty="0"/>
              <a:t>Overview of ODI </a:t>
            </a:r>
          </a:p>
        </p:txBody>
      </p:sp>
      <p:sp>
        <p:nvSpPr>
          <p:cNvPr id="8" name="Rectangle 7">
            <a:extLst>
              <a:ext uri="{FF2B5EF4-FFF2-40B4-BE49-F238E27FC236}">
                <a16:creationId xmlns:a16="http://schemas.microsoft.com/office/drawing/2014/main" id="{BFCE9AEB-5210-48CA-BF24-10DF0C3FB86A}"/>
              </a:ext>
            </a:extLst>
          </p:cNvPr>
          <p:cNvSpPr/>
          <p:nvPr/>
        </p:nvSpPr>
        <p:spPr>
          <a:xfrm>
            <a:off x="5340429" y="1502228"/>
            <a:ext cx="4513886" cy="3338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GB" sz="1600" b="1" dirty="0"/>
              <a:t>How is ODI set</a:t>
            </a:r>
          </a:p>
        </p:txBody>
      </p:sp>
      <p:sp>
        <p:nvSpPr>
          <p:cNvPr id="9" name="Rectangle 8">
            <a:extLst>
              <a:ext uri="{FF2B5EF4-FFF2-40B4-BE49-F238E27FC236}">
                <a16:creationId xmlns:a16="http://schemas.microsoft.com/office/drawing/2014/main" id="{E5CF2D0D-D27A-4A08-A8E8-928843D97481}"/>
              </a:ext>
            </a:extLst>
          </p:cNvPr>
          <p:cNvSpPr/>
          <p:nvPr/>
        </p:nvSpPr>
        <p:spPr>
          <a:xfrm>
            <a:off x="449999" y="4303486"/>
            <a:ext cx="9404315" cy="3338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GB" sz="1600" b="1" dirty="0"/>
              <a:t>How are customer valuations considered?</a:t>
            </a:r>
          </a:p>
        </p:txBody>
      </p:sp>
      <p:sp>
        <p:nvSpPr>
          <p:cNvPr id="10" name="Rectangle 9">
            <a:extLst>
              <a:ext uri="{FF2B5EF4-FFF2-40B4-BE49-F238E27FC236}">
                <a16:creationId xmlns:a16="http://schemas.microsoft.com/office/drawing/2014/main" id="{D9B958C7-FD62-49B4-BA13-1032B97C3681}"/>
              </a:ext>
            </a:extLst>
          </p:cNvPr>
          <p:cNvSpPr/>
          <p:nvPr/>
        </p:nvSpPr>
        <p:spPr>
          <a:xfrm>
            <a:off x="449999" y="1792515"/>
            <a:ext cx="4513886" cy="23150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GB" dirty="0" err="1"/>
          </a:p>
        </p:txBody>
      </p:sp>
      <p:sp>
        <p:nvSpPr>
          <p:cNvPr id="11" name="Rectangle 10">
            <a:extLst>
              <a:ext uri="{FF2B5EF4-FFF2-40B4-BE49-F238E27FC236}">
                <a16:creationId xmlns:a16="http://schemas.microsoft.com/office/drawing/2014/main" id="{80CAADC3-1904-45DC-BAEE-3DFC8341B1D7}"/>
              </a:ext>
            </a:extLst>
          </p:cNvPr>
          <p:cNvSpPr/>
          <p:nvPr/>
        </p:nvSpPr>
        <p:spPr>
          <a:xfrm>
            <a:off x="5341255" y="1836057"/>
            <a:ext cx="4513886" cy="22714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GB" dirty="0" err="1"/>
          </a:p>
        </p:txBody>
      </p:sp>
      <p:sp>
        <p:nvSpPr>
          <p:cNvPr id="12" name="Rectangle 11">
            <a:extLst>
              <a:ext uri="{FF2B5EF4-FFF2-40B4-BE49-F238E27FC236}">
                <a16:creationId xmlns:a16="http://schemas.microsoft.com/office/drawing/2014/main" id="{7311A832-5E61-4D2C-9E12-E2863E57C8D1}"/>
              </a:ext>
            </a:extLst>
          </p:cNvPr>
          <p:cNvSpPr/>
          <p:nvPr/>
        </p:nvSpPr>
        <p:spPr>
          <a:xfrm>
            <a:off x="449999" y="4637315"/>
            <a:ext cx="9404314" cy="227647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GB" dirty="0" err="1"/>
          </a:p>
        </p:txBody>
      </p:sp>
      <p:pic>
        <p:nvPicPr>
          <p:cNvPr id="14" name="Graphic 13" descr="Earth globe: Asia and Australia with solid fill">
            <a:extLst>
              <a:ext uri="{FF2B5EF4-FFF2-40B4-BE49-F238E27FC236}">
                <a16:creationId xmlns:a16="http://schemas.microsoft.com/office/drawing/2014/main" id="{20A8680A-31D5-43B7-8058-6278B4E2DF7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676606" y="32657"/>
            <a:ext cx="914400" cy="914400"/>
          </a:xfrm>
          <a:prstGeom prst="rect">
            <a:avLst/>
          </a:prstGeom>
        </p:spPr>
      </p:pic>
      <p:sp>
        <p:nvSpPr>
          <p:cNvPr id="13" name="TextBox 12">
            <a:extLst>
              <a:ext uri="{FF2B5EF4-FFF2-40B4-BE49-F238E27FC236}">
                <a16:creationId xmlns:a16="http://schemas.microsoft.com/office/drawing/2014/main" id="{A99C5354-6D45-4E05-8436-50C88DCB2142}"/>
              </a:ext>
            </a:extLst>
          </p:cNvPr>
          <p:cNvSpPr txBox="1"/>
          <p:nvPr/>
        </p:nvSpPr>
        <p:spPr>
          <a:xfrm>
            <a:off x="422287" y="4686155"/>
            <a:ext cx="9982476" cy="307777"/>
          </a:xfrm>
          <a:prstGeom prst="rect">
            <a:avLst/>
          </a:prstGeom>
          <a:noFill/>
        </p:spPr>
        <p:txBody>
          <a:bodyPr wrap="square">
            <a:spAutoFit/>
          </a:bodyPr>
          <a:lstStyle/>
          <a:p>
            <a:r>
              <a:rPr lang="en-GB" dirty="0"/>
              <a:t>Customers valuations are detected through nationwide surveys to understand the society’s optimal continuity of supply. </a:t>
            </a:r>
          </a:p>
        </p:txBody>
      </p:sp>
      <p:sp>
        <p:nvSpPr>
          <p:cNvPr id="15" name="TextBox 14">
            <a:extLst>
              <a:ext uri="{FF2B5EF4-FFF2-40B4-BE49-F238E27FC236}">
                <a16:creationId xmlns:a16="http://schemas.microsoft.com/office/drawing/2014/main" id="{28DCD3E6-2F25-45C5-AF9E-49F397AC1DDE}"/>
              </a:ext>
            </a:extLst>
          </p:cNvPr>
          <p:cNvSpPr txBox="1"/>
          <p:nvPr/>
        </p:nvSpPr>
        <p:spPr>
          <a:xfrm>
            <a:off x="449997" y="1858094"/>
            <a:ext cx="4426804" cy="1867178"/>
          </a:xfrm>
          <a:prstGeom prst="rect">
            <a:avLst/>
          </a:prstGeom>
          <a:noFill/>
        </p:spPr>
        <p:txBody>
          <a:bodyPr wrap="square">
            <a:spAutoFit/>
          </a:bodyPr>
          <a:lstStyle/>
          <a:p>
            <a:r>
              <a:rPr lang="en-GB" dirty="0">
                <a:latin typeface="Arial" panose="020B0604020202020204" pitchFamily="34" charset="0"/>
              </a:rPr>
              <a:t>Energy distribution companies income is reliance on delivery reliability in the grid. The scheme is called </a:t>
            </a:r>
            <a:r>
              <a:rPr lang="en-GB" dirty="0" err="1">
                <a:latin typeface="Arial" panose="020B0604020202020204" pitchFamily="34" charset="0"/>
              </a:rPr>
              <a:t>KILE</a:t>
            </a:r>
            <a:r>
              <a:rPr lang="en-GB" dirty="0">
                <a:latin typeface="Arial" panose="020B0604020202020204" pitchFamily="34" charset="0"/>
              </a:rPr>
              <a:t> (compensation for non-delivery of energy scheme).</a:t>
            </a:r>
          </a:p>
          <a:p>
            <a:r>
              <a:rPr lang="en-GB" b="1" dirty="0">
                <a:latin typeface="Arial" panose="020B0604020202020204" pitchFamily="34" charset="0"/>
              </a:rPr>
              <a:t>Penalty</a:t>
            </a:r>
            <a:r>
              <a:rPr lang="en-GB" dirty="0">
                <a:latin typeface="Arial" panose="020B0604020202020204" pitchFamily="34" charset="0"/>
              </a:rPr>
              <a:t>: In the event of power supply interruptions, grid companies’ permitted revenues. End users who experience power outages that last for more than 12 hours may claim compensation. </a:t>
            </a:r>
          </a:p>
        </p:txBody>
      </p:sp>
      <p:sp>
        <p:nvSpPr>
          <p:cNvPr id="16" name="TextBox 15">
            <a:extLst>
              <a:ext uri="{FF2B5EF4-FFF2-40B4-BE49-F238E27FC236}">
                <a16:creationId xmlns:a16="http://schemas.microsoft.com/office/drawing/2014/main" id="{071B4D07-E0EA-4970-8E7A-F229A5D027C5}"/>
              </a:ext>
            </a:extLst>
          </p:cNvPr>
          <p:cNvSpPr txBox="1"/>
          <p:nvPr/>
        </p:nvSpPr>
        <p:spPr>
          <a:xfrm>
            <a:off x="1820580" y="7055276"/>
            <a:ext cx="5088352" cy="471924"/>
          </a:xfrm>
          <a:prstGeom prst="rect">
            <a:avLst/>
          </a:prstGeom>
          <a:noFill/>
        </p:spPr>
        <p:txBody>
          <a:bodyPr wrap="square" lIns="0" tIns="0" rIns="0" bIns="0" rtlCol="0">
            <a:spAutoFit/>
          </a:bodyPr>
          <a:lstStyle>
            <a:defPPr>
              <a:defRPr lang="en-GB"/>
            </a:defPPr>
            <a:lvl1pPr>
              <a:defRPr sz="800">
                <a:solidFill>
                  <a:schemeClr val="tx2"/>
                </a:solidFill>
              </a:defRPr>
            </a:lvl1pPr>
          </a:lstStyle>
          <a:p>
            <a:r>
              <a:rPr lang="en-GB" u="sng" dirty="0">
                <a:solidFill>
                  <a:schemeClr val="tx1"/>
                </a:solidFill>
                <a:hlinkClick r:id="rId6">
                  <a:extLst>
                    <a:ext uri="{A12FA001-AC4F-418D-AE19-62706E023703}">
                      <ahyp:hlinkClr xmlns:ahyp="http://schemas.microsoft.com/office/drawing/2018/hyperlinkcolor" val="tx"/>
                    </a:ext>
                  </a:extLst>
                </a:hlinkClick>
              </a:rPr>
              <a:t>https://www.regjeringen.no/globalassets/upload/kilde/oed/bro/2006/0004/ddd/pdfv/287579-kap.06.pdf</a:t>
            </a:r>
            <a:endParaRPr lang="en-GB" u="sng" dirty="0">
              <a:solidFill>
                <a:schemeClr val="tx1"/>
              </a:solidFill>
            </a:endParaRPr>
          </a:p>
          <a:p>
            <a:r>
              <a:rPr lang="en-GB" u="sng" dirty="0">
                <a:solidFill>
                  <a:schemeClr val="tx1"/>
                </a:solidFill>
                <a:hlinkClick r:id="rId7">
                  <a:extLst>
                    <a:ext uri="{A12FA001-AC4F-418D-AE19-62706E023703}">
                      <ahyp:hlinkClr xmlns:ahyp="http://schemas.microsoft.com/office/drawing/2018/hyperlinkcolor" val="tx"/>
                    </a:ext>
                  </a:extLst>
                </a:hlinkClick>
              </a:rPr>
              <a:t>https://energifaktanorge.no/en/regulation-of-the-energy-sector/regulering-av-nettvirksomhet/</a:t>
            </a:r>
            <a:r>
              <a:rPr lang="en-GB" u="sng" dirty="0">
                <a:solidFill>
                  <a:schemeClr val="tx1"/>
                </a:solidFill>
              </a:rPr>
              <a:t> </a:t>
            </a:r>
          </a:p>
          <a:p>
            <a:r>
              <a:rPr lang="en-GB" u="sng" dirty="0">
                <a:solidFill>
                  <a:schemeClr val="tx1"/>
                </a:solidFill>
              </a:rPr>
              <a:t>https://www.sintef.no/globalassets/project/kile/publikasjoner/ieee_ps_interruption-costs_kjolle_final.pdf</a:t>
            </a:r>
          </a:p>
        </p:txBody>
      </p:sp>
      <p:sp>
        <p:nvSpPr>
          <p:cNvPr id="17" name="TextBox 16">
            <a:extLst>
              <a:ext uri="{FF2B5EF4-FFF2-40B4-BE49-F238E27FC236}">
                <a16:creationId xmlns:a16="http://schemas.microsoft.com/office/drawing/2014/main" id="{A9321FB8-8D53-4B92-98F3-D2A3E133F4C0}"/>
              </a:ext>
            </a:extLst>
          </p:cNvPr>
          <p:cNvSpPr txBox="1"/>
          <p:nvPr/>
        </p:nvSpPr>
        <p:spPr>
          <a:xfrm>
            <a:off x="544283" y="5197178"/>
            <a:ext cx="9282320" cy="1754326"/>
          </a:xfrm>
          <a:prstGeom prst="rect">
            <a:avLst/>
          </a:prstGeom>
          <a:noFill/>
        </p:spPr>
        <p:txBody>
          <a:bodyPr wrap="square">
            <a:spAutoFit/>
          </a:bodyPr>
          <a:lstStyle/>
          <a:p>
            <a:pPr marL="0" lvl="1" indent="0">
              <a:buSzPct val="100000"/>
              <a:buNone/>
            </a:pPr>
            <a:r>
              <a:rPr lang="en-GB">
                <a:latin typeface="Arial" panose="020B0604020202020204" pitchFamily="34" charset="0"/>
              </a:rPr>
              <a:t>A review of one of the Norwegian customer valuation surveys was conducted by </a:t>
            </a:r>
            <a:r>
              <a:rPr lang="en-GB"/>
              <a:t>Kjølle et al in 2008. The survey estimated customer valuations of power supply interruptions using:</a:t>
            </a:r>
          </a:p>
          <a:p>
            <a:pPr marL="342900" lvl="1" indent="-342900">
              <a:buSzPct val="100000"/>
              <a:buFont typeface="+mj-lt"/>
              <a:buAutoNum type="arabicPeriod"/>
            </a:pPr>
            <a:r>
              <a:rPr lang="en-GB"/>
              <a:t>Direct worth (DW approaches), applying indirect analytical methods such as estimating the value of energy not supplied for the duration of the outage and building customer damage functions; and </a:t>
            </a:r>
          </a:p>
          <a:p>
            <a:pPr marL="342900" lvl="1" indent="-342900">
              <a:buSzPct val="100000"/>
              <a:buFont typeface="+mj-lt"/>
              <a:buAutoNum type="arabicPeriod"/>
            </a:pPr>
            <a:r>
              <a:rPr lang="en-GB"/>
              <a:t>WTP approaches using customer surveys.</a:t>
            </a:r>
          </a:p>
          <a:p>
            <a:pPr marL="0" lvl="1" indent="0">
              <a:buSzPct val="100000"/>
              <a:buNone/>
            </a:pPr>
            <a:r>
              <a:rPr lang="en-GB"/>
              <a:t>They found the DW approach yielded significantly larger cost estimates than the WTP with a ratio of 2-12 depending on the customer group. </a:t>
            </a:r>
            <a:endParaRPr lang="en-GB" dirty="0">
              <a:latin typeface="Arial" panose="020B0604020202020204" pitchFamily="34" charset="0"/>
            </a:endParaRPr>
          </a:p>
        </p:txBody>
      </p:sp>
      <p:sp>
        <p:nvSpPr>
          <p:cNvPr id="18" name="TextBox 17">
            <a:extLst>
              <a:ext uri="{FF2B5EF4-FFF2-40B4-BE49-F238E27FC236}">
                <a16:creationId xmlns:a16="http://schemas.microsoft.com/office/drawing/2014/main" id="{711A44A1-D146-4A9D-B04E-3D3EE027B5F2}"/>
              </a:ext>
            </a:extLst>
          </p:cNvPr>
          <p:cNvSpPr txBox="1"/>
          <p:nvPr/>
        </p:nvSpPr>
        <p:spPr>
          <a:xfrm>
            <a:off x="571993" y="4997519"/>
            <a:ext cx="4391892" cy="215444"/>
          </a:xfrm>
          <a:prstGeom prst="rect">
            <a:avLst/>
          </a:prstGeom>
          <a:noFill/>
        </p:spPr>
        <p:txBody>
          <a:bodyPr wrap="square" lIns="0" tIns="0" rIns="0" bIns="0" rtlCol="0">
            <a:spAutoFit/>
          </a:bodyPr>
          <a:lstStyle/>
          <a:p>
            <a:r>
              <a:rPr lang="en-GB" sz="1400" b="1" dirty="0">
                <a:solidFill>
                  <a:schemeClr val="accent2">
                    <a:lumMod val="50000"/>
                  </a:schemeClr>
                </a:solidFill>
              </a:rPr>
              <a:t>Review of customer survey approaches </a:t>
            </a:r>
          </a:p>
        </p:txBody>
      </p:sp>
      <p:sp>
        <p:nvSpPr>
          <p:cNvPr id="19" name="TextBox 18">
            <a:extLst>
              <a:ext uri="{FF2B5EF4-FFF2-40B4-BE49-F238E27FC236}">
                <a16:creationId xmlns:a16="http://schemas.microsoft.com/office/drawing/2014/main" id="{0EB80905-735C-486C-9AAF-A1681BE6F13D}"/>
              </a:ext>
            </a:extLst>
          </p:cNvPr>
          <p:cNvSpPr txBox="1"/>
          <p:nvPr/>
        </p:nvSpPr>
        <p:spPr>
          <a:xfrm>
            <a:off x="5340429" y="1955867"/>
            <a:ext cx="4426804" cy="1600438"/>
          </a:xfrm>
          <a:prstGeom prst="rect">
            <a:avLst/>
          </a:prstGeom>
          <a:noFill/>
        </p:spPr>
        <p:txBody>
          <a:bodyPr wrap="square">
            <a:spAutoFit/>
          </a:bodyPr>
          <a:lstStyle/>
          <a:p>
            <a:r>
              <a:rPr lang="en-GB" dirty="0">
                <a:latin typeface="Arial" panose="020B0604020202020204" pitchFamily="34" charset="0"/>
              </a:rPr>
              <a:t>The optimal continuity of supply level is determined through customer surveys. As well as this, the Norwegian regulator also requests that decisions are based on a cost-benefit analysis. </a:t>
            </a:r>
            <a:r>
              <a:rPr lang="en-GB" dirty="0"/>
              <a:t>Thus, the costs related to decreasing the extent of interruptions must be lower than the future decrease in customers’ interruption costs due to the investment. </a:t>
            </a:r>
            <a:endParaRPr lang="en-GB" dirty="0">
              <a:latin typeface="Arial" panose="020B0604020202020204" pitchFamily="34" charset="0"/>
            </a:endParaRPr>
          </a:p>
        </p:txBody>
      </p:sp>
      <p:sp>
        <p:nvSpPr>
          <p:cNvPr id="20" name="Rectangle 19">
            <a:extLst>
              <a:ext uri="{FF2B5EF4-FFF2-40B4-BE49-F238E27FC236}">
                <a16:creationId xmlns:a16="http://schemas.microsoft.com/office/drawing/2014/main" id="{FC26F605-8623-4C58-85B4-C1AAFD7D0192}"/>
              </a:ext>
            </a:extLst>
          </p:cNvPr>
          <p:cNvSpPr/>
          <p:nvPr/>
        </p:nvSpPr>
        <p:spPr>
          <a:xfrm>
            <a:off x="8612644" y="916344"/>
            <a:ext cx="2083643" cy="18032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GB" sz="1200" dirty="0"/>
              <a:t>Informed by customers</a:t>
            </a:r>
          </a:p>
        </p:txBody>
      </p:sp>
      <p:sp>
        <p:nvSpPr>
          <p:cNvPr id="23" name="TextBox 22">
            <a:extLst>
              <a:ext uri="{FF2B5EF4-FFF2-40B4-BE49-F238E27FC236}">
                <a16:creationId xmlns:a16="http://schemas.microsoft.com/office/drawing/2014/main" id="{29A8D94A-C3E0-48FC-9F15-B68B8EC2FE0F}"/>
              </a:ext>
            </a:extLst>
          </p:cNvPr>
          <p:cNvSpPr txBox="1"/>
          <p:nvPr/>
        </p:nvSpPr>
        <p:spPr>
          <a:xfrm>
            <a:off x="6599381" y="7365163"/>
            <a:ext cx="3991625" cy="123111"/>
          </a:xfrm>
          <a:prstGeom prst="rect">
            <a:avLst/>
          </a:prstGeom>
          <a:noFill/>
        </p:spPr>
        <p:txBody>
          <a:bodyPr wrap="square" lIns="0" tIns="0" rIns="0" bIns="0" rtlCol="0">
            <a:spAutoFit/>
          </a:bodyPr>
          <a:lstStyle>
            <a:defPPr>
              <a:defRPr lang="en-GB"/>
            </a:defPPr>
            <a:lvl1pPr>
              <a:defRPr sz="800"/>
            </a:lvl1pPr>
          </a:lstStyle>
          <a:p>
            <a:r>
              <a:rPr lang="en-GB" dirty="0">
                <a:hlinkClick r:id="rId8">
                  <a:extLst>
                    <a:ext uri="{A12FA001-AC4F-418D-AE19-62706E023703}">
                      <ahyp:hlinkClr xmlns:ahyp="http://schemas.microsoft.com/office/drawing/2018/hyperlinkcolor" val="tx"/>
                    </a:ext>
                  </a:extLst>
                </a:hlinkClick>
              </a:rPr>
              <a:t>https://www.ceer.eu/documents/104400/-/-/6df609a6-4ace-e6d8-ba79-01c4312cccb8</a:t>
            </a:r>
            <a:endParaRPr lang="en-GB" dirty="0"/>
          </a:p>
        </p:txBody>
      </p:sp>
    </p:spTree>
    <p:extLst>
      <p:ext uri="{BB962C8B-B14F-4D97-AF65-F5344CB8AC3E}">
        <p14:creationId xmlns:p14="http://schemas.microsoft.com/office/powerpoint/2010/main" val="4290644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E773D2B-2FCF-487B-87A1-46D1B681EF2C}"/>
              </a:ext>
            </a:extLst>
          </p:cNvPr>
          <p:cNvSpPr/>
          <p:nvPr/>
        </p:nvSpPr>
        <p:spPr>
          <a:xfrm>
            <a:off x="450000" y="1480457"/>
            <a:ext cx="4513886" cy="3338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GB" sz="1600" b="1" dirty="0"/>
              <a:t>Overview of </a:t>
            </a:r>
            <a:r>
              <a:rPr lang="en-GB" sz="1600" b="1" u="sng" dirty="0"/>
              <a:t>planned</a:t>
            </a:r>
            <a:r>
              <a:rPr lang="en-GB" sz="1600" b="1" dirty="0"/>
              <a:t> ODI </a:t>
            </a:r>
          </a:p>
        </p:txBody>
      </p:sp>
      <p:sp>
        <p:nvSpPr>
          <p:cNvPr id="8" name="Rectangle 7">
            <a:extLst>
              <a:ext uri="{FF2B5EF4-FFF2-40B4-BE49-F238E27FC236}">
                <a16:creationId xmlns:a16="http://schemas.microsoft.com/office/drawing/2014/main" id="{BFCE9AEB-5210-48CA-BF24-10DF0C3FB86A}"/>
              </a:ext>
            </a:extLst>
          </p:cNvPr>
          <p:cNvSpPr/>
          <p:nvPr/>
        </p:nvSpPr>
        <p:spPr>
          <a:xfrm>
            <a:off x="5340429" y="1502228"/>
            <a:ext cx="4513886" cy="3338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GB" sz="1600" b="1" dirty="0"/>
              <a:t>How will ODI set</a:t>
            </a:r>
          </a:p>
        </p:txBody>
      </p:sp>
      <p:sp>
        <p:nvSpPr>
          <p:cNvPr id="9" name="Rectangle 8">
            <a:extLst>
              <a:ext uri="{FF2B5EF4-FFF2-40B4-BE49-F238E27FC236}">
                <a16:creationId xmlns:a16="http://schemas.microsoft.com/office/drawing/2014/main" id="{E5CF2D0D-D27A-4A08-A8E8-928843D97481}"/>
              </a:ext>
            </a:extLst>
          </p:cNvPr>
          <p:cNvSpPr/>
          <p:nvPr/>
        </p:nvSpPr>
        <p:spPr>
          <a:xfrm>
            <a:off x="449999" y="4303486"/>
            <a:ext cx="9404315" cy="3338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GB" sz="1600" b="1" dirty="0"/>
              <a:t>How will customer valuations be considered?</a:t>
            </a:r>
          </a:p>
        </p:txBody>
      </p:sp>
      <p:sp>
        <p:nvSpPr>
          <p:cNvPr id="10" name="Rectangle 9">
            <a:extLst>
              <a:ext uri="{FF2B5EF4-FFF2-40B4-BE49-F238E27FC236}">
                <a16:creationId xmlns:a16="http://schemas.microsoft.com/office/drawing/2014/main" id="{D9B958C7-FD62-49B4-BA13-1032B97C3681}"/>
              </a:ext>
            </a:extLst>
          </p:cNvPr>
          <p:cNvSpPr/>
          <p:nvPr/>
        </p:nvSpPr>
        <p:spPr>
          <a:xfrm>
            <a:off x="449999" y="1792515"/>
            <a:ext cx="4513886" cy="23150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GB" dirty="0" err="1"/>
          </a:p>
        </p:txBody>
      </p:sp>
      <p:sp>
        <p:nvSpPr>
          <p:cNvPr id="11" name="Rectangle 10">
            <a:extLst>
              <a:ext uri="{FF2B5EF4-FFF2-40B4-BE49-F238E27FC236}">
                <a16:creationId xmlns:a16="http://schemas.microsoft.com/office/drawing/2014/main" id="{80CAADC3-1904-45DC-BAEE-3DFC8341B1D7}"/>
              </a:ext>
            </a:extLst>
          </p:cNvPr>
          <p:cNvSpPr/>
          <p:nvPr/>
        </p:nvSpPr>
        <p:spPr>
          <a:xfrm>
            <a:off x="5341255" y="1836057"/>
            <a:ext cx="4513886" cy="22714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GB" dirty="0" err="1"/>
          </a:p>
        </p:txBody>
      </p:sp>
      <p:sp>
        <p:nvSpPr>
          <p:cNvPr id="12" name="Rectangle 11">
            <a:extLst>
              <a:ext uri="{FF2B5EF4-FFF2-40B4-BE49-F238E27FC236}">
                <a16:creationId xmlns:a16="http://schemas.microsoft.com/office/drawing/2014/main" id="{7311A832-5E61-4D2C-9E12-E2863E57C8D1}"/>
              </a:ext>
            </a:extLst>
          </p:cNvPr>
          <p:cNvSpPr/>
          <p:nvPr/>
        </p:nvSpPr>
        <p:spPr>
          <a:xfrm>
            <a:off x="449999" y="4637315"/>
            <a:ext cx="9404314" cy="227647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GB" dirty="0" err="1"/>
          </a:p>
        </p:txBody>
      </p:sp>
      <p:pic>
        <p:nvPicPr>
          <p:cNvPr id="14" name="Graphic 13" descr="Earth globe: Asia and Australia with solid fill">
            <a:extLst>
              <a:ext uri="{FF2B5EF4-FFF2-40B4-BE49-F238E27FC236}">
                <a16:creationId xmlns:a16="http://schemas.microsoft.com/office/drawing/2014/main" id="{20A8680A-31D5-43B7-8058-6278B4E2DF7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676606" y="32657"/>
            <a:ext cx="914400" cy="914400"/>
          </a:xfrm>
          <a:prstGeom prst="rect">
            <a:avLst/>
          </a:prstGeom>
        </p:spPr>
      </p:pic>
      <p:sp>
        <p:nvSpPr>
          <p:cNvPr id="4" name="Title 3">
            <a:extLst>
              <a:ext uri="{FF2B5EF4-FFF2-40B4-BE49-F238E27FC236}">
                <a16:creationId xmlns:a16="http://schemas.microsoft.com/office/drawing/2014/main" id="{08EAD016-7C95-40B4-A4EC-07364EADD00F}"/>
              </a:ext>
            </a:extLst>
          </p:cNvPr>
          <p:cNvSpPr>
            <a:spLocks noGrp="1"/>
          </p:cNvSpPr>
          <p:nvPr>
            <p:ph type="title"/>
            <p:custDataLst>
              <p:tags r:id="rId1"/>
            </p:custDataLst>
          </p:nvPr>
        </p:nvSpPr>
        <p:spPr/>
        <p:txBody>
          <a:bodyPr/>
          <a:lstStyle/>
          <a:p>
            <a:r>
              <a:rPr lang="en-GB" dirty="0"/>
              <a:t>Detail: Australia – New South Wales Water Sector plans</a:t>
            </a:r>
          </a:p>
        </p:txBody>
      </p:sp>
      <p:sp>
        <p:nvSpPr>
          <p:cNvPr id="13" name="TextBox 12">
            <a:extLst>
              <a:ext uri="{FF2B5EF4-FFF2-40B4-BE49-F238E27FC236}">
                <a16:creationId xmlns:a16="http://schemas.microsoft.com/office/drawing/2014/main" id="{EC56CAC2-A07E-4FE1-A729-537F1F85A082}"/>
              </a:ext>
            </a:extLst>
          </p:cNvPr>
          <p:cNvSpPr txBox="1"/>
          <p:nvPr/>
        </p:nvSpPr>
        <p:spPr>
          <a:xfrm>
            <a:off x="449998" y="1818146"/>
            <a:ext cx="4513886" cy="1487587"/>
          </a:xfrm>
          <a:prstGeom prst="rect">
            <a:avLst/>
          </a:prstGeom>
          <a:noFill/>
        </p:spPr>
        <p:txBody>
          <a:bodyPr wrap="square">
            <a:spAutoFit/>
          </a:bodyPr>
          <a:lstStyle/>
          <a:p>
            <a:r>
              <a:rPr lang="en-GB" dirty="0"/>
              <a:t>The water regulator in New South Wales, Australia is considering introducing ODIs, including by introducing a shadow price for leakage.  </a:t>
            </a:r>
          </a:p>
          <a:p>
            <a:r>
              <a:rPr lang="en-GB" b="1" dirty="0"/>
              <a:t>Reward</a:t>
            </a:r>
            <a:r>
              <a:rPr lang="en-GB" dirty="0"/>
              <a:t>: obtain additional revenue equal to the value of the water saved. </a:t>
            </a:r>
          </a:p>
          <a:p>
            <a:r>
              <a:rPr lang="en-GB" b="1" dirty="0"/>
              <a:t>Penalty</a:t>
            </a:r>
            <a:r>
              <a:rPr lang="en-GB" dirty="0"/>
              <a:t>: pay the shadow price. </a:t>
            </a:r>
          </a:p>
        </p:txBody>
      </p:sp>
      <p:sp>
        <p:nvSpPr>
          <p:cNvPr id="15" name="TextBox 14">
            <a:extLst>
              <a:ext uri="{FF2B5EF4-FFF2-40B4-BE49-F238E27FC236}">
                <a16:creationId xmlns:a16="http://schemas.microsoft.com/office/drawing/2014/main" id="{568586CF-0650-4B26-B773-B220FE2D6A6B}"/>
              </a:ext>
            </a:extLst>
          </p:cNvPr>
          <p:cNvSpPr txBox="1"/>
          <p:nvPr/>
        </p:nvSpPr>
        <p:spPr>
          <a:xfrm>
            <a:off x="4419598" y="7166563"/>
            <a:ext cx="6511637" cy="297517"/>
          </a:xfrm>
          <a:prstGeom prst="rect">
            <a:avLst/>
          </a:prstGeom>
          <a:noFill/>
        </p:spPr>
        <p:txBody>
          <a:bodyPr wrap="square" lIns="0" tIns="0" rIns="0" bIns="0" rtlCol="0">
            <a:spAutoFit/>
          </a:bodyPr>
          <a:lstStyle>
            <a:defPPr>
              <a:defRPr lang="en-GB"/>
            </a:defPPr>
            <a:lvl1pPr>
              <a:defRPr sz="800">
                <a:solidFill>
                  <a:schemeClr val="tx2"/>
                </a:solidFill>
              </a:defRPr>
            </a:lvl1pPr>
          </a:lstStyle>
          <a:p>
            <a:r>
              <a:rPr lang="en-AU" u="sng" dirty="0">
                <a:hlinkClick r:id="rId6">
                  <a:extLst>
                    <a:ext uri="{A12FA001-AC4F-418D-AE19-62706E023703}">
                      <ahyp:hlinkClr xmlns:ahyp="http://schemas.microsoft.com/office/drawing/2018/hyperlinkcolor" val="tx"/>
                    </a:ext>
                  </a:extLst>
                </a:hlinkClick>
              </a:rPr>
              <a:t>https://www.ipart.nsw.gov.au/sites/default/files/cm9_documents/Issues-Paper-Hunter-Water-operating-licence-review.PDF</a:t>
            </a:r>
            <a:endParaRPr lang="en-AU" u="sng" dirty="0"/>
          </a:p>
          <a:p>
            <a:r>
              <a:rPr lang="en-GB" u="sng" dirty="0"/>
              <a:t>https://www.ipart.nsw.gov.au/sites/default/files/documents/discussion-paper-lifting-performance-in-the-water-section-may-2021.pdf</a:t>
            </a:r>
          </a:p>
        </p:txBody>
      </p:sp>
      <p:sp>
        <p:nvSpPr>
          <p:cNvPr id="16" name="TextBox 15">
            <a:extLst>
              <a:ext uri="{FF2B5EF4-FFF2-40B4-BE49-F238E27FC236}">
                <a16:creationId xmlns:a16="http://schemas.microsoft.com/office/drawing/2014/main" id="{6C752CF3-C3EC-4272-85DE-DFE032339D31}"/>
              </a:ext>
            </a:extLst>
          </p:cNvPr>
          <p:cNvSpPr txBox="1"/>
          <p:nvPr/>
        </p:nvSpPr>
        <p:spPr>
          <a:xfrm>
            <a:off x="444332" y="4697037"/>
            <a:ext cx="9404315" cy="2287806"/>
          </a:xfrm>
          <a:prstGeom prst="rect">
            <a:avLst/>
          </a:prstGeom>
          <a:noFill/>
        </p:spPr>
        <p:txBody>
          <a:bodyPr wrap="square">
            <a:spAutoFit/>
          </a:bodyPr>
          <a:lstStyle/>
          <a:p>
            <a:pPr lvl="1">
              <a:buSzPct val="100000"/>
              <a:buFont typeface="Wingdings" panose="05000000000000000000" pitchFamily="2" charset="2"/>
              <a:buChar char="§"/>
            </a:pPr>
            <a:r>
              <a:rPr lang="en-GB" dirty="0"/>
              <a:t>The regulator intends that a shadow price for leakage would ensure that businesses face the same financial </a:t>
            </a:r>
            <a:r>
              <a:rPr lang="en-GB" dirty="0">
                <a:latin typeface="Arial" panose="020B0604020202020204" pitchFamily="34" charset="0"/>
              </a:rPr>
              <a:t>incentive to reduce leakage that customers face to conserve wate when paying the water usage price for water consumed. </a:t>
            </a:r>
          </a:p>
          <a:p>
            <a:pPr lvl="1">
              <a:buSzPct val="100000"/>
              <a:buFont typeface="Wingdings" panose="05000000000000000000" pitchFamily="2" charset="2"/>
              <a:buChar char="§"/>
            </a:pPr>
            <a:r>
              <a:rPr lang="en-GB" dirty="0">
                <a:latin typeface="Arial" panose="020B0604020202020204" pitchFamily="34" charset="0"/>
              </a:rPr>
              <a:t>This ODI would address the information gap on customer preferences by providing financial incentives for businesses to prioritise customer consultation and to deliver on the outcomes that they value. </a:t>
            </a:r>
          </a:p>
          <a:p>
            <a:pPr lvl="1">
              <a:buSzPct val="100000"/>
              <a:buFont typeface="Wingdings" panose="05000000000000000000" pitchFamily="2" charset="2"/>
              <a:buChar char="§"/>
            </a:pPr>
            <a:r>
              <a:rPr lang="en-GB" dirty="0">
                <a:latin typeface="Arial" panose="020B0604020202020204" pitchFamily="34" charset="0"/>
              </a:rPr>
              <a:t>The regulator proposes to inform the optimal shadow price through </a:t>
            </a:r>
            <a:r>
              <a:rPr lang="en-GB" dirty="0" err="1">
                <a:latin typeface="Arial" panose="020B0604020202020204" pitchFamily="34" charset="0"/>
              </a:rPr>
              <a:t>WTP</a:t>
            </a:r>
            <a:r>
              <a:rPr lang="en-GB" dirty="0">
                <a:latin typeface="Arial" panose="020B0604020202020204" pitchFamily="34" charset="0"/>
              </a:rPr>
              <a:t> evidence. </a:t>
            </a:r>
          </a:p>
          <a:p>
            <a:endParaRPr lang="en-GB" dirty="0"/>
          </a:p>
          <a:p>
            <a:pPr marL="285750" indent="-285750">
              <a:buFont typeface="Arial" panose="020B0604020202020204" pitchFamily="34" charset="0"/>
              <a:buChar char="•"/>
            </a:pPr>
            <a:endParaRPr lang="en-GB" dirty="0"/>
          </a:p>
          <a:p>
            <a:r>
              <a:rPr lang="en-GB" dirty="0"/>
              <a:t> </a:t>
            </a:r>
          </a:p>
        </p:txBody>
      </p:sp>
      <p:sp>
        <p:nvSpPr>
          <p:cNvPr id="19" name="TextBox 18">
            <a:extLst>
              <a:ext uri="{FF2B5EF4-FFF2-40B4-BE49-F238E27FC236}">
                <a16:creationId xmlns:a16="http://schemas.microsoft.com/office/drawing/2014/main" id="{93F79717-5130-42A2-BDA9-DC212B228BD0}"/>
              </a:ext>
            </a:extLst>
          </p:cNvPr>
          <p:cNvSpPr txBox="1"/>
          <p:nvPr/>
        </p:nvSpPr>
        <p:spPr>
          <a:xfrm>
            <a:off x="5340430" y="1887560"/>
            <a:ext cx="4508218" cy="2185214"/>
          </a:xfrm>
          <a:prstGeom prst="rect">
            <a:avLst/>
          </a:prstGeom>
          <a:noFill/>
        </p:spPr>
        <p:txBody>
          <a:bodyPr wrap="square">
            <a:spAutoFit/>
          </a:bodyPr>
          <a:lstStyle/>
          <a:p>
            <a:r>
              <a:rPr lang="en-GB" dirty="0"/>
              <a:t>The shadow price for water needs to be developed. The regulator proposes to use the usage charge that customers pay for water (set with reference to the long run marginal cost of water) pending </a:t>
            </a:r>
            <a:r>
              <a:rPr lang="en-GB" dirty="0" err="1"/>
              <a:t>WTP</a:t>
            </a:r>
            <a:r>
              <a:rPr lang="en-GB" dirty="0"/>
              <a:t> evidence.</a:t>
            </a:r>
          </a:p>
          <a:p>
            <a:r>
              <a:rPr lang="en-GB" dirty="0"/>
              <a:t>Implementation would involve two steps:</a:t>
            </a:r>
          </a:p>
          <a:p>
            <a:pPr marL="342900" indent="-342900">
              <a:buFont typeface="+mj-lt"/>
              <a:buAutoNum type="arabicPeriod"/>
            </a:pPr>
            <a:r>
              <a:rPr lang="en-GB" dirty="0"/>
              <a:t>Provide an efficient cost allowance for water conservation that includes the costs of leakage management for the target level. </a:t>
            </a:r>
          </a:p>
          <a:p>
            <a:pPr marL="342900" indent="-342900">
              <a:buFont typeface="+mj-lt"/>
              <a:buAutoNum type="arabicPeriod"/>
            </a:pPr>
            <a:r>
              <a:rPr lang="en-GB" dirty="0"/>
              <a:t>Compare the actual leakage to the target. </a:t>
            </a:r>
          </a:p>
        </p:txBody>
      </p:sp>
      <p:sp>
        <p:nvSpPr>
          <p:cNvPr id="20" name="Rectangle 19">
            <a:extLst>
              <a:ext uri="{FF2B5EF4-FFF2-40B4-BE49-F238E27FC236}">
                <a16:creationId xmlns:a16="http://schemas.microsoft.com/office/drawing/2014/main" id="{59B65DC3-AB72-41CA-9E74-31D3B524DEDD}"/>
              </a:ext>
            </a:extLst>
          </p:cNvPr>
          <p:cNvSpPr/>
          <p:nvPr/>
        </p:nvSpPr>
        <p:spPr>
          <a:xfrm>
            <a:off x="8612644" y="916344"/>
            <a:ext cx="2083643" cy="180328"/>
          </a:xfrm>
          <a:prstGeom prst="rect">
            <a:avLst/>
          </a:prstGeom>
          <a:solidFill>
            <a:srgbClr val="00B0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GB" sz="1050" dirty="0"/>
              <a:t>Proposed customer based ODI</a:t>
            </a:r>
          </a:p>
        </p:txBody>
      </p:sp>
    </p:spTree>
    <p:extLst>
      <p:ext uri="{BB962C8B-B14F-4D97-AF65-F5344CB8AC3E}">
        <p14:creationId xmlns:p14="http://schemas.microsoft.com/office/powerpoint/2010/main" val="4011001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E773D2B-2FCF-487B-87A1-46D1B681EF2C}"/>
              </a:ext>
            </a:extLst>
          </p:cNvPr>
          <p:cNvSpPr/>
          <p:nvPr/>
        </p:nvSpPr>
        <p:spPr>
          <a:xfrm>
            <a:off x="450000" y="1480457"/>
            <a:ext cx="4513886" cy="3338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GB" sz="1600" b="1" dirty="0"/>
              <a:t>Overview of ODI </a:t>
            </a:r>
          </a:p>
        </p:txBody>
      </p:sp>
      <p:sp>
        <p:nvSpPr>
          <p:cNvPr id="8" name="Rectangle 7">
            <a:extLst>
              <a:ext uri="{FF2B5EF4-FFF2-40B4-BE49-F238E27FC236}">
                <a16:creationId xmlns:a16="http://schemas.microsoft.com/office/drawing/2014/main" id="{BFCE9AEB-5210-48CA-BF24-10DF0C3FB86A}"/>
              </a:ext>
            </a:extLst>
          </p:cNvPr>
          <p:cNvSpPr/>
          <p:nvPr/>
        </p:nvSpPr>
        <p:spPr>
          <a:xfrm>
            <a:off x="5340429" y="1502228"/>
            <a:ext cx="4513886" cy="3338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GB" sz="1600" b="1" dirty="0"/>
              <a:t>How is ODI set</a:t>
            </a:r>
          </a:p>
        </p:txBody>
      </p:sp>
      <p:sp>
        <p:nvSpPr>
          <p:cNvPr id="9" name="Rectangle 8">
            <a:extLst>
              <a:ext uri="{FF2B5EF4-FFF2-40B4-BE49-F238E27FC236}">
                <a16:creationId xmlns:a16="http://schemas.microsoft.com/office/drawing/2014/main" id="{E5CF2D0D-D27A-4A08-A8E8-928843D97481}"/>
              </a:ext>
            </a:extLst>
          </p:cNvPr>
          <p:cNvSpPr/>
          <p:nvPr/>
        </p:nvSpPr>
        <p:spPr>
          <a:xfrm>
            <a:off x="449999" y="4303486"/>
            <a:ext cx="9404315" cy="3338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GB" sz="1600" b="1" dirty="0"/>
              <a:t>How are customer valuations considered?</a:t>
            </a:r>
          </a:p>
        </p:txBody>
      </p:sp>
      <p:sp>
        <p:nvSpPr>
          <p:cNvPr id="10" name="Rectangle 9">
            <a:extLst>
              <a:ext uri="{FF2B5EF4-FFF2-40B4-BE49-F238E27FC236}">
                <a16:creationId xmlns:a16="http://schemas.microsoft.com/office/drawing/2014/main" id="{D9B958C7-FD62-49B4-BA13-1032B97C3681}"/>
              </a:ext>
            </a:extLst>
          </p:cNvPr>
          <p:cNvSpPr/>
          <p:nvPr/>
        </p:nvSpPr>
        <p:spPr>
          <a:xfrm>
            <a:off x="449999" y="1792515"/>
            <a:ext cx="4513886" cy="23150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GB" dirty="0" err="1"/>
          </a:p>
        </p:txBody>
      </p:sp>
      <p:sp>
        <p:nvSpPr>
          <p:cNvPr id="11" name="Rectangle 10">
            <a:extLst>
              <a:ext uri="{FF2B5EF4-FFF2-40B4-BE49-F238E27FC236}">
                <a16:creationId xmlns:a16="http://schemas.microsoft.com/office/drawing/2014/main" id="{80CAADC3-1904-45DC-BAEE-3DFC8341B1D7}"/>
              </a:ext>
            </a:extLst>
          </p:cNvPr>
          <p:cNvSpPr/>
          <p:nvPr/>
        </p:nvSpPr>
        <p:spPr>
          <a:xfrm>
            <a:off x="5341255" y="1836057"/>
            <a:ext cx="4513886" cy="22714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GB" dirty="0" err="1"/>
          </a:p>
        </p:txBody>
      </p:sp>
      <p:sp>
        <p:nvSpPr>
          <p:cNvPr id="12" name="Rectangle 11">
            <a:extLst>
              <a:ext uri="{FF2B5EF4-FFF2-40B4-BE49-F238E27FC236}">
                <a16:creationId xmlns:a16="http://schemas.microsoft.com/office/drawing/2014/main" id="{7311A832-5E61-4D2C-9E12-E2863E57C8D1}"/>
              </a:ext>
            </a:extLst>
          </p:cNvPr>
          <p:cNvSpPr/>
          <p:nvPr/>
        </p:nvSpPr>
        <p:spPr>
          <a:xfrm>
            <a:off x="449999" y="4637315"/>
            <a:ext cx="9404314" cy="227647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GB" dirty="0" err="1"/>
          </a:p>
        </p:txBody>
      </p:sp>
      <p:pic>
        <p:nvPicPr>
          <p:cNvPr id="14" name="Graphic 13" descr="Earth globe: Asia and Australia with solid fill">
            <a:extLst>
              <a:ext uri="{FF2B5EF4-FFF2-40B4-BE49-F238E27FC236}">
                <a16:creationId xmlns:a16="http://schemas.microsoft.com/office/drawing/2014/main" id="{20A8680A-31D5-43B7-8058-6278B4E2DF7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676606" y="32657"/>
            <a:ext cx="914400" cy="914400"/>
          </a:xfrm>
          <a:prstGeom prst="rect">
            <a:avLst/>
          </a:prstGeom>
        </p:spPr>
      </p:pic>
      <p:sp>
        <p:nvSpPr>
          <p:cNvPr id="4" name="Title 3">
            <a:extLst>
              <a:ext uri="{FF2B5EF4-FFF2-40B4-BE49-F238E27FC236}">
                <a16:creationId xmlns:a16="http://schemas.microsoft.com/office/drawing/2014/main" id="{08EAD016-7C95-40B4-A4EC-07364EADD00F}"/>
              </a:ext>
            </a:extLst>
          </p:cNvPr>
          <p:cNvSpPr>
            <a:spLocks noGrp="1"/>
          </p:cNvSpPr>
          <p:nvPr>
            <p:ph type="title"/>
            <p:custDataLst>
              <p:tags r:id="rId1"/>
            </p:custDataLst>
          </p:nvPr>
        </p:nvSpPr>
        <p:spPr/>
        <p:txBody>
          <a:bodyPr/>
          <a:lstStyle/>
          <a:p>
            <a:r>
              <a:rPr lang="en-GB" dirty="0"/>
              <a:t>Detail: UK Aviation Sector</a:t>
            </a:r>
          </a:p>
        </p:txBody>
      </p:sp>
      <p:sp>
        <p:nvSpPr>
          <p:cNvPr id="13" name="TextBox 12">
            <a:extLst>
              <a:ext uri="{FF2B5EF4-FFF2-40B4-BE49-F238E27FC236}">
                <a16:creationId xmlns:a16="http://schemas.microsoft.com/office/drawing/2014/main" id="{EC56CAC2-A07E-4FE1-A729-537F1F85A082}"/>
              </a:ext>
            </a:extLst>
          </p:cNvPr>
          <p:cNvSpPr txBox="1"/>
          <p:nvPr/>
        </p:nvSpPr>
        <p:spPr>
          <a:xfrm>
            <a:off x="449998" y="1818146"/>
            <a:ext cx="4513886" cy="2513509"/>
          </a:xfrm>
          <a:prstGeom prst="rect">
            <a:avLst/>
          </a:prstGeom>
          <a:noFill/>
        </p:spPr>
        <p:txBody>
          <a:bodyPr wrap="square">
            <a:spAutoFit/>
          </a:bodyPr>
          <a:lstStyle/>
          <a:p>
            <a:r>
              <a:rPr lang="en-GB"/>
              <a:t>In its Initial Proposals </a:t>
            </a:r>
            <a:r>
              <a:rPr lang="en-GB" dirty="0"/>
              <a:t>for H7</a:t>
            </a:r>
            <a:r>
              <a:rPr lang="en-GB"/>
              <a:t>, the CAA has indicated that service quality incentives will largely stay the same as in previous price controls.  There are a number of asset-based and customer facing measures of success with targets yet to be determined by the CAA.  The overall incentive range proposed by the CAA is 7% of revenue for penalties and 1.44% for rewards – this is consistent with previous price controls and determined by the CAA (therefore not informed by customer research but discussed with airlines). </a:t>
            </a:r>
            <a:endParaRPr lang="en-GB" dirty="0"/>
          </a:p>
          <a:p>
            <a:endParaRPr lang="en-GB" dirty="0"/>
          </a:p>
        </p:txBody>
      </p:sp>
      <p:sp>
        <p:nvSpPr>
          <p:cNvPr id="16" name="TextBox 15">
            <a:extLst>
              <a:ext uri="{FF2B5EF4-FFF2-40B4-BE49-F238E27FC236}">
                <a16:creationId xmlns:a16="http://schemas.microsoft.com/office/drawing/2014/main" id="{6C752CF3-C3EC-4272-85DE-DFE032339D31}"/>
              </a:ext>
            </a:extLst>
          </p:cNvPr>
          <p:cNvSpPr txBox="1"/>
          <p:nvPr/>
        </p:nvSpPr>
        <p:spPr>
          <a:xfrm>
            <a:off x="444332" y="4697037"/>
            <a:ext cx="9404315" cy="954107"/>
          </a:xfrm>
          <a:prstGeom prst="rect">
            <a:avLst/>
          </a:prstGeom>
          <a:noFill/>
        </p:spPr>
        <p:txBody>
          <a:bodyPr wrap="square">
            <a:spAutoFit/>
          </a:bodyPr>
          <a:lstStyle/>
          <a:p>
            <a:pPr marL="0" lvl="1" indent="0">
              <a:buSzPct val="100000"/>
              <a:buNone/>
            </a:pPr>
            <a:r>
              <a:rPr lang="en-GB"/>
              <a:t>Even though, Heathrow Airport researched </a:t>
            </a:r>
            <a:r>
              <a:rPr lang="en-GB" dirty="0"/>
              <a:t>customer </a:t>
            </a:r>
            <a:r>
              <a:rPr lang="en-GB"/>
              <a:t>priorities and </a:t>
            </a:r>
            <a:r>
              <a:rPr lang="en-GB" err="1"/>
              <a:t>WTP</a:t>
            </a:r>
            <a:r>
              <a:rPr lang="en-GB"/>
              <a:t> and proposed an incentive package informed by these insights, the Initial Proposals by the CAA are based on historical incentive rates rather than taking into account</a:t>
            </a:r>
            <a:r>
              <a:rPr lang="en-GB" dirty="0"/>
              <a:t> the </a:t>
            </a:r>
            <a:r>
              <a:rPr lang="en-GB"/>
              <a:t>research</a:t>
            </a:r>
            <a:r>
              <a:rPr lang="en-GB" dirty="0"/>
              <a:t>. </a:t>
            </a:r>
            <a:r>
              <a:rPr lang="en-GB"/>
              <a:t>  This means that, for </a:t>
            </a:r>
            <a:r>
              <a:rPr lang="en-GB" dirty="0"/>
              <a:t>example, the </a:t>
            </a:r>
            <a:r>
              <a:rPr lang="en-GB" dirty="0" err="1"/>
              <a:t>WTP</a:t>
            </a:r>
            <a:r>
              <a:rPr lang="en-GB" dirty="0"/>
              <a:t> for a customer to go through security in less than 5 minutes 9/10 times </a:t>
            </a:r>
            <a:r>
              <a:rPr lang="en-GB"/>
              <a:t>of </a:t>
            </a:r>
            <a:r>
              <a:rPr lang="en-GB" dirty="0"/>
              <a:t>£1.55</a:t>
            </a:r>
            <a:r>
              <a:rPr lang="en-GB"/>
              <a:t> does not inform the incentive rates</a:t>
            </a:r>
            <a:r>
              <a:rPr lang="en-GB" dirty="0"/>
              <a:t>.  </a:t>
            </a:r>
            <a:endParaRPr lang="en-GB"/>
          </a:p>
        </p:txBody>
      </p:sp>
      <p:sp>
        <p:nvSpPr>
          <p:cNvPr id="17" name="Rectangle 16">
            <a:extLst>
              <a:ext uri="{FF2B5EF4-FFF2-40B4-BE49-F238E27FC236}">
                <a16:creationId xmlns:a16="http://schemas.microsoft.com/office/drawing/2014/main" id="{D6088B92-9F61-4F35-A97A-56D55B96CB7D}"/>
              </a:ext>
            </a:extLst>
          </p:cNvPr>
          <p:cNvSpPr/>
          <p:nvPr/>
        </p:nvSpPr>
        <p:spPr>
          <a:xfrm>
            <a:off x="8612644" y="916344"/>
            <a:ext cx="2083643" cy="180328"/>
          </a:xfrm>
          <a:prstGeom prst="rect">
            <a:avLst/>
          </a:prstGeom>
          <a:solidFill>
            <a:srgbClr val="00B0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GB" sz="1050" dirty="0"/>
              <a:t>Proposed customer based ODI</a:t>
            </a:r>
          </a:p>
        </p:txBody>
      </p:sp>
      <p:sp>
        <p:nvSpPr>
          <p:cNvPr id="21" name="TextBox 20">
            <a:extLst>
              <a:ext uri="{FF2B5EF4-FFF2-40B4-BE49-F238E27FC236}">
                <a16:creationId xmlns:a16="http://schemas.microsoft.com/office/drawing/2014/main" id="{522A2C57-7301-4C70-9F87-47D0502E9040}"/>
              </a:ext>
            </a:extLst>
          </p:cNvPr>
          <p:cNvSpPr txBox="1"/>
          <p:nvPr/>
        </p:nvSpPr>
        <p:spPr>
          <a:xfrm>
            <a:off x="5340429" y="1950890"/>
            <a:ext cx="4205352" cy="1600438"/>
          </a:xfrm>
          <a:prstGeom prst="rect">
            <a:avLst/>
          </a:prstGeom>
          <a:noFill/>
        </p:spPr>
        <p:txBody>
          <a:bodyPr wrap="square">
            <a:spAutoFit/>
          </a:bodyPr>
          <a:lstStyle/>
          <a:p>
            <a:pPr marL="0" lvl="1" indent="0">
              <a:buSzPct val="100000"/>
              <a:buNone/>
            </a:pPr>
            <a:r>
              <a:rPr lang="en-GB" dirty="0"/>
              <a:t>The </a:t>
            </a:r>
            <a:r>
              <a:rPr lang="en-GB"/>
              <a:t>original ODI range was set in previous price controls and appears to use </a:t>
            </a:r>
            <a:r>
              <a:rPr lang="en-GB" dirty="0"/>
              <a:t>a </a:t>
            </a:r>
            <a:r>
              <a:rPr lang="en-GB"/>
              <a:t>top-down methodology where incentives were equally split between </a:t>
            </a:r>
            <a:r>
              <a:rPr lang="en-GB" dirty="0"/>
              <a:t>a </a:t>
            </a:r>
            <a:r>
              <a:rPr lang="en-GB"/>
              <a:t>top-down range</a:t>
            </a:r>
            <a:r>
              <a:rPr lang="en-GB" dirty="0"/>
              <a:t>.  </a:t>
            </a:r>
            <a:r>
              <a:rPr lang="en-GB"/>
              <a:t>Customer research did not inform the original range but all aspects of Heathrow’s price control are subject to discussion and engagement with airlines. </a:t>
            </a:r>
            <a:endParaRPr lang="en-GB" dirty="0"/>
          </a:p>
        </p:txBody>
      </p:sp>
      <p:sp>
        <p:nvSpPr>
          <p:cNvPr id="23" name="TextBox 22">
            <a:extLst>
              <a:ext uri="{FF2B5EF4-FFF2-40B4-BE49-F238E27FC236}">
                <a16:creationId xmlns:a16="http://schemas.microsoft.com/office/drawing/2014/main" id="{3F217561-F155-4576-B9B8-B0D9B77A0C92}"/>
              </a:ext>
            </a:extLst>
          </p:cNvPr>
          <p:cNvSpPr txBox="1"/>
          <p:nvPr/>
        </p:nvSpPr>
        <p:spPr>
          <a:xfrm>
            <a:off x="5980544" y="7080820"/>
            <a:ext cx="4050147" cy="123111"/>
          </a:xfrm>
          <a:prstGeom prst="rect">
            <a:avLst/>
          </a:prstGeom>
          <a:noFill/>
        </p:spPr>
        <p:txBody>
          <a:bodyPr wrap="square" lIns="0" tIns="0" rIns="0" bIns="0" rtlCol="0">
            <a:spAutoFit/>
          </a:bodyPr>
          <a:lstStyle>
            <a:defPPr>
              <a:defRPr lang="en-GB"/>
            </a:defPPr>
            <a:lvl1pPr>
              <a:defRPr sz="800">
                <a:solidFill>
                  <a:schemeClr val="tx2"/>
                </a:solidFill>
              </a:defRPr>
            </a:lvl1pPr>
          </a:lstStyle>
          <a:p>
            <a:r>
              <a:rPr lang="en-GB" dirty="0"/>
              <a:t>https://consultations.caa.co.uk/economic-regulation/h7-initial-proposals-october-2021/</a:t>
            </a:r>
          </a:p>
        </p:txBody>
      </p:sp>
    </p:spTree>
    <p:extLst>
      <p:ext uri="{BB962C8B-B14F-4D97-AF65-F5344CB8AC3E}">
        <p14:creationId xmlns:p14="http://schemas.microsoft.com/office/powerpoint/2010/main" val="1372934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GB" dirty="0"/>
              <a:t>Detail: “Top-down” approaches </a:t>
            </a:r>
          </a:p>
        </p:txBody>
      </p:sp>
      <p:pic>
        <p:nvPicPr>
          <p:cNvPr id="14" name="Graphic 13" descr="Earth globe: Asia and Australia with solid fill">
            <a:extLst>
              <a:ext uri="{FF2B5EF4-FFF2-40B4-BE49-F238E27FC236}">
                <a16:creationId xmlns:a16="http://schemas.microsoft.com/office/drawing/2014/main" id="{20A8680A-31D5-43B7-8058-6278B4E2DF7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676606" y="32657"/>
            <a:ext cx="914400" cy="914400"/>
          </a:xfrm>
          <a:prstGeom prst="rect">
            <a:avLst/>
          </a:prstGeom>
        </p:spPr>
      </p:pic>
      <p:sp>
        <p:nvSpPr>
          <p:cNvPr id="5" name="Rectangle 4">
            <a:extLst>
              <a:ext uri="{FF2B5EF4-FFF2-40B4-BE49-F238E27FC236}">
                <a16:creationId xmlns:a16="http://schemas.microsoft.com/office/drawing/2014/main" id="{16BBC9FD-35A5-4CE6-9911-C6B028B9E5D6}"/>
              </a:ext>
            </a:extLst>
          </p:cNvPr>
          <p:cNvSpPr/>
          <p:nvPr/>
        </p:nvSpPr>
        <p:spPr>
          <a:xfrm>
            <a:off x="8612644" y="916344"/>
            <a:ext cx="2083643" cy="180328"/>
          </a:xfrm>
          <a:prstGeom prst="rect">
            <a:avLst/>
          </a:prstGeom>
          <a:solidFill>
            <a:srgbClr val="8DD0D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GB" sz="1050" dirty="0"/>
              <a:t>Top-down ODIs</a:t>
            </a:r>
          </a:p>
        </p:txBody>
      </p:sp>
      <p:sp>
        <p:nvSpPr>
          <p:cNvPr id="6" name="TextBox 5">
            <a:extLst>
              <a:ext uri="{FF2B5EF4-FFF2-40B4-BE49-F238E27FC236}">
                <a16:creationId xmlns:a16="http://schemas.microsoft.com/office/drawing/2014/main" id="{FFEEA191-F5E0-46FE-8372-13164FE6D4FD}"/>
              </a:ext>
            </a:extLst>
          </p:cNvPr>
          <p:cNvSpPr txBox="1"/>
          <p:nvPr/>
        </p:nvSpPr>
        <p:spPr>
          <a:xfrm>
            <a:off x="449999" y="1424418"/>
            <a:ext cx="9780859" cy="584775"/>
          </a:xfrm>
          <a:prstGeom prst="rect">
            <a:avLst/>
          </a:prstGeom>
          <a:noFill/>
        </p:spPr>
        <p:txBody>
          <a:bodyPr wrap="square">
            <a:spAutoFit/>
          </a:bodyPr>
          <a:lstStyle/>
          <a:p>
            <a:pPr marL="0" lvl="1" indent="0">
              <a:buSzPct val="100000"/>
              <a:buNone/>
            </a:pPr>
            <a:r>
              <a:rPr lang="en-GB" sz="1600" dirty="0"/>
              <a:t>Many countries and sectors explored have ODI’s on the basis of a “top-down” approach, i.e. the value of the incentive is set by the regulator. Typically, these follow the following structure: </a:t>
            </a:r>
          </a:p>
        </p:txBody>
      </p:sp>
      <p:sp>
        <p:nvSpPr>
          <p:cNvPr id="3" name="Rectangle 2">
            <a:extLst>
              <a:ext uri="{FF2B5EF4-FFF2-40B4-BE49-F238E27FC236}">
                <a16:creationId xmlns:a16="http://schemas.microsoft.com/office/drawing/2014/main" id="{7D9917A3-DF8F-4DC3-B015-DE42C610ECCE}"/>
              </a:ext>
            </a:extLst>
          </p:cNvPr>
          <p:cNvSpPr/>
          <p:nvPr/>
        </p:nvSpPr>
        <p:spPr>
          <a:xfrm>
            <a:off x="971549" y="2443162"/>
            <a:ext cx="2505075" cy="7143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GB" dirty="0"/>
              <a:t>Regulator sets desired performance level </a:t>
            </a:r>
          </a:p>
        </p:txBody>
      </p:sp>
      <p:sp>
        <p:nvSpPr>
          <p:cNvPr id="9" name="Rectangle 8">
            <a:extLst>
              <a:ext uri="{FF2B5EF4-FFF2-40B4-BE49-F238E27FC236}">
                <a16:creationId xmlns:a16="http://schemas.microsoft.com/office/drawing/2014/main" id="{9BC8A392-53E5-4E67-83C6-78FAE36B1296}"/>
              </a:ext>
            </a:extLst>
          </p:cNvPr>
          <p:cNvSpPr/>
          <p:nvPr/>
        </p:nvSpPr>
        <p:spPr>
          <a:xfrm>
            <a:off x="4171949" y="2443161"/>
            <a:ext cx="2505075" cy="7143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GB" dirty="0"/>
              <a:t>Minimum improvement target for each company developed</a:t>
            </a:r>
          </a:p>
        </p:txBody>
      </p:sp>
      <p:sp>
        <p:nvSpPr>
          <p:cNvPr id="10" name="Rectangle 9">
            <a:extLst>
              <a:ext uri="{FF2B5EF4-FFF2-40B4-BE49-F238E27FC236}">
                <a16:creationId xmlns:a16="http://schemas.microsoft.com/office/drawing/2014/main" id="{968A11D4-EB26-4815-B511-6FF25184AF59}"/>
              </a:ext>
            </a:extLst>
          </p:cNvPr>
          <p:cNvSpPr/>
          <p:nvPr/>
        </p:nvSpPr>
        <p:spPr>
          <a:xfrm>
            <a:off x="7458074" y="2443160"/>
            <a:ext cx="2505075" cy="7143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GB" dirty="0"/>
              <a:t>Regulator sets reward / penalty </a:t>
            </a:r>
          </a:p>
        </p:txBody>
      </p:sp>
      <p:sp>
        <p:nvSpPr>
          <p:cNvPr id="11" name="Rectangle 10">
            <a:extLst>
              <a:ext uri="{FF2B5EF4-FFF2-40B4-BE49-F238E27FC236}">
                <a16:creationId xmlns:a16="http://schemas.microsoft.com/office/drawing/2014/main" id="{D7046A03-820D-47A8-987F-45026EFD7484}"/>
              </a:ext>
            </a:extLst>
          </p:cNvPr>
          <p:cNvSpPr/>
          <p:nvPr/>
        </p:nvSpPr>
        <p:spPr>
          <a:xfrm>
            <a:off x="971548" y="3234318"/>
            <a:ext cx="2505075" cy="282358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t"/>
          <a:lstStyle/>
          <a:p>
            <a:r>
              <a:rPr lang="en-GB" dirty="0">
                <a:solidFill>
                  <a:schemeClr val="tx1"/>
                </a:solidFill>
              </a:rPr>
              <a:t>The regulator will set a desired performance level, such as:</a:t>
            </a:r>
          </a:p>
          <a:p>
            <a:pPr marL="285750" indent="-285750">
              <a:buFont typeface="Arial" panose="020B0604020202020204" pitchFamily="34" charset="0"/>
              <a:buChar char="•"/>
            </a:pPr>
            <a:r>
              <a:rPr lang="en-GB" sz="1400" dirty="0" err="1">
                <a:solidFill>
                  <a:schemeClr val="tx1"/>
                </a:solidFill>
              </a:rPr>
              <a:t>SAIFI</a:t>
            </a:r>
            <a:r>
              <a:rPr lang="en-GB" sz="1400" dirty="0">
                <a:solidFill>
                  <a:schemeClr val="tx1"/>
                </a:solidFill>
              </a:rPr>
              <a:t> / </a:t>
            </a:r>
            <a:r>
              <a:rPr lang="en-GB" sz="1400" dirty="0" err="1">
                <a:solidFill>
                  <a:schemeClr val="tx1"/>
                </a:solidFill>
              </a:rPr>
              <a:t>SAIDI</a:t>
            </a:r>
            <a:r>
              <a:rPr lang="en-GB" sz="1400" dirty="0">
                <a:solidFill>
                  <a:schemeClr val="tx1"/>
                </a:solidFill>
              </a:rPr>
              <a:t> targets for energy companies </a:t>
            </a:r>
          </a:p>
          <a:p>
            <a:pPr marL="285750" indent="-285750">
              <a:buFont typeface="Arial" panose="020B0604020202020204" pitchFamily="34" charset="0"/>
              <a:buChar char="•"/>
            </a:pPr>
            <a:r>
              <a:rPr lang="en-GB" sz="1400" dirty="0">
                <a:solidFill>
                  <a:schemeClr val="tx1"/>
                </a:solidFill>
              </a:rPr>
              <a:t>Leakage and interruption targets for water companies</a:t>
            </a:r>
          </a:p>
          <a:p>
            <a:pPr marL="285750" indent="-285750">
              <a:buFont typeface="Arial" panose="020B0604020202020204" pitchFamily="34" charset="0"/>
              <a:buChar char="•"/>
            </a:pPr>
            <a:r>
              <a:rPr lang="en-GB" dirty="0">
                <a:solidFill>
                  <a:schemeClr val="tx1"/>
                </a:solidFill>
              </a:rPr>
              <a:t>Customer service targets </a:t>
            </a:r>
            <a:br>
              <a:rPr lang="en-GB" dirty="0">
                <a:solidFill>
                  <a:schemeClr val="tx1"/>
                </a:solidFill>
              </a:rPr>
            </a:br>
            <a:endParaRPr lang="en-GB" dirty="0">
              <a:solidFill>
                <a:schemeClr val="tx1"/>
              </a:solidFill>
            </a:endParaRPr>
          </a:p>
        </p:txBody>
      </p:sp>
      <p:sp>
        <p:nvSpPr>
          <p:cNvPr id="17" name="Rectangle 16">
            <a:extLst>
              <a:ext uri="{FF2B5EF4-FFF2-40B4-BE49-F238E27FC236}">
                <a16:creationId xmlns:a16="http://schemas.microsoft.com/office/drawing/2014/main" id="{25ED4421-84CD-42DC-A63A-880C146D3F2A}"/>
              </a:ext>
            </a:extLst>
          </p:cNvPr>
          <p:cNvSpPr/>
          <p:nvPr/>
        </p:nvSpPr>
        <p:spPr>
          <a:xfrm>
            <a:off x="4171948" y="3234318"/>
            <a:ext cx="2505075" cy="282358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t"/>
          <a:lstStyle/>
          <a:p>
            <a:r>
              <a:rPr lang="en-GB" dirty="0">
                <a:solidFill>
                  <a:schemeClr val="tx1"/>
                </a:solidFill>
              </a:rPr>
              <a:t>The regulator sets a minimum acceptable level for reaching the target, or sets a company specific improvement requirement. </a:t>
            </a:r>
          </a:p>
          <a:p>
            <a:r>
              <a:rPr lang="en-GB" dirty="0">
                <a:solidFill>
                  <a:schemeClr val="tx1"/>
                </a:solidFill>
              </a:rPr>
              <a:t>For example, the Bulgarian energy regulator uses the following formula to obtain the minimum correction required:</a:t>
            </a:r>
          </a:p>
        </p:txBody>
      </p:sp>
      <p:sp>
        <p:nvSpPr>
          <p:cNvPr id="18" name="Rectangle 17">
            <a:extLst>
              <a:ext uri="{FF2B5EF4-FFF2-40B4-BE49-F238E27FC236}">
                <a16:creationId xmlns:a16="http://schemas.microsoft.com/office/drawing/2014/main" id="{C8A9DA73-2339-4BAE-80BE-6BA259A55652}"/>
              </a:ext>
            </a:extLst>
          </p:cNvPr>
          <p:cNvSpPr/>
          <p:nvPr/>
        </p:nvSpPr>
        <p:spPr>
          <a:xfrm>
            <a:off x="7458074" y="3234318"/>
            <a:ext cx="2505075" cy="282358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t"/>
          <a:lstStyle/>
          <a:p>
            <a:r>
              <a:rPr lang="en-GB" dirty="0">
                <a:solidFill>
                  <a:schemeClr val="tx1"/>
                </a:solidFill>
              </a:rPr>
              <a:t>Regulator sets reward / penalty as deemed appropriate. For example:</a:t>
            </a:r>
          </a:p>
          <a:p>
            <a:pPr marL="285750" indent="-285750">
              <a:buFont typeface="Arial" panose="020B0604020202020204" pitchFamily="34" charset="0"/>
              <a:buChar char="•"/>
            </a:pPr>
            <a:r>
              <a:rPr lang="en-GB" dirty="0">
                <a:solidFill>
                  <a:schemeClr val="tx1"/>
                </a:solidFill>
              </a:rPr>
              <a:t>+/- 2% of company profit or revenue </a:t>
            </a:r>
          </a:p>
          <a:p>
            <a:pPr marL="285750" indent="-285750">
              <a:buFont typeface="Arial" panose="020B0604020202020204" pitchFamily="34" charset="0"/>
              <a:buChar char="•"/>
            </a:pPr>
            <a:r>
              <a:rPr lang="en-GB" dirty="0">
                <a:solidFill>
                  <a:schemeClr val="tx1"/>
                </a:solidFill>
              </a:rPr>
              <a:t>10% of the outperformance / underperformance </a:t>
            </a:r>
          </a:p>
          <a:p>
            <a:pPr marL="285750" indent="-285750">
              <a:buFont typeface="Arial" panose="020B0604020202020204" pitchFamily="34" charset="0"/>
              <a:buChar char="•"/>
            </a:pPr>
            <a:endParaRPr lang="en-GB" dirty="0" err="1">
              <a:solidFill>
                <a:schemeClr val="tx1"/>
              </a:solidFill>
            </a:endParaRPr>
          </a:p>
        </p:txBody>
      </p:sp>
      <p:sp>
        <p:nvSpPr>
          <p:cNvPr id="4" name="Isosceles Triangle 3">
            <a:extLst>
              <a:ext uri="{FF2B5EF4-FFF2-40B4-BE49-F238E27FC236}">
                <a16:creationId xmlns:a16="http://schemas.microsoft.com/office/drawing/2014/main" id="{49BAD7D2-0448-4859-B917-D9A96E07F3BA}"/>
              </a:ext>
            </a:extLst>
          </p:cNvPr>
          <p:cNvSpPr/>
          <p:nvPr/>
        </p:nvSpPr>
        <p:spPr>
          <a:xfrm rot="5400000">
            <a:off x="3497776" y="2585813"/>
            <a:ext cx="702970" cy="440473"/>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GB" dirty="0" err="1"/>
          </a:p>
        </p:txBody>
      </p:sp>
      <p:sp>
        <p:nvSpPr>
          <p:cNvPr id="19" name="Isosceles Triangle 18">
            <a:extLst>
              <a:ext uri="{FF2B5EF4-FFF2-40B4-BE49-F238E27FC236}">
                <a16:creationId xmlns:a16="http://schemas.microsoft.com/office/drawing/2014/main" id="{E4D635D5-73EC-48D2-BF1A-D0AFEC90BC0C}"/>
              </a:ext>
            </a:extLst>
          </p:cNvPr>
          <p:cNvSpPr/>
          <p:nvPr/>
        </p:nvSpPr>
        <p:spPr>
          <a:xfrm rot="5400000">
            <a:off x="6743477" y="2585814"/>
            <a:ext cx="702970" cy="440473"/>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GB" dirty="0" err="1"/>
          </a:p>
        </p:txBody>
      </p:sp>
      <p:sp>
        <p:nvSpPr>
          <p:cNvPr id="8" name="TextBox 7">
            <a:extLst>
              <a:ext uri="{FF2B5EF4-FFF2-40B4-BE49-F238E27FC236}">
                <a16:creationId xmlns:a16="http://schemas.microsoft.com/office/drawing/2014/main" id="{42BE7AC5-1F77-424C-9559-8B96C4630760}"/>
              </a:ext>
            </a:extLst>
          </p:cNvPr>
          <p:cNvSpPr txBox="1"/>
          <p:nvPr/>
        </p:nvSpPr>
        <p:spPr>
          <a:xfrm>
            <a:off x="4257674" y="5467350"/>
            <a:ext cx="1019175" cy="215444"/>
          </a:xfrm>
          <a:prstGeom prst="rect">
            <a:avLst/>
          </a:prstGeom>
          <a:noFill/>
        </p:spPr>
        <p:txBody>
          <a:bodyPr wrap="square" lIns="0" tIns="0" rIns="0" bIns="0" rtlCol="0">
            <a:spAutoFit/>
          </a:bodyPr>
          <a:lstStyle/>
          <a:p>
            <a:r>
              <a:rPr lang="en-GB" sz="1400" dirty="0"/>
              <a:t>K = </a:t>
            </a:r>
          </a:p>
        </p:txBody>
      </p:sp>
      <p:sp>
        <p:nvSpPr>
          <p:cNvPr id="20" name="TextBox 19">
            <a:extLst>
              <a:ext uri="{FF2B5EF4-FFF2-40B4-BE49-F238E27FC236}">
                <a16:creationId xmlns:a16="http://schemas.microsoft.com/office/drawing/2014/main" id="{F8E6EB1E-99B2-4908-8D02-5BDFFB1ACEFC}"/>
              </a:ext>
            </a:extLst>
          </p:cNvPr>
          <p:cNvSpPr txBox="1"/>
          <p:nvPr/>
        </p:nvSpPr>
        <p:spPr>
          <a:xfrm>
            <a:off x="4657723" y="5440420"/>
            <a:ext cx="1838327" cy="161583"/>
          </a:xfrm>
          <a:prstGeom prst="rect">
            <a:avLst/>
          </a:prstGeom>
          <a:noFill/>
        </p:spPr>
        <p:txBody>
          <a:bodyPr wrap="square" lIns="0" tIns="0" rIns="0" bIns="0" rtlCol="0">
            <a:spAutoFit/>
          </a:bodyPr>
          <a:lstStyle/>
          <a:p>
            <a:r>
              <a:rPr lang="en-GB" sz="1050" dirty="0"/>
              <a:t>[Actual performance  - target ]</a:t>
            </a:r>
          </a:p>
        </p:txBody>
      </p:sp>
      <p:sp>
        <p:nvSpPr>
          <p:cNvPr id="21" name="TextBox 20">
            <a:extLst>
              <a:ext uri="{FF2B5EF4-FFF2-40B4-BE49-F238E27FC236}">
                <a16:creationId xmlns:a16="http://schemas.microsoft.com/office/drawing/2014/main" id="{907A8BAB-79E3-4AD2-800B-CCD4B3F223BF}"/>
              </a:ext>
            </a:extLst>
          </p:cNvPr>
          <p:cNvSpPr txBox="1"/>
          <p:nvPr/>
        </p:nvSpPr>
        <p:spPr>
          <a:xfrm>
            <a:off x="4936330" y="5741520"/>
            <a:ext cx="1204914" cy="162747"/>
          </a:xfrm>
          <a:prstGeom prst="rect">
            <a:avLst/>
          </a:prstGeom>
          <a:noFill/>
        </p:spPr>
        <p:txBody>
          <a:bodyPr wrap="square" lIns="0" tIns="0" rIns="0" bIns="0" rtlCol="0">
            <a:spAutoFit/>
          </a:bodyPr>
          <a:lstStyle/>
          <a:p>
            <a:r>
              <a:rPr lang="en-GB" sz="1050" dirty="0"/>
              <a:t>Target performance </a:t>
            </a:r>
          </a:p>
        </p:txBody>
      </p:sp>
      <p:cxnSp>
        <p:nvCxnSpPr>
          <p:cNvPr id="23" name="Straight Connector 22">
            <a:extLst>
              <a:ext uri="{FF2B5EF4-FFF2-40B4-BE49-F238E27FC236}">
                <a16:creationId xmlns:a16="http://schemas.microsoft.com/office/drawing/2014/main" id="{FAA34EAF-C697-4EAA-ABC4-2955F47CC8F2}"/>
              </a:ext>
            </a:extLst>
          </p:cNvPr>
          <p:cNvCxnSpPr/>
          <p:nvPr/>
        </p:nvCxnSpPr>
        <p:spPr>
          <a:xfrm>
            <a:off x="4581525" y="5678785"/>
            <a:ext cx="1914525" cy="0"/>
          </a:xfrm>
          <a:prstGeom prst="line">
            <a:avLst/>
          </a:prstGeom>
          <a:ln/>
        </p:spPr>
        <p:style>
          <a:lnRef idx="1">
            <a:schemeClr val="dk1"/>
          </a:lnRef>
          <a:fillRef idx="0">
            <a:schemeClr val="dk1"/>
          </a:fillRef>
          <a:effectRef idx="0">
            <a:schemeClr val="dk1"/>
          </a:effectRef>
          <a:fontRef idx="minor">
            <a:schemeClr val="tx1"/>
          </a:fontRef>
        </p:style>
      </p:cxnSp>
      <p:sp>
        <p:nvSpPr>
          <p:cNvPr id="22" name="TextBox 21">
            <a:extLst>
              <a:ext uri="{FF2B5EF4-FFF2-40B4-BE49-F238E27FC236}">
                <a16:creationId xmlns:a16="http://schemas.microsoft.com/office/drawing/2014/main" id="{B2F95498-A158-4C38-86F9-360596F67C79}"/>
              </a:ext>
            </a:extLst>
          </p:cNvPr>
          <p:cNvSpPr txBox="1"/>
          <p:nvPr/>
        </p:nvSpPr>
        <p:spPr>
          <a:xfrm>
            <a:off x="6222720" y="7066320"/>
            <a:ext cx="3911086" cy="123111"/>
          </a:xfrm>
          <a:prstGeom prst="rect">
            <a:avLst/>
          </a:prstGeom>
          <a:noFill/>
        </p:spPr>
        <p:txBody>
          <a:bodyPr wrap="square" lIns="0" tIns="0" rIns="0" bIns="0" rtlCol="0">
            <a:spAutoFit/>
          </a:bodyPr>
          <a:lstStyle>
            <a:defPPr>
              <a:defRPr lang="en-GB"/>
            </a:defPPr>
            <a:lvl1pPr>
              <a:defRPr sz="800">
                <a:solidFill>
                  <a:schemeClr val="tx2"/>
                </a:solidFill>
              </a:defRPr>
            </a:lvl1pPr>
          </a:lstStyle>
          <a:p>
            <a:r>
              <a:rPr lang="en-GB" dirty="0"/>
              <a:t>https://www.ceer.eu/documents/104400/-/-/d064733a-9614-e320-a068-2086ed27be7f</a:t>
            </a:r>
          </a:p>
        </p:txBody>
      </p:sp>
    </p:spTree>
    <p:extLst>
      <p:ext uri="{BB962C8B-B14F-4D97-AF65-F5344CB8AC3E}">
        <p14:creationId xmlns:p14="http://schemas.microsoft.com/office/powerpoint/2010/main" val="1305853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68088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S:MS" val="Title 1"/>
</p:tagLst>
</file>

<file path=ppt/tags/tag2.xml><?xml version="1.0" encoding="utf-8"?>
<p:tagLst xmlns:a="http://schemas.openxmlformats.org/drawingml/2006/main" xmlns:r="http://schemas.openxmlformats.org/officeDocument/2006/relationships" xmlns:p="http://schemas.openxmlformats.org/presentationml/2006/main">
  <p:tag name="TS:MS" val="Title 1"/>
</p:tagLst>
</file>

<file path=ppt/tags/tag3.xml><?xml version="1.0" encoding="utf-8"?>
<p:tagLst xmlns:a="http://schemas.openxmlformats.org/drawingml/2006/main" xmlns:r="http://schemas.openxmlformats.org/officeDocument/2006/relationships" xmlns:p="http://schemas.openxmlformats.org/presentationml/2006/main">
  <p:tag name="TS:MS" val="Title 1"/>
</p:tagLst>
</file>

<file path=ppt/tags/tag4.xml><?xml version="1.0" encoding="utf-8"?>
<p:tagLst xmlns:a="http://schemas.openxmlformats.org/drawingml/2006/main" xmlns:r="http://schemas.openxmlformats.org/officeDocument/2006/relationships" xmlns:p="http://schemas.openxmlformats.org/presentationml/2006/main">
  <p:tag name="TS:MS" val="Title 1"/>
</p:tagLst>
</file>

<file path=ppt/tags/tag5.xml><?xml version="1.0" encoding="utf-8"?>
<p:tagLst xmlns:a="http://schemas.openxmlformats.org/drawingml/2006/main" xmlns:r="http://schemas.openxmlformats.org/officeDocument/2006/relationships" xmlns:p="http://schemas.openxmlformats.org/presentationml/2006/main">
  <p:tag name="TS:MS" val="Title 1"/>
</p:tagLst>
</file>

<file path=ppt/tags/tag6.xml><?xml version="1.0" encoding="utf-8"?>
<p:tagLst xmlns:a="http://schemas.openxmlformats.org/drawingml/2006/main" xmlns:r="http://schemas.openxmlformats.org/officeDocument/2006/relationships" xmlns:p="http://schemas.openxmlformats.org/presentationml/2006/main">
  <p:tag name="TS:MS" val="Title 1"/>
</p:tagLst>
</file>

<file path=ppt/tags/tag7.xml><?xml version="1.0" encoding="utf-8"?>
<p:tagLst xmlns:a="http://schemas.openxmlformats.org/drawingml/2006/main" xmlns:r="http://schemas.openxmlformats.org/officeDocument/2006/relationships" xmlns:p="http://schemas.openxmlformats.org/presentationml/2006/main">
  <p:tag name="TS:MS" val="Title 1"/>
</p:tagLst>
</file>

<file path=ppt/theme/theme1.xml><?xml version="1.0" encoding="utf-8"?>
<a:theme xmlns:a="http://schemas.openxmlformats.org/drawingml/2006/main" name="Frontier Report Template_Print">
  <a:themeElements>
    <a:clrScheme name="Frontier">
      <a:dk1>
        <a:srgbClr val="37424A"/>
      </a:dk1>
      <a:lt1>
        <a:sysClr val="window" lastClr="FFFFFF"/>
      </a:lt1>
      <a:dk2>
        <a:srgbClr val="707276"/>
      </a:dk2>
      <a:lt2>
        <a:srgbClr val="D1DBD2"/>
      </a:lt2>
      <a:accent1>
        <a:srgbClr val="E83F35"/>
      </a:accent1>
      <a:accent2>
        <a:srgbClr val="8DD0D2"/>
      </a:accent2>
      <a:accent3>
        <a:srgbClr val="007B87"/>
      </a:accent3>
      <a:accent4>
        <a:srgbClr val="EBC000"/>
      </a:accent4>
      <a:accent5>
        <a:srgbClr val="683C5B"/>
      </a:accent5>
      <a:accent6>
        <a:srgbClr val="66B0B7"/>
      </a:accent6>
      <a:hlink>
        <a:srgbClr val="007B87"/>
      </a:hlink>
      <a:folHlink>
        <a:srgbClr val="007B87"/>
      </a:folHlink>
    </a:clrScheme>
    <a:fontScheme name="Fronti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lIns="54000" tIns="54000" rIns="54000" bIns="54000"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sz="1400" dirty="0" smtClean="0"/>
        </a:defPPr>
      </a:lstStyle>
    </a:txDef>
  </a:objectDefaults>
  <a:extraClrSchemeLst/>
  <a:custClrLst>
    <a:custClr name="100% Teal">
      <a:srgbClr val="007B87"/>
    </a:custClr>
    <a:custClr name="100% Light Blue">
      <a:srgbClr val="8DD0D2"/>
    </a:custClr>
    <a:custClr name="100% Yellow">
      <a:srgbClr val="EBC000"/>
    </a:custClr>
    <a:custClr name="100% Aubergine">
      <a:srgbClr val="683C5B"/>
    </a:custClr>
    <a:custClr name="100% Mint Green">
      <a:srgbClr val="8BB96A"/>
    </a:custClr>
    <a:custClr name="100% Pine">
      <a:srgbClr val="2B554A"/>
    </a:custClr>
    <a:custClr name="100% Sand">
      <a:srgbClr val="D3C470"/>
    </a:custClr>
    <a:custClr name="100% Dark Sand">
      <a:srgbClr val="9A8131"/>
    </a:custClr>
    <a:custClr name="100% Rust">
      <a:srgbClr val="D27224"/>
    </a:custClr>
    <a:custClr name="100% Purple">
      <a:srgbClr val="967CA8"/>
    </a:custClr>
    <a:custClr name="60% Teal">
      <a:srgbClr val="66B0B7"/>
    </a:custClr>
    <a:custClr name="60% Light Blue">
      <a:srgbClr val="BBE3E4"/>
    </a:custClr>
    <a:custClr name="60% Yellow">
      <a:srgbClr val="F3D966"/>
    </a:custClr>
    <a:custClr name="60% Aubergine">
      <a:srgbClr val="A48A9D"/>
    </a:custClr>
    <a:custClr name="60% Mint Green">
      <a:srgbClr val="B9D5A6"/>
    </a:custClr>
    <a:custClr name="30% Teal">
      <a:srgbClr val="B2D7DB"/>
    </a:custClr>
    <a:custClr name="30% Light Blue">
      <a:srgbClr val="DDF1F1"/>
    </a:custClr>
    <a:custClr name="30% Yellow">
      <a:srgbClr val="F9ECB2"/>
    </a:custClr>
    <a:custClr name="30% Aubergine">
      <a:srgbClr val="D1C4CD"/>
    </a:custClr>
    <a:custClr name="30% Mint Green">
      <a:srgbClr val="DCEAD2"/>
    </a:custClr>
    <a:custClr name="Black">
      <a:srgbClr val="000000"/>
    </a:custClr>
  </a:custClrLst>
  <a:extLst>
    <a:ext uri="{05A4C25C-085E-4340-85A3-A5531E510DB2}">
      <thm15:themeFamily xmlns:thm15="http://schemas.microsoft.com/office/thememl/2012/main" name="Frontier Report Template_Print.potx" id="{932B4B3B-5B2D-4646-8825-6823C1B37ADE}" vid="{E7897AB7-E142-4F2A-B545-6319C0B7EEA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TStranslations>
  <language>
    <ID>2057</ID>
    <Name>English (UK)</Name>
    <Contents>Contents</Contents>
    <Agenda>Agenda</Agenda>
    <Draft>DRAFT</Draft>
    <DTF>dd mmmm yyyy</DTF>
  </language>
  <confidentiality>
    <item1>Internal use only</item1>
    <item2>Confidential</item2>
    <item3>Strictly confidential</item3>
    <item4>Legally privileged</item4>
    <item5>Prepared at the request of external counsel</item5>
    <item6>Public information</item6>
    <item7>Internal information</item7>
    <item8>Internal – sensitive information</item8>
    <item9>Client information</item9>
    <item10>Client – sensitive information</item10>
  </confidentiality>
</CTStranslations>
</file>

<file path=customXml/itemProps1.xml><?xml version="1.0" encoding="utf-8"?>
<ds:datastoreItem xmlns:ds="http://schemas.openxmlformats.org/officeDocument/2006/customXml" ds:itemID="{F84A57C7-A772-42FB-9375-CBD682E208EA}">
  <ds:schemaRefs/>
</ds:datastoreItem>
</file>

<file path=docProps/app.xml><?xml version="1.0" encoding="utf-8"?>
<Properties xmlns="http://schemas.openxmlformats.org/officeDocument/2006/extended-properties" xmlns:vt="http://schemas.openxmlformats.org/officeDocument/2006/docPropsVTypes">
  <Template>Frontier Report Template_Print</Template>
  <TotalTime>0</TotalTime>
  <Words>2233</Words>
  <Application>Microsoft Office PowerPoint</Application>
  <PresentationFormat>Custom</PresentationFormat>
  <Paragraphs>200</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Frontier Report Template_Print</vt:lpstr>
      <vt:lpstr>Review of ODIs in other countries and sectors</vt:lpstr>
      <vt:lpstr>Summary of sectors reviewed  Review of sectors and countries subject to economic regulation (excluding UK Energy sector)</vt:lpstr>
      <vt:lpstr>Detail: Australia – Victoria Water Sector  </vt:lpstr>
      <vt:lpstr>Detail: Netherlands Energy Sector  </vt:lpstr>
      <vt:lpstr>Detail: Norway Energy Sector </vt:lpstr>
      <vt:lpstr>Detail: Australia – New South Wales Water Sector plans</vt:lpstr>
      <vt:lpstr>Detail: UK Aviation Sector</vt:lpstr>
      <vt:lpstr>Detail: “Top-down” approaches </vt:lpstr>
      <vt:lpstr>PowerPoint Presentation</vt:lpstr>
    </vt:vector>
  </TitlesOfParts>
  <Company>Frontier Economics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ODIs in other countries and sectors</dc:title>
  <dc:creator>Amber Dale</dc:creator>
  <cp:lastModifiedBy>Simon Compton</cp:lastModifiedBy>
  <cp:revision>23</cp:revision>
  <dcterms:created xsi:type="dcterms:W3CDTF">2021-11-08T18:50:20Z</dcterms:created>
  <dcterms:modified xsi:type="dcterms:W3CDTF">2023-07-03T10:11:04Z</dcterms:modified>
</cp:coreProperties>
</file>